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8" r:id="rId3"/>
    <p:sldId id="258" r:id="rId4"/>
    <p:sldId id="259" r:id="rId5"/>
    <p:sldId id="260" r:id="rId6"/>
    <p:sldId id="267" r:id="rId7"/>
    <p:sldId id="266" r:id="rId8"/>
    <p:sldId id="265" r:id="rId9"/>
    <p:sldId id="263" r:id="rId10"/>
    <p:sldId id="261" r:id="rId11"/>
    <p:sldId id="26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5657" autoAdjust="0"/>
  </p:normalViewPr>
  <p:slideViewPr>
    <p:cSldViewPr>
      <p:cViewPr varScale="1">
        <p:scale>
          <a:sx n="66" d="100"/>
          <a:sy n="66" d="100"/>
        </p:scale>
        <p:origin x="-2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4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E50B-AD43-4F8E-98A2-DEE8FA13A87D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B3B77-D996-41B8-B2D1-D8A227D6A8D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141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ilescorak.files.wordpress.com/2013/09/brooks-gunn-schneider-waldfogel-the-great-recession-and-the-risk-for-child-maltreatment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ocialwork.columbia.edu/faculty/jane-waldfogel" TargetMode="External"/><Relationship Id="rId5" Type="http://schemas.openxmlformats.org/officeDocument/2006/relationships/hyperlink" Target="http://cupop.columbia.edu/people/william-schneider" TargetMode="External"/><Relationship Id="rId4" Type="http://schemas.openxmlformats.org/officeDocument/2006/relationships/hyperlink" Target="http://www.tc.columbia.edu/academics/index.htm?facid=jb224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 smtClean="0"/>
              <a:t>S</a:t>
            </a:r>
            <a:r>
              <a:rPr lang="fr-CA" baseline="0" dirty="0" err="1" smtClean="0"/>
              <a:t>cholars</a:t>
            </a:r>
            <a:r>
              <a:rPr lang="fr-CA" baseline="0" dirty="0" smtClean="0"/>
              <a:t> :  </a:t>
            </a:r>
            <a:r>
              <a:rPr lang="fr-CA" baseline="0" dirty="0" err="1" smtClean="0"/>
              <a:t>history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economics</a:t>
            </a:r>
            <a:r>
              <a:rPr lang="fr-CA" baseline="0" dirty="0" smtClean="0"/>
              <a:t> &amp; </a:t>
            </a:r>
            <a:r>
              <a:rPr lang="fr-CA" baseline="0" dirty="0" err="1" smtClean="0"/>
              <a:t>demography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B3B77-D996-41B8-B2D1-D8A227D6A8D9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873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err="1" smtClean="0"/>
              <a:t>Severe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consequences</a:t>
            </a:r>
            <a:r>
              <a:rPr lang="fr-CA" baseline="0" dirty="0" smtClean="0"/>
              <a:t>:  the </a:t>
            </a:r>
            <a:r>
              <a:rPr lang="fr-CA" baseline="0" dirty="0" err="1" smtClean="0"/>
              <a:t>richest</a:t>
            </a:r>
            <a:r>
              <a:rPr lang="fr-CA" baseline="0" dirty="0" smtClean="0"/>
              <a:t> are </a:t>
            </a:r>
            <a:r>
              <a:rPr lang="fr-CA" baseline="0" dirty="0" err="1" smtClean="0"/>
              <a:t>capturing</a:t>
            </a:r>
            <a:r>
              <a:rPr lang="fr-CA" baseline="0" dirty="0" smtClean="0"/>
              <a:t> a </a:t>
            </a:r>
            <a:r>
              <a:rPr lang="fr-CA" baseline="0" dirty="0" err="1" smtClean="0"/>
              <a:t>disproportionate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share</a:t>
            </a:r>
            <a:r>
              <a:rPr lang="fr-CA" baseline="0" dirty="0" smtClean="0"/>
              <a:t> of real </a:t>
            </a:r>
            <a:r>
              <a:rPr lang="fr-CA" baseline="0" dirty="0" err="1" smtClean="0"/>
              <a:t>economic</a:t>
            </a:r>
            <a:r>
              <a:rPr lang="fr-CA" baseline="0" dirty="0" smtClean="0"/>
              <a:t> </a:t>
            </a:r>
            <a:r>
              <a:rPr lang="fr-CA" baseline="0" dirty="0" err="1" smtClean="0"/>
              <a:t>growth</a:t>
            </a:r>
            <a:r>
              <a:rPr lang="fr-CA" baseline="0" dirty="0" smtClean="0"/>
              <a:t> per </a:t>
            </a:r>
            <a:r>
              <a:rPr lang="fr-CA" baseline="0" dirty="0" err="1" smtClean="0"/>
              <a:t>family</a:t>
            </a:r>
            <a:r>
              <a:rPr lang="fr-CA" baseline="0" dirty="0" smtClean="0"/>
              <a:t>; </a:t>
            </a:r>
            <a:r>
              <a:rPr lang="fr-CA" baseline="0" dirty="0" err="1" smtClean="0"/>
              <a:t>increase</a:t>
            </a:r>
            <a:r>
              <a:rPr lang="fr-CA" baseline="0" dirty="0" smtClean="0"/>
              <a:t> in </a:t>
            </a:r>
            <a:r>
              <a:rPr lang="fr-CA" baseline="0" dirty="0" err="1" smtClean="0"/>
              <a:t>risk</a:t>
            </a:r>
            <a:r>
              <a:rPr lang="fr-CA" baseline="0" dirty="0" smtClean="0"/>
              <a:t> of </a:t>
            </a:r>
            <a:r>
              <a:rPr lang="fr-CA" baseline="0" dirty="0" err="1" smtClean="0"/>
              <a:t>child</a:t>
            </a:r>
            <a:r>
              <a:rPr lang="fr-CA" baseline="0" dirty="0" smtClean="0"/>
              <a:t> abuse</a:t>
            </a:r>
            <a:endParaRPr lang="fr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In a blog </a:t>
            </a:r>
            <a:r>
              <a:rPr lang="fr-CA" dirty="0" err="1" smtClean="0"/>
              <a:t>published</a:t>
            </a:r>
            <a:r>
              <a:rPr lang="fr-CA" dirty="0" smtClean="0"/>
              <a:t> </a:t>
            </a:r>
            <a:r>
              <a:rPr lang="fr-CA" dirty="0" err="1" smtClean="0"/>
              <a:t>just</a:t>
            </a:r>
            <a:r>
              <a:rPr lang="fr-CA" dirty="0" smtClean="0"/>
              <a:t> a few </a:t>
            </a:r>
            <a:r>
              <a:rPr lang="fr-CA" dirty="0" err="1" smtClean="0"/>
              <a:t>days</a:t>
            </a:r>
            <a:r>
              <a:rPr lang="fr-CA" dirty="0" smtClean="0"/>
              <a:t> </a:t>
            </a:r>
            <a:r>
              <a:rPr lang="fr-CA" dirty="0" err="1" smtClean="0"/>
              <a:t>ago</a:t>
            </a:r>
            <a:r>
              <a:rPr lang="fr-CA" dirty="0" smtClean="0"/>
              <a:t> (</a:t>
            </a:r>
            <a:r>
              <a:rPr lang="fr-CA" dirty="0" err="1" smtClean="0"/>
              <a:t>October</a:t>
            </a:r>
            <a:r>
              <a:rPr lang="fr-CA" dirty="0" smtClean="0"/>
              <a:t> 10, 2013), </a:t>
            </a:r>
            <a:r>
              <a:rPr lang="fr-CA" dirty="0" err="1" smtClean="0"/>
              <a:t>University</a:t>
            </a:r>
            <a:r>
              <a:rPr lang="fr-CA" dirty="0" smtClean="0"/>
              <a:t> of Ottawa </a:t>
            </a:r>
            <a:r>
              <a:rPr lang="fr-CA" dirty="0" err="1" smtClean="0"/>
              <a:t>economicst</a:t>
            </a:r>
            <a:r>
              <a:rPr lang="fr-CA" dirty="0" smtClean="0"/>
              <a:t> Mile </a:t>
            </a:r>
            <a:r>
              <a:rPr lang="fr-CA" dirty="0" err="1" smtClean="0"/>
              <a:t>Corak</a:t>
            </a:r>
            <a:r>
              <a:rPr lang="fr-CA" dirty="0" smtClean="0"/>
              <a:t> made the </a:t>
            </a:r>
            <a:r>
              <a:rPr lang="fr-CA" dirty="0" err="1" smtClean="0"/>
              <a:t>link</a:t>
            </a:r>
            <a:r>
              <a:rPr lang="fr-CA" dirty="0" smtClean="0"/>
              <a:t> </a:t>
            </a:r>
            <a:r>
              <a:rPr lang="fr-CA" dirty="0" err="1" smtClean="0"/>
              <a:t>between</a:t>
            </a:r>
            <a:r>
              <a:rPr lang="fr-CA" dirty="0" smtClean="0"/>
              <a:t> job</a:t>
            </a:r>
            <a:r>
              <a:rPr lang="fr-CA" baseline="0" dirty="0" smtClean="0"/>
              <a:t> </a:t>
            </a:r>
            <a:r>
              <a:rPr lang="fr-CA" baseline="0" dirty="0" err="1" smtClean="0"/>
              <a:t>losses</a:t>
            </a:r>
            <a:r>
              <a:rPr lang="fr-CA" baseline="0" dirty="0" smtClean="0"/>
              <a:t> on </a:t>
            </a:r>
            <a:r>
              <a:rPr lang="fr-CA" baseline="0" dirty="0" err="1" smtClean="0"/>
              <a:t>account</a:t>
            </a:r>
            <a:r>
              <a:rPr lang="fr-CA" baseline="0" dirty="0" smtClean="0"/>
              <a:t> of the Great </a:t>
            </a:r>
            <a:r>
              <a:rPr lang="fr-CA" baseline="0" dirty="0" err="1" smtClean="0"/>
              <a:t>Recession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since</a:t>
            </a:r>
            <a:r>
              <a:rPr lang="fr-CA" baseline="0" dirty="0" smtClean="0"/>
              <a:t> 2008 and </a:t>
            </a:r>
            <a:r>
              <a:rPr lang="fr-CA" baseline="0" dirty="0" err="1" smtClean="0"/>
              <a:t>family</a:t>
            </a:r>
            <a:r>
              <a:rPr lang="fr-CA" baseline="0" dirty="0" smtClean="0"/>
              <a:t> life:  </a:t>
            </a:r>
            <a:r>
              <a:rPr lang="fr-CA" baseline="0" dirty="0" err="1" smtClean="0"/>
              <a:t>he</a:t>
            </a:r>
            <a:r>
              <a:rPr lang="fr-CA" baseline="0" dirty="0" smtClean="0"/>
              <a:t> cites a </a:t>
            </a:r>
            <a:r>
              <a:rPr lang="fr-CA" baseline="0" dirty="0" err="1" smtClean="0"/>
              <a:t>study</a:t>
            </a:r>
            <a:r>
              <a:rPr lang="fr-CA" baseline="0" dirty="0" smtClean="0"/>
              <a:t> by </a:t>
            </a:r>
            <a:r>
              <a:rPr lang="fr-CA" baseline="0" dirty="0" err="1" smtClean="0"/>
              <a:t>researchers</a:t>
            </a:r>
            <a:r>
              <a:rPr lang="fr-CA" baseline="0" dirty="0" smtClean="0"/>
              <a:t> at Columbia </a:t>
            </a:r>
            <a:r>
              <a:rPr lang="fr-CA" baseline="0" dirty="0" err="1" smtClean="0"/>
              <a:t>University</a:t>
            </a:r>
            <a:r>
              <a:rPr lang="fr-CA" baseline="0" dirty="0" smtClean="0"/>
              <a:t> and the London </a:t>
            </a:r>
            <a:r>
              <a:rPr lang="fr-CA" baseline="0" dirty="0" err="1" smtClean="0"/>
              <a:t>School</a:t>
            </a:r>
            <a:r>
              <a:rPr lang="fr-CA" baseline="0" dirty="0" smtClean="0"/>
              <a:t> of </a:t>
            </a:r>
            <a:r>
              <a:rPr lang="fr-CA" baseline="0" dirty="0" err="1" smtClean="0"/>
              <a:t>Economics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showing</a:t>
            </a:r>
            <a:r>
              <a:rPr lang="fr-CA" baseline="0" dirty="0" smtClean="0"/>
              <a:t> </a:t>
            </a:r>
            <a:r>
              <a:rPr lang="en-CA" dirty="0" smtClean="0"/>
              <a:t>that this economic</a:t>
            </a:r>
            <a:r>
              <a:rPr lang="en-CA" baseline="0" dirty="0" smtClean="0"/>
              <a:t> declension </a:t>
            </a:r>
            <a:r>
              <a:rPr lang="en-CA" dirty="0" smtClean="0"/>
              <a:t>is associated with a six-fold increase in the chances that children will experience physical abuse.</a:t>
            </a:r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en-CA" dirty="0" smtClean="0"/>
              <a:t>The Great Recession didn’t just deplete bank accounts and disseminate home equity; it also ushered in a major crisis of confidence. Family life, even among those who did not experience job loss, is much more stressful, making parenting a bigger challenge.</a:t>
            </a:r>
            <a:endParaRPr lang="fr-CA" dirty="0" smtClean="0"/>
          </a:p>
          <a:p>
            <a:endParaRPr lang="fr-CA" dirty="0" smtClean="0">
              <a:hlinkClick r:id="rId3"/>
            </a:endParaRPr>
          </a:p>
          <a:p>
            <a:r>
              <a:rPr lang="en-CA" dirty="0" smtClean="0">
                <a:hlinkClick r:id="rId3"/>
              </a:rPr>
              <a:t>A soon to be published research paper</a:t>
            </a:r>
            <a:r>
              <a:rPr lang="en-CA" dirty="0" smtClean="0"/>
              <a:t> by </a:t>
            </a:r>
            <a:r>
              <a:rPr lang="en-CA" dirty="0" smtClean="0">
                <a:hlinkClick r:id="rId4" tooltip="Columbia University"/>
              </a:rPr>
              <a:t>Jeanne Brooks-Gunn</a:t>
            </a:r>
            <a:r>
              <a:rPr lang="en-CA" dirty="0" smtClean="0"/>
              <a:t>, </a:t>
            </a:r>
            <a:r>
              <a:rPr lang="en-CA" dirty="0" smtClean="0">
                <a:hlinkClick r:id="rId5" tooltip="Columbia University"/>
              </a:rPr>
              <a:t>William Schneider</a:t>
            </a:r>
            <a:r>
              <a:rPr lang="en-CA" dirty="0" smtClean="0"/>
              <a:t>, and</a:t>
            </a:r>
            <a:r>
              <a:rPr lang="en-CA" dirty="0" smtClean="0">
                <a:hlinkClick r:id="rId6" tooltip="Columbia University"/>
              </a:rPr>
              <a:t> Jane </a:t>
            </a:r>
            <a:r>
              <a:rPr lang="en-CA" dirty="0" err="1" smtClean="0">
                <a:hlinkClick r:id="rId6" tooltip="Columbia University"/>
              </a:rPr>
              <a:t>Waldfogel</a:t>
            </a:r>
            <a:r>
              <a:rPr lang="en-CA" dirty="0" smtClean="0"/>
              <a:t>, researchers at Columbia University and the London School of Economics, shows that the drop in consumer confidence beginning in 2007 is associated with a six-fold increase in the chances that mothers will hit their children frequently (on about at least a monthly basis).</a:t>
            </a:r>
          </a:p>
          <a:p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the </a:t>
            </a:r>
            <a:r>
              <a:rPr lang="fr-CA" dirty="0" err="1" smtClean="0"/>
              <a:t>historic</a:t>
            </a:r>
            <a:r>
              <a:rPr lang="fr-CA" dirty="0" smtClean="0"/>
              <a:t> </a:t>
            </a:r>
            <a:r>
              <a:rPr lang="fr-CA" dirty="0" err="1" smtClean="0"/>
              <a:t>evolution</a:t>
            </a:r>
            <a:r>
              <a:rPr lang="fr-CA" dirty="0" smtClean="0"/>
              <a:t> of </a:t>
            </a:r>
            <a:r>
              <a:rPr lang="fr-CA" dirty="0" err="1" smtClean="0"/>
              <a:t>this</a:t>
            </a:r>
            <a:r>
              <a:rPr lang="fr-CA" dirty="0" smtClean="0"/>
              <a:t> gap </a:t>
            </a:r>
            <a:r>
              <a:rPr lang="fr-CA" dirty="0" err="1" smtClean="0"/>
              <a:t>insufficiently</a:t>
            </a:r>
            <a:r>
              <a:rPr lang="fr-CA" dirty="0" smtClean="0"/>
              <a:t> </a:t>
            </a:r>
            <a:r>
              <a:rPr lang="fr-CA" dirty="0" err="1" smtClean="0"/>
              <a:t>understood</a:t>
            </a:r>
            <a:r>
              <a:rPr lang="fr-CA" dirty="0" smtClean="0"/>
              <a:t>:  </a:t>
            </a:r>
            <a:r>
              <a:rPr lang="fr-CA" dirty="0" err="1" smtClean="0"/>
              <a:t>why</a:t>
            </a:r>
            <a:r>
              <a:rPr lang="fr-CA" dirty="0" smtClean="0"/>
              <a:t> the </a:t>
            </a:r>
            <a:r>
              <a:rPr lang="fr-CA" dirty="0" err="1" smtClean="0"/>
              <a:t>climb</a:t>
            </a:r>
            <a:r>
              <a:rPr lang="fr-CA" dirty="0" smtClean="0"/>
              <a:t> in </a:t>
            </a:r>
            <a:r>
              <a:rPr lang="fr-CA" dirty="0" err="1" smtClean="0"/>
              <a:t>income</a:t>
            </a:r>
            <a:r>
              <a:rPr lang="fr-CA" dirty="0" smtClean="0"/>
              <a:t> </a:t>
            </a:r>
            <a:r>
              <a:rPr lang="fr-CA" dirty="0" err="1" smtClean="0"/>
              <a:t>inequality</a:t>
            </a:r>
            <a:r>
              <a:rPr lang="fr-CA" dirty="0" smtClean="0"/>
              <a:t> </a:t>
            </a:r>
            <a:r>
              <a:rPr lang="fr-CA" dirty="0" err="1" smtClean="0"/>
              <a:t>since</a:t>
            </a:r>
            <a:r>
              <a:rPr lang="fr-CA" dirty="0" smtClean="0"/>
              <a:t> the mid-20th c?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B3B77-D996-41B8-B2D1-D8A227D6A8D9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47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Use training data to </a:t>
            </a:r>
            <a:r>
              <a:rPr lang="fr-CA" dirty="0" err="1" smtClean="0"/>
              <a:t>implement</a:t>
            </a:r>
            <a:r>
              <a:rPr lang="fr-CA" dirty="0" smtClean="0"/>
              <a:t> a Support </a:t>
            </a:r>
            <a:r>
              <a:rPr lang="fr-CA" dirty="0" err="1" smtClean="0"/>
              <a:t>Vector</a:t>
            </a:r>
            <a:r>
              <a:rPr lang="fr-CA" dirty="0" smtClean="0"/>
              <a:t> Machine on</a:t>
            </a:r>
            <a:r>
              <a:rPr lang="fr-CA" baseline="0" dirty="0" smtClean="0"/>
              <a:t> the full set of </a:t>
            </a:r>
            <a:r>
              <a:rPr lang="fr-CA" baseline="0" dirty="0" err="1" smtClean="0"/>
              <a:t>unlinked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census</a:t>
            </a:r>
            <a:r>
              <a:rPr lang="fr-CA" baseline="0" dirty="0" smtClean="0"/>
              <a:t> data to </a:t>
            </a:r>
            <a:r>
              <a:rPr lang="fr-CA" baseline="0" dirty="0" err="1" smtClean="0"/>
              <a:t>classify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each</a:t>
            </a:r>
            <a:r>
              <a:rPr lang="fr-CA" baseline="0" dirty="0" smtClean="0"/>
              <a:t> </a:t>
            </a:r>
            <a:r>
              <a:rPr lang="fr-CA" baseline="0" dirty="0" err="1" smtClean="0"/>
              <a:t>potential</a:t>
            </a:r>
            <a:r>
              <a:rPr lang="fr-CA" baseline="0" dirty="0" smtClean="0"/>
              <a:t> match.  </a:t>
            </a:r>
            <a:r>
              <a:rPr lang="fr-CA" baseline="0" dirty="0" err="1" smtClean="0"/>
              <a:t>Based</a:t>
            </a:r>
            <a:r>
              <a:rPr lang="fr-CA" baseline="0" dirty="0" smtClean="0"/>
              <a:t> on the training data, the SVM </a:t>
            </a:r>
            <a:r>
              <a:rPr lang="fr-CA" baseline="0" dirty="0" err="1" smtClean="0"/>
              <a:t>calculates</a:t>
            </a:r>
            <a:r>
              <a:rPr lang="fr-CA" baseline="0" dirty="0" smtClean="0"/>
              <a:t> a confidence score for </a:t>
            </a:r>
            <a:r>
              <a:rPr lang="fr-CA" baseline="0" dirty="0" err="1" smtClean="0"/>
              <a:t>every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potential</a:t>
            </a:r>
            <a:r>
              <a:rPr lang="fr-CA" baseline="0" dirty="0" smtClean="0"/>
              <a:t> match; </a:t>
            </a:r>
            <a:r>
              <a:rPr lang="fr-CA" baseline="0" dirty="0" err="1" smtClean="0"/>
              <a:t>when</a:t>
            </a:r>
            <a:r>
              <a:rPr lang="fr-CA" baseline="0" dirty="0" smtClean="0"/>
              <a:t> one and no more </a:t>
            </a:r>
            <a:r>
              <a:rPr lang="fr-CA" baseline="0" dirty="0" err="1" smtClean="0"/>
              <a:t>than</a:t>
            </a:r>
            <a:r>
              <a:rPr lang="fr-CA" baseline="0" dirty="0" smtClean="0"/>
              <a:t> one </a:t>
            </a:r>
            <a:r>
              <a:rPr lang="fr-CA" baseline="0" dirty="0" err="1" smtClean="0"/>
              <a:t>potential</a:t>
            </a:r>
            <a:r>
              <a:rPr lang="fr-CA" baseline="0" dirty="0" smtClean="0"/>
              <a:t> match </a:t>
            </a:r>
            <a:r>
              <a:rPr lang="fr-CA" baseline="0" dirty="0" err="1" smtClean="0"/>
              <a:t>exceeds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threshold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we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establish</a:t>
            </a:r>
            <a:r>
              <a:rPr lang="fr-CA" baseline="0" dirty="0" smtClean="0"/>
              <a:t> a </a:t>
            </a:r>
            <a:r>
              <a:rPr lang="fr-CA" baseline="0" dirty="0" err="1" smtClean="0"/>
              <a:t>link</a:t>
            </a:r>
            <a:r>
              <a:rPr lang="fr-CA" baseline="0" dirty="0" smtClean="0"/>
              <a:t>.</a:t>
            </a:r>
          </a:p>
          <a:p>
            <a:endParaRPr lang="fr-CA" baseline="0" dirty="0" smtClean="0"/>
          </a:p>
          <a:p>
            <a:r>
              <a:rPr lang="fr-CA" baseline="0" dirty="0" smtClean="0"/>
              <a:t>Once </a:t>
            </a:r>
            <a:r>
              <a:rPr lang="fr-CA" baseline="0" dirty="0" err="1" smtClean="0"/>
              <a:t>we</a:t>
            </a:r>
            <a:r>
              <a:rPr lang="fr-CA" baseline="0" dirty="0" smtClean="0"/>
              <a:t> have </a:t>
            </a:r>
            <a:r>
              <a:rPr lang="fr-CA" baseline="0" dirty="0" err="1" smtClean="0"/>
              <a:t>established</a:t>
            </a:r>
            <a:r>
              <a:rPr lang="fr-CA" baseline="0" dirty="0" smtClean="0"/>
              <a:t> the full set of links, </a:t>
            </a:r>
            <a:r>
              <a:rPr lang="fr-CA" baseline="0" dirty="0" err="1" smtClean="0"/>
              <a:t>we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weight</a:t>
            </a:r>
            <a:r>
              <a:rPr lang="fr-CA" baseline="0" dirty="0" smtClean="0"/>
              <a:t> the cases to </a:t>
            </a:r>
            <a:r>
              <a:rPr lang="fr-CA" baseline="0" dirty="0" err="1" smtClean="0"/>
              <a:t>represent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potentially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linkable</a:t>
            </a:r>
            <a:r>
              <a:rPr lang="fr-CA" baseline="0" dirty="0" smtClean="0"/>
              <a:t> population </a:t>
            </a:r>
            <a:r>
              <a:rPr lang="fr-CA" baseline="0" dirty="0" err="1" smtClean="0"/>
              <a:t>with</a:t>
            </a:r>
            <a:r>
              <a:rPr lang="fr-CA" baseline="0" dirty="0" smtClean="0"/>
              <a:t> respect to </a:t>
            </a:r>
            <a:r>
              <a:rPr lang="fr-CA" baseline="0" dirty="0" err="1" smtClean="0"/>
              <a:t>age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sex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birthplace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whether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related</a:t>
            </a:r>
            <a:r>
              <a:rPr lang="fr-CA" baseline="0" dirty="0" smtClean="0"/>
              <a:t> to </a:t>
            </a:r>
            <a:r>
              <a:rPr lang="fr-CA" baseline="0" dirty="0" err="1" smtClean="0"/>
              <a:t>head</a:t>
            </a:r>
            <a:r>
              <a:rPr lang="fr-CA" baseline="0" dirty="0" smtClean="0"/>
              <a:t>, </a:t>
            </a:r>
            <a:r>
              <a:rPr lang="fr-CA" baseline="0" dirty="0" err="1" smtClean="0"/>
              <a:t>occupational</a:t>
            </a:r>
            <a:r>
              <a:rPr lang="fr-CA" baseline="0" dirty="0" smtClean="0"/>
              <a:t> group and size of place in the terminal </a:t>
            </a:r>
            <a:r>
              <a:rPr lang="fr-CA" baseline="0" dirty="0" err="1" smtClean="0"/>
              <a:t>year</a:t>
            </a:r>
            <a:endParaRPr lang="fr-CA" baseline="0" dirty="0" smtClean="0"/>
          </a:p>
          <a:p>
            <a:endParaRPr lang="fr-CA" baseline="0" dirty="0" smtClean="0"/>
          </a:p>
          <a:p>
            <a:r>
              <a:rPr lang="fr-CA" baseline="0" dirty="0" err="1" smtClean="0"/>
              <a:t>Traditional</a:t>
            </a:r>
            <a:r>
              <a:rPr lang="fr-CA" baseline="0" dirty="0" smtClean="0"/>
              <a:t> log-</a:t>
            </a:r>
            <a:r>
              <a:rPr lang="fr-CA" baseline="0" dirty="0" err="1" smtClean="0"/>
              <a:t>linear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models</a:t>
            </a:r>
            <a:r>
              <a:rPr lang="fr-CA" baseline="0" dirty="0" smtClean="0"/>
              <a:t> – 2-dimensional </a:t>
            </a:r>
            <a:r>
              <a:rPr lang="fr-CA" baseline="0" dirty="0" err="1" smtClean="0"/>
              <a:t>occupational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contingency</a:t>
            </a:r>
            <a:r>
              <a:rPr lang="fr-CA" baseline="0" dirty="0" smtClean="0"/>
              <a:t> tables</a:t>
            </a:r>
          </a:p>
          <a:p>
            <a:r>
              <a:rPr lang="fr-CA" baseline="0" dirty="0" err="1" smtClean="0"/>
              <a:t>Assessing</a:t>
            </a:r>
            <a:r>
              <a:rPr lang="fr-CA" baseline="0" dirty="0" smtClean="0"/>
              <a:t> </a:t>
            </a:r>
            <a:r>
              <a:rPr lang="fr-CA" baseline="0" dirty="0" err="1" smtClean="0"/>
              <a:t>mobility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levels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while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controlling</a:t>
            </a:r>
            <a:r>
              <a:rPr lang="fr-CA" baseline="0" dirty="0" smtClean="0"/>
              <a:t> for trends and cross-national </a:t>
            </a:r>
            <a:r>
              <a:rPr lang="fr-CA" baseline="0" dirty="0" err="1" smtClean="0"/>
              <a:t>differentials</a:t>
            </a:r>
            <a:r>
              <a:rPr lang="fr-CA" baseline="0" dirty="0" smtClean="0"/>
              <a:t> in the composition of </a:t>
            </a:r>
            <a:r>
              <a:rPr lang="fr-CA" baseline="0" dirty="0" err="1" smtClean="0"/>
              <a:t>occupational</a:t>
            </a:r>
            <a:r>
              <a:rPr lang="fr-CA" baseline="0" dirty="0" smtClean="0"/>
              <a:t> classes</a:t>
            </a:r>
          </a:p>
          <a:p>
            <a:r>
              <a:rPr lang="fr-CA" baseline="0" dirty="0" err="1" smtClean="0"/>
              <a:t>Multilevel</a:t>
            </a:r>
            <a:r>
              <a:rPr lang="fr-CA" baseline="0" dirty="0" smtClean="0"/>
              <a:t> </a:t>
            </a:r>
            <a:r>
              <a:rPr lang="fr-CA" baseline="0" dirty="0" err="1" smtClean="0"/>
              <a:t>random</a:t>
            </a:r>
            <a:r>
              <a:rPr lang="fr-CA" baseline="0" dirty="0" smtClean="0"/>
              <a:t> </a:t>
            </a:r>
            <a:r>
              <a:rPr lang="fr-CA" baseline="0" dirty="0" err="1" smtClean="0"/>
              <a:t>intercept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logistic</a:t>
            </a:r>
            <a:r>
              <a:rPr lang="fr-CA" baseline="0" dirty="0" smtClean="0"/>
              <a:t> </a:t>
            </a:r>
            <a:r>
              <a:rPr lang="fr-CA" baseline="0" dirty="0" err="1" smtClean="0"/>
              <a:t>regression</a:t>
            </a:r>
            <a:r>
              <a:rPr lang="fr-CA" baseline="0" dirty="0" smtClean="0"/>
              <a:t> </a:t>
            </a:r>
            <a:r>
              <a:rPr lang="fr-CA" baseline="0" dirty="0" err="1" smtClean="0"/>
              <a:t>models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that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introduce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individual-level</a:t>
            </a:r>
            <a:r>
              <a:rPr lang="fr-CA" baseline="0" dirty="0" smtClean="0"/>
              <a:t> variables </a:t>
            </a:r>
            <a:r>
              <a:rPr lang="fr-CA" baseline="0" dirty="0" err="1" smtClean="0"/>
              <a:t>including</a:t>
            </a:r>
            <a:r>
              <a:rPr lang="fr-CA" baseline="0" dirty="0" smtClean="0"/>
              <a:t> migration </a:t>
            </a:r>
            <a:r>
              <a:rPr lang="fr-CA" baseline="0" dirty="0" err="1" smtClean="0"/>
              <a:t>status</a:t>
            </a:r>
            <a:r>
              <a:rPr lang="fr-CA" baseline="0" dirty="0" smtClean="0"/>
              <a:t> and </a:t>
            </a:r>
            <a:r>
              <a:rPr lang="fr-CA" baseline="0" dirty="0" err="1" smtClean="0"/>
              <a:t>contextual</a:t>
            </a:r>
            <a:r>
              <a:rPr lang="fr-CA" baseline="0" dirty="0" smtClean="0"/>
              <a:t> control variables … 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B3B77-D996-41B8-B2D1-D8A227D6A8D9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130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B3B77-D996-41B8-B2D1-D8A227D6A8D9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235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BIRTHPLACE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e.g. In 1852 Canada provincial birthplace not always well enumerated – there is some fuzziness here as sometimes we only have “Canada”, and sometimes ethnicity is conflated with birthplace (we have “French Canada” but we don’t know if that = Quebec or not); Great Britain has much more detailed birthplaces (birthplace granularity); the British data are great – want to cite the mean size of the birthplace units (blocking unit) in each country, and the distribution (minimum, maximum,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s.d.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Graph population by size of birthplace zone for U.S. and G.B.  Therefore it will be a lot more difficult to have one-to-one links in Canada than in the other two countries (Use the 1880/1881 NAPP 100% data for the 2 countries)  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Blocking on place of birth constrains that to not vary (done on coded version).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2: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Name homogeneity (differs between populations); could impact linkage of the French-Canadian population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Name standardization and coding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Luiza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Double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metaphone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-- frequency distribution of double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metaphone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codes in the three countries.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 more sense in two time period model.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 a multiple-period linkage problem the variable that’s inconsistent is variable]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cluster of other problems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Literacy – different levels for French Canadians – Kris showed me a page 18 showing that inability to read have .93 odds of entering the classifier and they have .74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logit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odds of being linked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 age will be a bigger problem for certain populations—ascertain % of missing age declarations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facto versus de jure!  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Enumeration procedure :  schedules left with householder in Britain, picked up the next days and THEN transcribed into the CEB’s. 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B3B77-D996-41B8-B2D1-D8A227D6A8D9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403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Data usage agreements to make data available to social scientists under conditions that safeguard the interests of both parties. </a:t>
            </a:r>
            <a:endParaRPr kumimoji="0" lang="fr-FR" sz="2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B3B77-D996-41B8-B2D1-D8A227D6A8D9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447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195354-A8E7-440B-B16C-94A50A1450CF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D5ACE6-968D-415D-AE54-8DCB0C422A98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95354-A8E7-440B-B16C-94A50A1450CF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D5ACE6-968D-415D-AE54-8DCB0C422A98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95354-A8E7-440B-B16C-94A50A1450CF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D5ACE6-968D-415D-AE54-8DCB0C422A98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95354-A8E7-440B-B16C-94A50A1450CF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D5ACE6-968D-415D-AE54-8DCB0C422A98}" type="slidenum">
              <a:rPr lang="fr-CA" smtClean="0"/>
              <a:t>‹#›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95354-A8E7-440B-B16C-94A50A1450CF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D5ACE6-968D-415D-AE54-8DCB0C422A98}" type="slidenum">
              <a:rPr lang="fr-CA" smtClean="0"/>
              <a:t>‹#›</a:t>
            </a:fld>
            <a:endParaRPr lang="fr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95354-A8E7-440B-B16C-94A50A1450CF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D5ACE6-968D-415D-AE54-8DCB0C422A98}" type="slidenum">
              <a:rPr lang="fr-CA" smtClean="0"/>
              <a:t>‹#›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95354-A8E7-440B-B16C-94A50A1450CF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D5ACE6-968D-415D-AE54-8DCB0C422A98}" type="slidenum">
              <a:rPr lang="fr-CA" smtClean="0"/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95354-A8E7-440B-B16C-94A50A1450CF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D5ACE6-968D-415D-AE54-8DCB0C422A98}" type="slidenum">
              <a:rPr lang="fr-CA" smtClean="0"/>
              <a:t>‹#›</a:t>
            </a:fld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95354-A8E7-440B-B16C-94A50A1450CF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D5ACE6-968D-415D-AE54-8DCB0C422A98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195354-A8E7-440B-B16C-94A50A1450CF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D5ACE6-968D-415D-AE54-8DCB0C422A98}" type="slidenum">
              <a:rPr lang="fr-CA" smtClean="0"/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195354-A8E7-440B-B16C-94A50A1450CF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D5ACE6-968D-415D-AE54-8DCB0C422A98}" type="slidenum">
              <a:rPr lang="fr-CA" smtClean="0"/>
              <a:t>‹#›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195354-A8E7-440B-B16C-94A50A1450CF}" type="datetimeFigureOut">
              <a:rPr lang="fr-CA" smtClean="0"/>
              <a:t>2013-11-14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D5ACE6-968D-415D-AE54-8DCB0C422A98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p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effectLst/>
              </a:rPr>
              <a:t>Mining </a:t>
            </a:r>
            <a:r>
              <a:rPr lang="en-CA" dirty="0" err="1">
                <a:effectLst/>
              </a:rPr>
              <a:t>Microdata</a:t>
            </a:r>
            <a:r>
              <a:rPr lang="en-CA" dirty="0" smtClean="0">
                <a:effectLst/>
              </a:rPr>
              <a:t>: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3611607"/>
            <a:ext cx="8134672" cy="1199704"/>
          </a:xfrm>
        </p:spPr>
        <p:txBody>
          <a:bodyPr>
            <a:normAutofit fontScale="92500"/>
          </a:bodyPr>
          <a:lstStyle/>
          <a:p>
            <a:r>
              <a:rPr lang="en-CA" dirty="0"/>
              <a:t>Economic Opportunity and Spatial Mobility in Britain, Canada and the United States, 1850-1911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381328"/>
            <a:ext cx="933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Lisa Dillon, Département de Démographie, Université de Montréal (team </a:t>
            </a:r>
            <a:r>
              <a:rPr lang="fr-CA" dirty="0" err="1" smtClean="0"/>
              <a:t>member</a:t>
            </a:r>
            <a:r>
              <a:rPr lang="fr-CA" dirty="0" smtClean="0"/>
              <a:t>)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77971"/>
            <a:ext cx="2383888" cy="8307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89" y="-215750"/>
            <a:ext cx="1584176" cy="15841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998"/>
            <a:ext cx="1806027" cy="8505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07" y="77971"/>
            <a:ext cx="1141573" cy="11364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458"/>
            <a:ext cx="1512168" cy="4976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7505" y="5836622"/>
            <a:ext cx="531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Digging</a:t>
            </a:r>
            <a:r>
              <a:rPr lang="fr-CA" dirty="0" smtClean="0"/>
              <a:t> </a:t>
            </a:r>
            <a:r>
              <a:rPr lang="fr-CA" dirty="0" err="1" smtClean="0"/>
              <a:t>Into</a:t>
            </a:r>
            <a:r>
              <a:rPr lang="fr-CA" dirty="0" smtClean="0"/>
              <a:t> Data Challenge, </a:t>
            </a:r>
            <a:r>
              <a:rPr lang="en-CA" b="1"/>
              <a:t>ESRC/NSF/CRSH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304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6274"/>
          </a:xfrm>
        </p:spPr>
        <p:txBody>
          <a:bodyPr>
            <a:normAutofit/>
          </a:bodyPr>
          <a:lstStyle/>
          <a:p>
            <a:r>
              <a:rPr lang="fr-CA" dirty="0" err="1"/>
              <a:t>Big</a:t>
            </a:r>
            <a:r>
              <a:rPr lang="fr-CA" dirty="0"/>
              <a:t> data </a:t>
            </a:r>
            <a:r>
              <a:rPr lang="fr-CA" dirty="0" err="1" smtClean="0"/>
              <a:t>philanthropy</a:t>
            </a:r>
            <a:r>
              <a:rPr lang="fr-CA" dirty="0" smtClean="0"/>
              <a:t>!</a:t>
            </a:r>
            <a:endParaRPr lang="fr-CA" dirty="0"/>
          </a:p>
          <a:p>
            <a:r>
              <a:rPr lang="en-US" dirty="0" smtClean="0"/>
              <a:t>Different goals for the creation of population data:</a:t>
            </a:r>
          </a:p>
          <a:p>
            <a:pPr lvl="1"/>
            <a:r>
              <a:rPr lang="en-US" dirty="0" smtClean="0"/>
              <a:t>Genealogists:  maximum inclusion of subjects, not necessarily variables (indexes); maximize links</a:t>
            </a:r>
          </a:p>
          <a:p>
            <a:pPr lvl="1"/>
            <a:r>
              <a:rPr lang="en-US" dirty="0" smtClean="0"/>
              <a:t>Academics:  maximize </a:t>
            </a:r>
            <a:r>
              <a:rPr lang="en-US" i="1" dirty="0" err="1" smtClean="0"/>
              <a:t>representativity</a:t>
            </a:r>
            <a:r>
              <a:rPr lang="en-US" dirty="0" smtClean="0"/>
              <a:t> of the linked panels</a:t>
            </a:r>
          </a:p>
          <a:p>
            <a:pPr lvl="1"/>
            <a:r>
              <a:rPr lang="en-US" dirty="0" smtClean="0"/>
              <a:t>Finessing data </a:t>
            </a:r>
            <a:r>
              <a:rPr lang="en-US" dirty="0"/>
              <a:t>usage agreements to make data available to </a:t>
            </a:r>
            <a:r>
              <a:rPr lang="en-US" dirty="0" smtClean="0"/>
              <a:t>all social </a:t>
            </a:r>
            <a:r>
              <a:rPr lang="en-US" dirty="0"/>
              <a:t>scientists</a:t>
            </a:r>
            <a:endParaRPr lang="fr-CA" dirty="0"/>
          </a:p>
          <a:p>
            <a:r>
              <a:rPr lang="en-US" dirty="0" smtClean="0"/>
              <a:t>Consolidate partnerships for future</a:t>
            </a:r>
            <a:endParaRPr lang="en-US" dirty="0"/>
          </a:p>
          <a:p>
            <a:r>
              <a:rPr lang="en-US" dirty="0" smtClean="0">
                <a:hlinkClick r:id="rId3"/>
              </a:rPr>
              <a:t>www.napp</a:t>
            </a:r>
            <a:r>
              <a:rPr lang="en-US" dirty="0" smtClean="0"/>
              <a:t>.data.org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513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Collaborations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0"/>
            <a:ext cx="2627784" cy="19683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97967"/>
            <a:ext cx="2373018" cy="11461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372469"/>
            <a:ext cx="1371600" cy="1371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861244"/>
            <a:ext cx="3263642" cy="8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051993" y="476672"/>
            <a:ext cx="4343603" cy="5904655"/>
            <a:chOff x="4548985" y="2376684"/>
            <a:chExt cx="2366043" cy="3762565"/>
          </a:xfrm>
        </p:grpSpPr>
        <p:sp>
          <p:nvSpPr>
            <p:cNvPr id="3" name="object 232"/>
            <p:cNvSpPr/>
            <p:nvPr/>
          </p:nvSpPr>
          <p:spPr>
            <a:xfrm>
              <a:off x="4548985" y="2376684"/>
              <a:ext cx="2366043" cy="104515"/>
            </a:xfrm>
            <a:custGeom>
              <a:avLst/>
              <a:gdLst/>
              <a:ahLst/>
              <a:cxnLst/>
              <a:rect l="l" t="t" r="r" b="b"/>
              <a:pathLst>
                <a:path w="2366043" h="104515">
                  <a:moveTo>
                    <a:pt x="2260686" y="49808"/>
                  </a:moveTo>
                  <a:lnTo>
                    <a:pt x="2262573" y="52856"/>
                  </a:lnTo>
                  <a:lnTo>
                    <a:pt x="2265238" y="55251"/>
                  </a:lnTo>
                  <a:lnTo>
                    <a:pt x="2268457" y="57048"/>
                  </a:lnTo>
                  <a:lnTo>
                    <a:pt x="2271899" y="58554"/>
                  </a:lnTo>
                  <a:lnTo>
                    <a:pt x="2275451" y="59787"/>
                  </a:lnTo>
                  <a:lnTo>
                    <a:pt x="2278893" y="60913"/>
                  </a:lnTo>
                  <a:lnTo>
                    <a:pt x="2282112" y="62020"/>
                  </a:lnTo>
                  <a:lnTo>
                    <a:pt x="2284776" y="63181"/>
                  </a:lnTo>
                  <a:lnTo>
                    <a:pt x="2287478" y="65467"/>
                  </a:lnTo>
                  <a:lnTo>
                    <a:pt x="2287219" y="68425"/>
                  </a:lnTo>
                  <a:lnTo>
                    <a:pt x="2284425" y="69260"/>
                  </a:lnTo>
                  <a:lnTo>
                    <a:pt x="2281132" y="69622"/>
                  </a:lnTo>
                  <a:lnTo>
                    <a:pt x="2278338" y="69677"/>
                  </a:lnTo>
                  <a:lnTo>
                    <a:pt x="2273971" y="69296"/>
                  </a:lnTo>
                  <a:lnTo>
                    <a:pt x="2270269" y="67772"/>
                  </a:lnTo>
                  <a:lnTo>
                    <a:pt x="2267235" y="66139"/>
                  </a:lnTo>
                  <a:lnTo>
                    <a:pt x="2263739" y="63797"/>
                  </a:lnTo>
                  <a:lnTo>
                    <a:pt x="2260889" y="62800"/>
                  </a:lnTo>
                  <a:lnTo>
                    <a:pt x="2259650" y="65341"/>
                  </a:lnTo>
                  <a:lnTo>
                    <a:pt x="2259464" y="68334"/>
                  </a:lnTo>
                  <a:lnTo>
                    <a:pt x="2259464" y="72036"/>
                  </a:lnTo>
                  <a:lnTo>
                    <a:pt x="2259853" y="74903"/>
                  </a:lnTo>
                  <a:lnTo>
                    <a:pt x="2261351" y="78097"/>
                  </a:lnTo>
                  <a:lnTo>
                    <a:pt x="2264072" y="80111"/>
                  </a:lnTo>
                  <a:lnTo>
                    <a:pt x="2266847" y="81381"/>
                  </a:lnTo>
                  <a:lnTo>
                    <a:pt x="2270066" y="82524"/>
                  </a:lnTo>
                  <a:lnTo>
                    <a:pt x="2273841" y="83395"/>
                  </a:lnTo>
                  <a:lnTo>
                    <a:pt x="2277894" y="83612"/>
                  </a:lnTo>
                  <a:lnTo>
                    <a:pt x="2281372" y="83612"/>
                  </a:lnTo>
                  <a:lnTo>
                    <a:pt x="2284592" y="83249"/>
                  </a:lnTo>
                  <a:lnTo>
                    <a:pt x="2287553" y="82524"/>
                  </a:lnTo>
                  <a:lnTo>
                    <a:pt x="2290513" y="81799"/>
                  </a:lnTo>
                  <a:lnTo>
                    <a:pt x="2293085" y="80708"/>
                  </a:lnTo>
                  <a:lnTo>
                    <a:pt x="2297451" y="77806"/>
                  </a:lnTo>
                  <a:lnTo>
                    <a:pt x="2300320" y="73869"/>
                  </a:lnTo>
                  <a:lnTo>
                    <a:pt x="2302095" y="69241"/>
                  </a:lnTo>
                  <a:lnTo>
                    <a:pt x="2302095" y="64161"/>
                  </a:lnTo>
                  <a:lnTo>
                    <a:pt x="2300874" y="60586"/>
                  </a:lnTo>
                  <a:lnTo>
                    <a:pt x="2298987" y="57538"/>
                  </a:lnTo>
                  <a:lnTo>
                    <a:pt x="2296323" y="55143"/>
                  </a:lnTo>
                  <a:lnTo>
                    <a:pt x="2293103" y="53346"/>
                  </a:lnTo>
                  <a:lnTo>
                    <a:pt x="2289661" y="51841"/>
                  </a:lnTo>
                  <a:lnTo>
                    <a:pt x="2286109" y="50606"/>
                  </a:lnTo>
                  <a:lnTo>
                    <a:pt x="2282667" y="49536"/>
                  </a:lnTo>
                  <a:lnTo>
                    <a:pt x="2279448" y="48465"/>
                  </a:lnTo>
                  <a:lnTo>
                    <a:pt x="2276783" y="47232"/>
                  </a:lnTo>
                  <a:lnTo>
                    <a:pt x="2274082" y="45017"/>
                  </a:lnTo>
                  <a:lnTo>
                    <a:pt x="2276062" y="42078"/>
                  </a:lnTo>
                  <a:lnTo>
                    <a:pt x="2279004" y="41860"/>
                  </a:lnTo>
                  <a:lnTo>
                    <a:pt x="2285627" y="41807"/>
                  </a:lnTo>
                  <a:lnTo>
                    <a:pt x="2289550" y="42895"/>
                  </a:lnTo>
                  <a:lnTo>
                    <a:pt x="2293010" y="44419"/>
                  </a:lnTo>
                  <a:lnTo>
                    <a:pt x="2295749" y="46161"/>
                  </a:lnTo>
                  <a:lnTo>
                    <a:pt x="2298746" y="48412"/>
                  </a:lnTo>
                  <a:lnTo>
                    <a:pt x="2301411" y="47976"/>
                  </a:lnTo>
                  <a:lnTo>
                    <a:pt x="2301985" y="45344"/>
                  </a:lnTo>
                  <a:lnTo>
                    <a:pt x="2301985" y="38867"/>
                  </a:lnTo>
                  <a:lnTo>
                    <a:pt x="2301689" y="36309"/>
                  </a:lnTo>
                  <a:lnTo>
                    <a:pt x="2299986" y="33478"/>
                  </a:lnTo>
                  <a:lnTo>
                    <a:pt x="2297267" y="31390"/>
                  </a:lnTo>
                  <a:lnTo>
                    <a:pt x="2294601" y="30102"/>
                  </a:lnTo>
                  <a:lnTo>
                    <a:pt x="2291530" y="28959"/>
                  </a:lnTo>
                  <a:lnTo>
                    <a:pt x="2287903" y="28088"/>
                  </a:lnTo>
                  <a:lnTo>
                    <a:pt x="2284222" y="27871"/>
                  </a:lnTo>
                  <a:lnTo>
                    <a:pt x="2280373" y="27871"/>
                  </a:lnTo>
                  <a:lnTo>
                    <a:pt x="2276913" y="28252"/>
                  </a:lnTo>
                  <a:lnTo>
                    <a:pt x="2273841" y="29014"/>
                  </a:lnTo>
                  <a:lnTo>
                    <a:pt x="2270770" y="29776"/>
                  </a:lnTo>
                  <a:lnTo>
                    <a:pt x="2268180" y="30864"/>
                  </a:lnTo>
                  <a:lnTo>
                    <a:pt x="2263961" y="33695"/>
                  </a:lnTo>
                  <a:lnTo>
                    <a:pt x="2261185" y="37343"/>
                  </a:lnTo>
                  <a:lnTo>
                    <a:pt x="2259464" y="41479"/>
                  </a:lnTo>
                  <a:lnTo>
                    <a:pt x="2259464" y="46197"/>
                  </a:lnTo>
                  <a:lnTo>
                    <a:pt x="2260686" y="49808"/>
                  </a:lnTo>
                  <a:close/>
                </a:path>
                <a:path w="2366043" h="104515">
                  <a:moveTo>
                    <a:pt x="2124927" y="82596"/>
                  </a:moveTo>
                  <a:lnTo>
                    <a:pt x="2127629" y="83503"/>
                  </a:lnTo>
                  <a:lnTo>
                    <a:pt x="2133346" y="83503"/>
                  </a:lnTo>
                  <a:lnTo>
                    <a:pt x="2136565" y="81108"/>
                  </a:lnTo>
                  <a:lnTo>
                    <a:pt x="2136565" y="75011"/>
                  </a:lnTo>
                  <a:lnTo>
                    <a:pt x="2139656" y="77843"/>
                  </a:lnTo>
                  <a:lnTo>
                    <a:pt x="2138676" y="64016"/>
                  </a:lnTo>
                  <a:lnTo>
                    <a:pt x="2138676" y="47576"/>
                  </a:lnTo>
                  <a:lnTo>
                    <a:pt x="2140155" y="46488"/>
                  </a:lnTo>
                  <a:lnTo>
                    <a:pt x="2142895" y="44855"/>
                  </a:lnTo>
                  <a:lnTo>
                    <a:pt x="2145521" y="43530"/>
                  </a:lnTo>
                  <a:lnTo>
                    <a:pt x="2149259" y="42260"/>
                  </a:lnTo>
                  <a:lnTo>
                    <a:pt x="2152812" y="41807"/>
                  </a:lnTo>
                  <a:lnTo>
                    <a:pt x="2156512" y="41807"/>
                  </a:lnTo>
                  <a:lnTo>
                    <a:pt x="2160268" y="43004"/>
                  </a:lnTo>
                  <a:lnTo>
                    <a:pt x="2164321" y="46161"/>
                  </a:lnTo>
                  <a:lnTo>
                    <a:pt x="2166078" y="48973"/>
                  </a:lnTo>
                  <a:lnTo>
                    <a:pt x="2166893" y="52384"/>
                  </a:lnTo>
                  <a:lnTo>
                    <a:pt x="2167096" y="55960"/>
                  </a:lnTo>
                  <a:lnTo>
                    <a:pt x="2167096" y="57628"/>
                  </a:lnTo>
                  <a:lnTo>
                    <a:pt x="2166374" y="60913"/>
                  </a:lnTo>
                  <a:lnTo>
                    <a:pt x="2165098" y="64016"/>
                  </a:lnTo>
                  <a:lnTo>
                    <a:pt x="2161490" y="67682"/>
                  </a:lnTo>
                  <a:lnTo>
                    <a:pt x="2158159" y="69278"/>
                  </a:lnTo>
                  <a:lnTo>
                    <a:pt x="2153663" y="69677"/>
                  </a:lnTo>
                  <a:lnTo>
                    <a:pt x="2151072" y="69677"/>
                  </a:lnTo>
                  <a:lnTo>
                    <a:pt x="2146170" y="68207"/>
                  </a:lnTo>
                  <a:lnTo>
                    <a:pt x="2142690" y="80020"/>
                  </a:lnTo>
                  <a:lnTo>
                    <a:pt x="2145780" y="81598"/>
                  </a:lnTo>
                  <a:lnTo>
                    <a:pt x="2148963" y="82796"/>
                  </a:lnTo>
                  <a:lnTo>
                    <a:pt x="2152368" y="83450"/>
                  </a:lnTo>
                  <a:lnTo>
                    <a:pt x="2156105" y="83612"/>
                  </a:lnTo>
                  <a:lnTo>
                    <a:pt x="2160102" y="83612"/>
                  </a:lnTo>
                  <a:lnTo>
                    <a:pt x="2163654" y="82941"/>
                  </a:lnTo>
                  <a:lnTo>
                    <a:pt x="2166763" y="81598"/>
                  </a:lnTo>
                  <a:lnTo>
                    <a:pt x="2169871" y="80255"/>
                  </a:lnTo>
                  <a:lnTo>
                    <a:pt x="2172498" y="78351"/>
                  </a:lnTo>
                  <a:lnTo>
                    <a:pt x="2176791" y="73414"/>
                  </a:lnTo>
                  <a:lnTo>
                    <a:pt x="2178438" y="70421"/>
                  </a:lnTo>
                  <a:lnTo>
                    <a:pt x="2179586" y="66901"/>
                  </a:lnTo>
                  <a:lnTo>
                    <a:pt x="2180733" y="63381"/>
                  </a:lnTo>
                  <a:lnTo>
                    <a:pt x="2181307" y="59442"/>
                  </a:lnTo>
                  <a:lnTo>
                    <a:pt x="2181307" y="51459"/>
                  </a:lnTo>
                  <a:lnTo>
                    <a:pt x="2180863" y="47976"/>
                  </a:lnTo>
                  <a:lnTo>
                    <a:pt x="2179975" y="44636"/>
                  </a:lnTo>
                  <a:lnTo>
                    <a:pt x="2179086" y="41299"/>
                  </a:lnTo>
                  <a:lnTo>
                    <a:pt x="2177699" y="38395"/>
                  </a:lnTo>
                  <a:lnTo>
                    <a:pt x="2175812" y="35927"/>
                  </a:lnTo>
                  <a:lnTo>
                    <a:pt x="2171444" y="31499"/>
                  </a:lnTo>
                  <a:lnTo>
                    <a:pt x="2168372" y="30048"/>
                  </a:lnTo>
                  <a:lnTo>
                    <a:pt x="2165301" y="28596"/>
                  </a:lnTo>
                  <a:lnTo>
                    <a:pt x="2161620" y="27871"/>
                  </a:lnTo>
                  <a:lnTo>
                    <a:pt x="2153866" y="27997"/>
                  </a:lnTo>
                  <a:lnTo>
                    <a:pt x="2150684" y="28506"/>
                  </a:lnTo>
                  <a:lnTo>
                    <a:pt x="2147667" y="29504"/>
                  </a:lnTo>
                  <a:lnTo>
                    <a:pt x="2144688" y="30811"/>
                  </a:lnTo>
                  <a:lnTo>
                    <a:pt x="2141654" y="32552"/>
                  </a:lnTo>
                  <a:lnTo>
                    <a:pt x="2138676" y="34838"/>
                  </a:lnTo>
                  <a:lnTo>
                    <a:pt x="2138564" y="1996"/>
                  </a:lnTo>
                  <a:lnTo>
                    <a:pt x="2135901" y="363"/>
                  </a:lnTo>
                  <a:lnTo>
                    <a:pt x="2132976" y="0"/>
                  </a:lnTo>
                  <a:lnTo>
                    <a:pt x="2130164" y="0"/>
                  </a:lnTo>
                  <a:lnTo>
                    <a:pt x="2127241" y="273"/>
                  </a:lnTo>
                  <a:lnTo>
                    <a:pt x="2124464" y="2613"/>
                  </a:lnTo>
                  <a:lnTo>
                    <a:pt x="2124464" y="81217"/>
                  </a:lnTo>
                  <a:lnTo>
                    <a:pt x="2124927" y="82596"/>
                  </a:lnTo>
                  <a:close/>
                </a:path>
                <a:path w="2366043" h="104515">
                  <a:moveTo>
                    <a:pt x="1784080" y="64959"/>
                  </a:moveTo>
                  <a:lnTo>
                    <a:pt x="1785411" y="68370"/>
                  </a:lnTo>
                  <a:lnTo>
                    <a:pt x="1786745" y="71782"/>
                  </a:lnTo>
                  <a:lnTo>
                    <a:pt x="1788779" y="74612"/>
                  </a:lnTo>
                  <a:lnTo>
                    <a:pt x="1791517" y="76861"/>
                  </a:lnTo>
                  <a:lnTo>
                    <a:pt x="1794257" y="79113"/>
                  </a:lnTo>
                  <a:lnTo>
                    <a:pt x="1797660" y="80799"/>
                  </a:lnTo>
                  <a:lnTo>
                    <a:pt x="1801732" y="81925"/>
                  </a:lnTo>
                  <a:lnTo>
                    <a:pt x="1805802" y="83050"/>
                  </a:lnTo>
                  <a:lnTo>
                    <a:pt x="1810539" y="83612"/>
                  </a:lnTo>
                  <a:lnTo>
                    <a:pt x="1836425" y="83612"/>
                  </a:lnTo>
                  <a:lnTo>
                    <a:pt x="1839108" y="82706"/>
                  </a:lnTo>
                  <a:lnTo>
                    <a:pt x="1840089" y="80074"/>
                  </a:lnTo>
                  <a:lnTo>
                    <a:pt x="1840255" y="76972"/>
                  </a:lnTo>
                  <a:lnTo>
                    <a:pt x="1840218" y="73615"/>
                  </a:lnTo>
                  <a:lnTo>
                    <a:pt x="1839756" y="70876"/>
                  </a:lnTo>
                  <a:lnTo>
                    <a:pt x="1837184" y="69677"/>
                  </a:lnTo>
                  <a:lnTo>
                    <a:pt x="1812427" y="69677"/>
                  </a:lnTo>
                  <a:lnTo>
                    <a:pt x="1809689" y="69368"/>
                  </a:lnTo>
                  <a:lnTo>
                    <a:pt x="1805099" y="68134"/>
                  </a:lnTo>
                  <a:lnTo>
                    <a:pt x="1801787" y="65975"/>
                  </a:lnTo>
                  <a:lnTo>
                    <a:pt x="1799290" y="63254"/>
                  </a:lnTo>
                  <a:lnTo>
                    <a:pt x="1797958" y="59770"/>
                  </a:lnTo>
                  <a:lnTo>
                    <a:pt x="1797624" y="55741"/>
                  </a:lnTo>
                  <a:lnTo>
                    <a:pt x="1797624" y="41807"/>
                  </a:lnTo>
                  <a:lnTo>
                    <a:pt x="1798678" y="41807"/>
                  </a:lnTo>
                  <a:lnTo>
                    <a:pt x="1834926" y="55741"/>
                  </a:lnTo>
                  <a:lnTo>
                    <a:pt x="1826045" y="41807"/>
                  </a:lnTo>
                  <a:lnTo>
                    <a:pt x="1807709" y="41807"/>
                  </a:lnTo>
                  <a:lnTo>
                    <a:pt x="1808355" y="27871"/>
                  </a:lnTo>
                  <a:lnTo>
                    <a:pt x="1804229" y="28524"/>
                  </a:lnTo>
                  <a:lnTo>
                    <a:pt x="1804081" y="41807"/>
                  </a:lnTo>
                  <a:lnTo>
                    <a:pt x="1801398" y="41807"/>
                  </a:lnTo>
                  <a:lnTo>
                    <a:pt x="1800566" y="29829"/>
                  </a:lnTo>
                  <a:lnTo>
                    <a:pt x="1796902" y="31137"/>
                  </a:lnTo>
                  <a:lnTo>
                    <a:pt x="1793793" y="33006"/>
                  </a:lnTo>
                  <a:lnTo>
                    <a:pt x="1791241" y="35436"/>
                  </a:lnTo>
                  <a:lnTo>
                    <a:pt x="1788687" y="37868"/>
                  </a:lnTo>
                  <a:lnTo>
                    <a:pt x="1786745" y="40863"/>
                  </a:lnTo>
                  <a:lnTo>
                    <a:pt x="1785411" y="44419"/>
                  </a:lnTo>
                  <a:lnTo>
                    <a:pt x="1784080" y="47976"/>
                  </a:lnTo>
                  <a:lnTo>
                    <a:pt x="1783414" y="51931"/>
                  </a:lnTo>
                  <a:lnTo>
                    <a:pt x="1783414" y="60930"/>
                  </a:lnTo>
                  <a:lnTo>
                    <a:pt x="1784080" y="64959"/>
                  </a:lnTo>
                  <a:close/>
                </a:path>
                <a:path w="2366043" h="104515">
                  <a:moveTo>
                    <a:pt x="1450689" y="49808"/>
                  </a:moveTo>
                  <a:lnTo>
                    <a:pt x="1452576" y="52856"/>
                  </a:lnTo>
                  <a:lnTo>
                    <a:pt x="1455240" y="55251"/>
                  </a:lnTo>
                  <a:lnTo>
                    <a:pt x="1458460" y="57048"/>
                  </a:lnTo>
                  <a:lnTo>
                    <a:pt x="1461902" y="58554"/>
                  </a:lnTo>
                  <a:lnTo>
                    <a:pt x="1465454" y="59787"/>
                  </a:lnTo>
                  <a:lnTo>
                    <a:pt x="1468895" y="60913"/>
                  </a:lnTo>
                  <a:lnTo>
                    <a:pt x="1472115" y="62020"/>
                  </a:lnTo>
                  <a:lnTo>
                    <a:pt x="1474779" y="63181"/>
                  </a:lnTo>
                  <a:lnTo>
                    <a:pt x="1477481" y="65467"/>
                  </a:lnTo>
                  <a:lnTo>
                    <a:pt x="1477222" y="68425"/>
                  </a:lnTo>
                  <a:lnTo>
                    <a:pt x="1474428" y="69260"/>
                  </a:lnTo>
                  <a:lnTo>
                    <a:pt x="1471134" y="69622"/>
                  </a:lnTo>
                  <a:lnTo>
                    <a:pt x="1468340" y="69677"/>
                  </a:lnTo>
                  <a:lnTo>
                    <a:pt x="1463974" y="69296"/>
                  </a:lnTo>
                  <a:lnTo>
                    <a:pt x="1460273" y="67772"/>
                  </a:lnTo>
                  <a:lnTo>
                    <a:pt x="1457239" y="66139"/>
                  </a:lnTo>
                  <a:lnTo>
                    <a:pt x="1453742" y="63797"/>
                  </a:lnTo>
                  <a:lnTo>
                    <a:pt x="1450892" y="62800"/>
                  </a:lnTo>
                  <a:lnTo>
                    <a:pt x="1449652" y="65341"/>
                  </a:lnTo>
                  <a:lnTo>
                    <a:pt x="1449467" y="68334"/>
                  </a:lnTo>
                  <a:lnTo>
                    <a:pt x="1449467" y="72036"/>
                  </a:lnTo>
                  <a:lnTo>
                    <a:pt x="1449856" y="74903"/>
                  </a:lnTo>
                  <a:lnTo>
                    <a:pt x="1451354" y="78097"/>
                  </a:lnTo>
                  <a:lnTo>
                    <a:pt x="1454075" y="80111"/>
                  </a:lnTo>
                  <a:lnTo>
                    <a:pt x="1456851" y="81381"/>
                  </a:lnTo>
                  <a:lnTo>
                    <a:pt x="1460070" y="82524"/>
                  </a:lnTo>
                  <a:lnTo>
                    <a:pt x="1463843" y="83395"/>
                  </a:lnTo>
                  <a:lnTo>
                    <a:pt x="1467897" y="83612"/>
                  </a:lnTo>
                  <a:lnTo>
                    <a:pt x="1471375" y="83612"/>
                  </a:lnTo>
                  <a:lnTo>
                    <a:pt x="1474595" y="83249"/>
                  </a:lnTo>
                  <a:lnTo>
                    <a:pt x="1477554" y="82524"/>
                  </a:lnTo>
                  <a:lnTo>
                    <a:pt x="1480516" y="81799"/>
                  </a:lnTo>
                  <a:lnTo>
                    <a:pt x="1483088" y="80708"/>
                  </a:lnTo>
                  <a:lnTo>
                    <a:pt x="1487454" y="77806"/>
                  </a:lnTo>
                  <a:lnTo>
                    <a:pt x="1490322" y="73869"/>
                  </a:lnTo>
                  <a:lnTo>
                    <a:pt x="1492098" y="69241"/>
                  </a:lnTo>
                  <a:lnTo>
                    <a:pt x="1492098" y="64161"/>
                  </a:lnTo>
                  <a:lnTo>
                    <a:pt x="1490877" y="60586"/>
                  </a:lnTo>
                  <a:lnTo>
                    <a:pt x="1488991" y="57538"/>
                  </a:lnTo>
                  <a:lnTo>
                    <a:pt x="1486325" y="55143"/>
                  </a:lnTo>
                  <a:lnTo>
                    <a:pt x="1483107" y="53346"/>
                  </a:lnTo>
                  <a:lnTo>
                    <a:pt x="1479664" y="51841"/>
                  </a:lnTo>
                  <a:lnTo>
                    <a:pt x="1476112" y="50606"/>
                  </a:lnTo>
                  <a:lnTo>
                    <a:pt x="1472670" y="49536"/>
                  </a:lnTo>
                  <a:lnTo>
                    <a:pt x="1469450" y="48465"/>
                  </a:lnTo>
                  <a:lnTo>
                    <a:pt x="1466786" y="47232"/>
                  </a:lnTo>
                  <a:lnTo>
                    <a:pt x="1464085" y="45017"/>
                  </a:lnTo>
                  <a:lnTo>
                    <a:pt x="1466065" y="42078"/>
                  </a:lnTo>
                  <a:lnTo>
                    <a:pt x="1469007" y="41860"/>
                  </a:lnTo>
                  <a:lnTo>
                    <a:pt x="1475630" y="41807"/>
                  </a:lnTo>
                  <a:lnTo>
                    <a:pt x="1479553" y="42895"/>
                  </a:lnTo>
                  <a:lnTo>
                    <a:pt x="1483014" y="44419"/>
                  </a:lnTo>
                  <a:lnTo>
                    <a:pt x="1485752" y="46161"/>
                  </a:lnTo>
                  <a:lnTo>
                    <a:pt x="1488749" y="48412"/>
                  </a:lnTo>
                  <a:lnTo>
                    <a:pt x="1491414" y="47976"/>
                  </a:lnTo>
                  <a:lnTo>
                    <a:pt x="1491988" y="45344"/>
                  </a:lnTo>
                  <a:lnTo>
                    <a:pt x="1491988" y="38867"/>
                  </a:lnTo>
                  <a:lnTo>
                    <a:pt x="1491692" y="36309"/>
                  </a:lnTo>
                  <a:lnTo>
                    <a:pt x="1489989" y="33478"/>
                  </a:lnTo>
                  <a:lnTo>
                    <a:pt x="1487270" y="31390"/>
                  </a:lnTo>
                  <a:lnTo>
                    <a:pt x="1484604" y="30102"/>
                  </a:lnTo>
                  <a:lnTo>
                    <a:pt x="1481533" y="28959"/>
                  </a:lnTo>
                  <a:lnTo>
                    <a:pt x="1477906" y="28088"/>
                  </a:lnTo>
                  <a:lnTo>
                    <a:pt x="1474224" y="27871"/>
                  </a:lnTo>
                  <a:lnTo>
                    <a:pt x="1470376" y="27871"/>
                  </a:lnTo>
                  <a:lnTo>
                    <a:pt x="1466916" y="28252"/>
                  </a:lnTo>
                  <a:lnTo>
                    <a:pt x="1463843" y="29014"/>
                  </a:lnTo>
                  <a:lnTo>
                    <a:pt x="1460773" y="29776"/>
                  </a:lnTo>
                  <a:lnTo>
                    <a:pt x="1458182" y="30864"/>
                  </a:lnTo>
                  <a:lnTo>
                    <a:pt x="1453964" y="33695"/>
                  </a:lnTo>
                  <a:lnTo>
                    <a:pt x="1451188" y="37343"/>
                  </a:lnTo>
                  <a:lnTo>
                    <a:pt x="1449467" y="41479"/>
                  </a:lnTo>
                  <a:lnTo>
                    <a:pt x="1449467" y="46197"/>
                  </a:lnTo>
                  <a:lnTo>
                    <a:pt x="1450689" y="49808"/>
                  </a:lnTo>
                  <a:close/>
                </a:path>
                <a:path w="2366043" h="104515">
                  <a:moveTo>
                    <a:pt x="1272503" y="64959"/>
                  </a:moveTo>
                  <a:lnTo>
                    <a:pt x="1273834" y="68370"/>
                  </a:lnTo>
                  <a:lnTo>
                    <a:pt x="1275167" y="71782"/>
                  </a:lnTo>
                  <a:lnTo>
                    <a:pt x="1277202" y="74612"/>
                  </a:lnTo>
                  <a:lnTo>
                    <a:pt x="1279941" y="76861"/>
                  </a:lnTo>
                  <a:lnTo>
                    <a:pt x="1282679" y="79113"/>
                  </a:lnTo>
                  <a:lnTo>
                    <a:pt x="1286084" y="80799"/>
                  </a:lnTo>
                  <a:lnTo>
                    <a:pt x="1290154" y="81925"/>
                  </a:lnTo>
                  <a:lnTo>
                    <a:pt x="1294225" y="83050"/>
                  </a:lnTo>
                  <a:lnTo>
                    <a:pt x="1298962" y="83612"/>
                  </a:lnTo>
                  <a:lnTo>
                    <a:pt x="1324848" y="83612"/>
                  </a:lnTo>
                  <a:lnTo>
                    <a:pt x="1327531" y="82706"/>
                  </a:lnTo>
                  <a:lnTo>
                    <a:pt x="1328512" y="80074"/>
                  </a:lnTo>
                  <a:lnTo>
                    <a:pt x="1328679" y="76972"/>
                  </a:lnTo>
                  <a:lnTo>
                    <a:pt x="1328642" y="73615"/>
                  </a:lnTo>
                  <a:lnTo>
                    <a:pt x="1328178" y="70876"/>
                  </a:lnTo>
                  <a:lnTo>
                    <a:pt x="1325606" y="69677"/>
                  </a:lnTo>
                  <a:lnTo>
                    <a:pt x="1300849" y="69677"/>
                  </a:lnTo>
                  <a:lnTo>
                    <a:pt x="1298111" y="69368"/>
                  </a:lnTo>
                  <a:lnTo>
                    <a:pt x="1293522" y="68134"/>
                  </a:lnTo>
                  <a:lnTo>
                    <a:pt x="1290209" y="65975"/>
                  </a:lnTo>
                  <a:lnTo>
                    <a:pt x="1287712" y="63254"/>
                  </a:lnTo>
                  <a:lnTo>
                    <a:pt x="1286380" y="59770"/>
                  </a:lnTo>
                  <a:lnTo>
                    <a:pt x="1286047" y="55741"/>
                  </a:lnTo>
                  <a:lnTo>
                    <a:pt x="1286047" y="41807"/>
                  </a:lnTo>
                  <a:lnTo>
                    <a:pt x="1287101" y="41807"/>
                  </a:lnTo>
                  <a:lnTo>
                    <a:pt x="1323350" y="55741"/>
                  </a:lnTo>
                  <a:lnTo>
                    <a:pt x="1314467" y="41807"/>
                  </a:lnTo>
                  <a:lnTo>
                    <a:pt x="1296131" y="41807"/>
                  </a:lnTo>
                  <a:lnTo>
                    <a:pt x="1296779" y="27871"/>
                  </a:lnTo>
                  <a:lnTo>
                    <a:pt x="1292652" y="28524"/>
                  </a:lnTo>
                  <a:lnTo>
                    <a:pt x="1292505" y="41807"/>
                  </a:lnTo>
                  <a:lnTo>
                    <a:pt x="1289820" y="41807"/>
                  </a:lnTo>
                  <a:lnTo>
                    <a:pt x="1288989" y="29829"/>
                  </a:lnTo>
                  <a:lnTo>
                    <a:pt x="1285325" y="31137"/>
                  </a:lnTo>
                  <a:lnTo>
                    <a:pt x="1282216" y="33006"/>
                  </a:lnTo>
                  <a:lnTo>
                    <a:pt x="1279663" y="35436"/>
                  </a:lnTo>
                  <a:lnTo>
                    <a:pt x="1277110" y="37868"/>
                  </a:lnTo>
                  <a:lnTo>
                    <a:pt x="1275167" y="40863"/>
                  </a:lnTo>
                  <a:lnTo>
                    <a:pt x="1273834" y="44419"/>
                  </a:lnTo>
                  <a:lnTo>
                    <a:pt x="1272503" y="47976"/>
                  </a:lnTo>
                  <a:lnTo>
                    <a:pt x="1271836" y="51931"/>
                  </a:lnTo>
                  <a:lnTo>
                    <a:pt x="1271836" y="60930"/>
                  </a:lnTo>
                  <a:lnTo>
                    <a:pt x="1272503" y="64959"/>
                  </a:lnTo>
                  <a:close/>
                </a:path>
                <a:path w="2366043" h="104515">
                  <a:moveTo>
                    <a:pt x="1070669" y="30375"/>
                  </a:moveTo>
                  <a:lnTo>
                    <a:pt x="1070207" y="28905"/>
                  </a:lnTo>
                  <a:lnTo>
                    <a:pt x="1067506" y="28033"/>
                  </a:lnTo>
                  <a:lnTo>
                    <a:pt x="1064675" y="27871"/>
                  </a:lnTo>
                  <a:lnTo>
                    <a:pt x="1061843" y="28033"/>
                  </a:lnTo>
                  <a:lnTo>
                    <a:pt x="1058679" y="30157"/>
                  </a:lnTo>
                  <a:lnTo>
                    <a:pt x="1058790" y="102810"/>
                  </a:lnTo>
                  <a:lnTo>
                    <a:pt x="1061454" y="104244"/>
                  </a:lnTo>
                  <a:lnTo>
                    <a:pt x="1064379" y="104515"/>
                  </a:lnTo>
                  <a:lnTo>
                    <a:pt x="1067191" y="104515"/>
                  </a:lnTo>
                  <a:lnTo>
                    <a:pt x="1070114" y="104244"/>
                  </a:lnTo>
                  <a:lnTo>
                    <a:pt x="1072889" y="101903"/>
                  </a:lnTo>
                  <a:lnTo>
                    <a:pt x="1072889" y="76753"/>
                  </a:lnTo>
                  <a:lnTo>
                    <a:pt x="1075665" y="78912"/>
                  </a:lnTo>
                  <a:lnTo>
                    <a:pt x="1078330" y="80582"/>
                  </a:lnTo>
                  <a:lnTo>
                    <a:pt x="1080994" y="81870"/>
                  </a:lnTo>
                  <a:lnTo>
                    <a:pt x="1085176" y="69677"/>
                  </a:lnTo>
                  <a:lnTo>
                    <a:pt x="1080329" y="68152"/>
                  </a:lnTo>
                  <a:lnTo>
                    <a:pt x="1075480" y="65721"/>
                  </a:lnTo>
                  <a:lnTo>
                    <a:pt x="1072889" y="63907"/>
                  </a:lnTo>
                  <a:lnTo>
                    <a:pt x="1072889" y="47685"/>
                  </a:lnTo>
                  <a:lnTo>
                    <a:pt x="1074370" y="46596"/>
                  </a:lnTo>
                  <a:lnTo>
                    <a:pt x="1077108" y="44964"/>
                  </a:lnTo>
                  <a:lnTo>
                    <a:pt x="1079736" y="43639"/>
                  </a:lnTo>
                  <a:lnTo>
                    <a:pt x="1083492" y="42350"/>
                  </a:lnTo>
                  <a:lnTo>
                    <a:pt x="1087137" y="41807"/>
                  </a:lnTo>
                  <a:lnTo>
                    <a:pt x="1090838" y="41807"/>
                  </a:lnTo>
                  <a:lnTo>
                    <a:pt x="1094539" y="43004"/>
                  </a:lnTo>
                  <a:lnTo>
                    <a:pt x="1098536" y="46161"/>
                  </a:lnTo>
                  <a:lnTo>
                    <a:pt x="1100293" y="48973"/>
                  </a:lnTo>
                  <a:lnTo>
                    <a:pt x="1101107" y="52384"/>
                  </a:lnTo>
                  <a:lnTo>
                    <a:pt x="1101310" y="55960"/>
                  </a:lnTo>
                  <a:lnTo>
                    <a:pt x="1104049" y="80255"/>
                  </a:lnTo>
                  <a:lnTo>
                    <a:pt x="1106732" y="78351"/>
                  </a:lnTo>
                  <a:lnTo>
                    <a:pt x="1111098" y="73414"/>
                  </a:lnTo>
                  <a:lnTo>
                    <a:pt x="1112746" y="70421"/>
                  </a:lnTo>
                  <a:lnTo>
                    <a:pt x="1113856" y="66901"/>
                  </a:lnTo>
                  <a:lnTo>
                    <a:pt x="1114966" y="63381"/>
                  </a:lnTo>
                  <a:lnTo>
                    <a:pt x="1115521" y="59408"/>
                  </a:lnTo>
                  <a:lnTo>
                    <a:pt x="1115521" y="51278"/>
                  </a:lnTo>
                  <a:lnTo>
                    <a:pt x="1115077" y="47776"/>
                  </a:lnTo>
                  <a:lnTo>
                    <a:pt x="1114190" y="44474"/>
                  </a:lnTo>
                  <a:lnTo>
                    <a:pt x="1113301" y="41172"/>
                  </a:lnTo>
                  <a:lnTo>
                    <a:pt x="1111914" y="38286"/>
                  </a:lnTo>
                  <a:lnTo>
                    <a:pt x="1110026" y="35819"/>
                  </a:lnTo>
                  <a:lnTo>
                    <a:pt x="1105696" y="31408"/>
                  </a:lnTo>
                  <a:lnTo>
                    <a:pt x="1102699" y="29994"/>
                  </a:lnTo>
                  <a:lnTo>
                    <a:pt x="1099700" y="28578"/>
                  </a:lnTo>
                  <a:lnTo>
                    <a:pt x="1096055" y="27871"/>
                  </a:lnTo>
                  <a:lnTo>
                    <a:pt x="1091763" y="27871"/>
                  </a:lnTo>
                  <a:lnTo>
                    <a:pt x="1087747" y="28053"/>
                  </a:lnTo>
                  <a:lnTo>
                    <a:pt x="1084121" y="28778"/>
                  </a:lnTo>
                  <a:lnTo>
                    <a:pt x="1080662" y="30102"/>
                  </a:lnTo>
                  <a:lnTo>
                    <a:pt x="1077294" y="31808"/>
                  </a:lnTo>
                  <a:lnTo>
                    <a:pt x="1074037" y="34058"/>
                  </a:lnTo>
                  <a:lnTo>
                    <a:pt x="1070669" y="36798"/>
                  </a:lnTo>
                  <a:lnTo>
                    <a:pt x="1070669" y="30375"/>
                  </a:lnTo>
                  <a:close/>
                </a:path>
                <a:path w="2366043" h="104515">
                  <a:moveTo>
                    <a:pt x="964201" y="30157"/>
                  </a:moveTo>
                  <a:lnTo>
                    <a:pt x="963739" y="28887"/>
                  </a:lnTo>
                  <a:lnTo>
                    <a:pt x="961148" y="28033"/>
                  </a:lnTo>
                  <a:lnTo>
                    <a:pt x="958207" y="27871"/>
                  </a:lnTo>
                  <a:lnTo>
                    <a:pt x="955264" y="28033"/>
                  </a:lnTo>
                  <a:lnTo>
                    <a:pt x="952101" y="30157"/>
                  </a:lnTo>
                  <a:lnTo>
                    <a:pt x="952211" y="82015"/>
                  </a:lnTo>
                  <a:lnTo>
                    <a:pt x="954876" y="83341"/>
                  </a:lnTo>
                  <a:lnTo>
                    <a:pt x="957799" y="83612"/>
                  </a:lnTo>
                  <a:lnTo>
                    <a:pt x="960612" y="83612"/>
                  </a:lnTo>
                  <a:lnTo>
                    <a:pt x="963536" y="83431"/>
                  </a:lnTo>
                  <a:lnTo>
                    <a:pt x="966311" y="81434"/>
                  </a:lnTo>
                  <a:lnTo>
                    <a:pt x="966311" y="49209"/>
                  </a:lnTo>
                  <a:lnTo>
                    <a:pt x="970733" y="44982"/>
                  </a:lnTo>
                  <a:lnTo>
                    <a:pt x="974656" y="42442"/>
                  </a:lnTo>
                  <a:lnTo>
                    <a:pt x="978523" y="41807"/>
                  </a:lnTo>
                  <a:lnTo>
                    <a:pt x="981447" y="42059"/>
                  </a:lnTo>
                  <a:lnTo>
                    <a:pt x="984759" y="43821"/>
                  </a:lnTo>
                  <a:lnTo>
                    <a:pt x="986702" y="46941"/>
                  </a:lnTo>
                  <a:lnTo>
                    <a:pt x="987442" y="49627"/>
                  </a:lnTo>
                  <a:lnTo>
                    <a:pt x="987626" y="52693"/>
                  </a:lnTo>
                  <a:lnTo>
                    <a:pt x="987738" y="82124"/>
                  </a:lnTo>
                  <a:lnTo>
                    <a:pt x="990403" y="83431"/>
                  </a:lnTo>
                  <a:lnTo>
                    <a:pt x="993326" y="83612"/>
                  </a:lnTo>
                  <a:lnTo>
                    <a:pt x="996138" y="83612"/>
                  </a:lnTo>
                  <a:lnTo>
                    <a:pt x="999062" y="83431"/>
                  </a:lnTo>
                  <a:lnTo>
                    <a:pt x="1001838" y="81434"/>
                  </a:lnTo>
                  <a:lnTo>
                    <a:pt x="1001838" y="49209"/>
                  </a:lnTo>
                  <a:lnTo>
                    <a:pt x="1006260" y="44982"/>
                  </a:lnTo>
                  <a:lnTo>
                    <a:pt x="1010183" y="42442"/>
                  </a:lnTo>
                  <a:lnTo>
                    <a:pt x="1014050" y="41807"/>
                  </a:lnTo>
                  <a:lnTo>
                    <a:pt x="1016955" y="42059"/>
                  </a:lnTo>
                  <a:lnTo>
                    <a:pt x="1020192" y="43821"/>
                  </a:lnTo>
                  <a:lnTo>
                    <a:pt x="1022228" y="46941"/>
                  </a:lnTo>
                  <a:lnTo>
                    <a:pt x="1022968" y="49627"/>
                  </a:lnTo>
                  <a:lnTo>
                    <a:pt x="1023153" y="52693"/>
                  </a:lnTo>
                  <a:lnTo>
                    <a:pt x="1023264" y="82124"/>
                  </a:lnTo>
                  <a:lnTo>
                    <a:pt x="1025836" y="83431"/>
                  </a:lnTo>
                  <a:lnTo>
                    <a:pt x="1028852" y="83612"/>
                  </a:lnTo>
                  <a:lnTo>
                    <a:pt x="1031665" y="83612"/>
                  </a:lnTo>
                  <a:lnTo>
                    <a:pt x="1034681" y="83341"/>
                  </a:lnTo>
                  <a:lnTo>
                    <a:pt x="1037363" y="81326"/>
                  </a:lnTo>
                  <a:lnTo>
                    <a:pt x="1037363" y="46306"/>
                  </a:lnTo>
                  <a:lnTo>
                    <a:pt x="1037048" y="43548"/>
                  </a:lnTo>
                  <a:lnTo>
                    <a:pt x="1036420" y="40935"/>
                  </a:lnTo>
                  <a:lnTo>
                    <a:pt x="1035790" y="38322"/>
                  </a:lnTo>
                  <a:lnTo>
                    <a:pt x="1033200" y="34131"/>
                  </a:lnTo>
                  <a:lnTo>
                    <a:pt x="1029685" y="30683"/>
                  </a:lnTo>
                  <a:lnTo>
                    <a:pt x="1024726" y="28432"/>
                  </a:lnTo>
                  <a:lnTo>
                    <a:pt x="1021673" y="27871"/>
                  </a:lnTo>
                  <a:lnTo>
                    <a:pt x="1018045" y="27871"/>
                  </a:lnTo>
                  <a:lnTo>
                    <a:pt x="1014957" y="28033"/>
                  </a:lnTo>
                  <a:lnTo>
                    <a:pt x="1011922" y="28688"/>
                  </a:lnTo>
                  <a:lnTo>
                    <a:pt x="1008888" y="29829"/>
                  </a:lnTo>
                  <a:lnTo>
                    <a:pt x="1005834" y="31337"/>
                  </a:lnTo>
                  <a:lnTo>
                    <a:pt x="1002725" y="33441"/>
                  </a:lnTo>
                  <a:lnTo>
                    <a:pt x="998839" y="34912"/>
                  </a:lnTo>
                  <a:lnTo>
                    <a:pt x="995917" y="31753"/>
                  </a:lnTo>
                  <a:lnTo>
                    <a:pt x="993289" y="30157"/>
                  </a:lnTo>
                  <a:lnTo>
                    <a:pt x="990291" y="28868"/>
                  </a:lnTo>
                  <a:lnTo>
                    <a:pt x="986739" y="28070"/>
                  </a:lnTo>
                  <a:lnTo>
                    <a:pt x="982520" y="27871"/>
                  </a:lnTo>
                  <a:lnTo>
                    <a:pt x="979263" y="27871"/>
                  </a:lnTo>
                  <a:lnTo>
                    <a:pt x="976155" y="28543"/>
                  </a:lnTo>
                  <a:lnTo>
                    <a:pt x="973195" y="29885"/>
                  </a:lnTo>
                  <a:lnTo>
                    <a:pt x="970234" y="31228"/>
                  </a:lnTo>
                  <a:lnTo>
                    <a:pt x="967237" y="33279"/>
                  </a:lnTo>
                  <a:lnTo>
                    <a:pt x="964201" y="36036"/>
                  </a:lnTo>
                  <a:lnTo>
                    <a:pt x="964201" y="30157"/>
                  </a:lnTo>
                  <a:close/>
                </a:path>
                <a:path w="2366043" h="104515">
                  <a:moveTo>
                    <a:pt x="751044" y="30157"/>
                  </a:moveTo>
                  <a:lnTo>
                    <a:pt x="750582" y="28887"/>
                  </a:lnTo>
                  <a:lnTo>
                    <a:pt x="747991" y="28033"/>
                  </a:lnTo>
                  <a:lnTo>
                    <a:pt x="745050" y="27871"/>
                  </a:lnTo>
                  <a:lnTo>
                    <a:pt x="742107" y="28033"/>
                  </a:lnTo>
                  <a:lnTo>
                    <a:pt x="738944" y="30157"/>
                  </a:lnTo>
                  <a:lnTo>
                    <a:pt x="739054" y="82015"/>
                  </a:lnTo>
                  <a:lnTo>
                    <a:pt x="741719" y="83341"/>
                  </a:lnTo>
                  <a:lnTo>
                    <a:pt x="744642" y="83612"/>
                  </a:lnTo>
                  <a:lnTo>
                    <a:pt x="747455" y="83612"/>
                  </a:lnTo>
                  <a:lnTo>
                    <a:pt x="750379" y="83341"/>
                  </a:lnTo>
                  <a:lnTo>
                    <a:pt x="753154" y="81326"/>
                  </a:lnTo>
                  <a:lnTo>
                    <a:pt x="753154" y="49428"/>
                  </a:lnTo>
                  <a:lnTo>
                    <a:pt x="756652" y="45834"/>
                  </a:lnTo>
                  <a:lnTo>
                    <a:pt x="759759" y="43548"/>
                  </a:lnTo>
                  <a:lnTo>
                    <a:pt x="762646" y="42241"/>
                  </a:lnTo>
                  <a:lnTo>
                    <a:pt x="765477" y="41807"/>
                  </a:lnTo>
                  <a:lnTo>
                    <a:pt x="768253" y="42169"/>
                  </a:lnTo>
                  <a:lnTo>
                    <a:pt x="770917" y="42895"/>
                  </a:lnTo>
                  <a:lnTo>
                    <a:pt x="773785" y="42296"/>
                  </a:lnTo>
                  <a:lnTo>
                    <a:pt x="774359" y="39574"/>
                  </a:lnTo>
                  <a:lnTo>
                    <a:pt x="774377" y="31972"/>
                  </a:lnTo>
                  <a:lnTo>
                    <a:pt x="772768" y="28868"/>
                  </a:lnTo>
                  <a:lnTo>
                    <a:pt x="769715" y="28143"/>
                  </a:lnTo>
                  <a:lnTo>
                    <a:pt x="767105" y="27871"/>
                  </a:lnTo>
                  <a:lnTo>
                    <a:pt x="764090" y="27997"/>
                  </a:lnTo>
                  <a:lnTo>
                    <a:pt x="760426" y="28959"/>
                  </a:lnTo>
                  <a:lnTo>
                    <a:pt x="756706" y="31137"/>
                  </a:lnTo>
                  <a:lnTo>
                    <a:pt x="754042" y="33314"/>
                  </a:lnTo>
                  <a:lnTo>
                    <a:pt x="751044" y="36471"/>
                  </a:lnTo>
                  <a:lnTo>
                    <a:pt x="751044" y="30157"/>
                  </a:lnTo>
                  <a:close/>
                </a:path>
                <a:path w="2366043" h="104515">
                  <a:moveTo>
                    <a:pt x="533003" y="81925"/>
                  </a:moveTo>
                  <a:lnTo>
                    <a:pt x="535668" y="83341"/>
                  </a:lnTo>
                  <a:lnTo>
                    <a:pt x="538591" y="83612"/>
                  </a:lnTo>
                  <a:lnTo>
                    <a:pt x="541403" y="83612"/>
                  </a:lnTo>
                  <a:lnTo>
                    <a:pt x="544327" y="83341"/>
                  </a:lnTo>
                  <a:lnTo>
                    <a:pt x="547103" y="81108"/>
                  </a:lnTo>
                  <a:lnTo>
                    <a:pt x="547103" y="13173"/>
                  </a:lnTo>
                  <a:lnTo>
                    <a:pt x="546455" y="9744"/>
                  </a:lnTo>
                  <a:lnTo>
                    <a:pt x="543716" y="7402"/>
                  </a:lnTo>
                  <a:lnTo>
                    <a:pt x="540885" y="6967"/>
                  </a:lnTo>
                  <a:lnTo>
                    <a:pt x="528858" y="6967"/>
                  </a:lnTo>
                  <a:lnTo>
                    <a:pt x="525343" y="7693"/>
                  </a:lnTo>
                  <a:lnTo>
                    <a:pt x="522752" y="9563"/>
                  </a:lnTo>
                  <a:lnTo>
                    <a:pt x="520772" y="12719"/>
                  </a:lnTo>
                  <a:lnTo>
                    <a:pt x="519680" y="15786"/>
                  </a:lnTo>
                  <a:lnTo>
                    <a:pt x="501140" y="61184"/>
                  </a:lnTo>
                  <a:lnTo>
                    <a:pt x="500918" y="61184"/>
                  </a:lnTo>
                  <a:lnTo>
                    <a:pt x="483154" y="15676"/>
                  </a:lnTo>
                  <a:lnTo>
                    <a:pt x="482156" y="12628"/>
                  </a:lnTo>
                  <a:lnTo>
                    <a:pt x="480010" y="9563"/>
                  </a:lnTo>
                  <a:lnTo>
                    <a:pt x="476957" y="7693"/>
                  </a:lnTo>
                  <a:lnTo>
                    <a:pt x="474366" y="7113"/>
                  </a:lnTo>
                  <a:lnTo>
                    <a:pt x="470943" y="6967"/>
                  </a:lnTo>
                  <a:lnTo>
                    <a:pt x="458842" y="6967"/>
                  </a:lnTo>
                  <a:lnTo>
                    <a:pt x="455270" y="9599"/>
                  </a:lnTo>
                  <a:lnTo>
                    <a:pt x="454734" y="13173"/>
                  </a:lnTo>
                  <a:lnTo>
                    <a:pt x="454845" y="81906"/>
                  </a:lnTo>
                  <a:lnTo>
                    <a:pt x="457509" y="83341"/>
                  </a:lnTo>
                  <a:lnTo>
                    <a:pt x="460433" y="83612"/>
                  </a:lnTo>
                  <a:lnTo>
                    <a:pt x="463246" y="83612"/>
                  </a:lnTo>
                  <a:lnTo>
                    <a:pt x="466170" y="83341"/>
                  </a:lnTo>
                  <a:lnTo>
                    <a:pt x="468944" y="81217"/>
                  </a:lnTo>
                  <a:lnTo>
                    <a:pt x="468944" y="20902"/>
                  </a:lnTo>
                  <a:lnTo>
                    <a:pt x="469167" y="20902"/>
                  </a:lnTo>
                  <a:lnTo>
                    <a:pt x="492037" y="80999"/>
                  </a:lnTo>
                  <a:lnTo>
                    <a:pt x="492184" y="81434"/>
                  </a:lnTo>
                  <a:lnTo>
                    <a:pt x="494941" y="83177"/>
                  </a:lnTo>
                  <a:lnTo>
                    <a:pt x="497754" y="83558"/>
                  </a:lnTo>
                  <a:lnTo>
                    <a:pt x="502972" y="83576"/>
                  </a:lnTo>
                  <a:lnTo>
                    <a:pt x="505804" y="83304"/>
                  </a:lnTo>
                  <a:lnTo>
                    <a:pt x="508801" y="80999"/>
                  </a:lnTo>
                  <a:lnTo>
                    <a:pt x="532669" y="20902"/>
                  </a:lnTo>
                  <a:lnTo>
                    <a:pt x="532892" y="20902"/>
                  </a:lnTo>
                  <a:lnTo>
                    <a:pt x="533003" y="81925"/>
                  </a:lnTo>
                  <a:close/>
                </a:path>
                <a:path w="2366043" h="104515">
                  <a:moveTo>
                    <a:pt x="334223" y="80891"/>
                  </a:moveTo>
                  <a:lnTo>
                    <a:pt x="336054" y="83612"/>
                  </a:lnTo>
                  <a:lnTo>
                    <a:pt x="374467" y="83612"/>
                  </a:lnTo>
                  <a:lnTo>
                    <a:pt x="375781" y="82687"/>
                  </a:lnTo>
                  <a:lnTo>
                    <a:pt x="376410" y="80020"/>
                  </a:lnTo>
                  <a:lnTo>
                    <a:pt x="376576" y="76753"/>
                  </a:lnTo>
                  <a:lnTo>
                    <a:pt x="376576" y="75446"/>
                  </a:lnTo>
                  <a:lnTo>
                    <a:pt x="376299" y="72527"/>
                  </a:lnTo>
                  <a:lnTo>
                    <a:pt x="374356" y="69677"/>
                  </a:lnTo>
                  <a:lnTo>
                    <a:pt x="362366" y="69677"/>
                  </a:lnTo>
                  <a:lnTo>
                    <a:pt x="362366" y="8709"/>
                  </a:lnTo>
                  <a:lnTo>
                    <a:pt x="361996" y="7640"/>
                  </a:lnTo>
                  <a:lnTo>
                    <a:pt x="359425" y="7077"/>
                  </a:lnTo>
                  <a:lnTo>
                    <a:pt x="352837" y="7058"/>
                  </a:lnTo>
                  <a:lnTo>
                    <a:pt x="350154" y="7730"/>
                  </a:lnTo>
                  <a:lnTo>
                    <a:pt x="335832" y="17745"/>
                  </a:lnTo>
                  <a:lnTo>
                    <a:pt x="334037" y="20540"/>
                  </a:lnTo>
                  <a:lnTo>
                    <a:pt x="334001" y="25857"/>
                  </a:lnTo>
                  <a:lnTo>
                    <a:pt x="334925" y="28668"/>
                  </a:lnTo>
                  <a:lnTo>
                    <a:pt x="337719" y="27871"/>
                  </a:lnTo>
                  <a:lnTo>
                    <a:pt x="348156" y="20902"/>
                  </a:lnTo>
                  <a:lnTo>
                    <a:pt x="348156" y="69677"/>
                  </a:lnTo>
                  <a:lnTo>
                    <a:pt x="335370" y="69804"/>
                  </a:lnTo>
                  <a:lnTo>
                    <a:pt x="334130" y="72527"/>
                  </a:lnTo>
                  <a:lnTo>
                    <a:pt x="333945" y="75446"/>
                  </a:lnTo>
                  <a:lnTo>
                    <a:pt x="333945" y="78060"/>
                  </a:lnTo>
                  <a:lnTo>
                    <a:pt x="334223" y="80891"/>
                  </a:lnTo>
                  <a:close/>
                </a:path>
                <a:path w="2366043" h="104515">
                  <a:moveTo>
                    <a:pt x="235137" y="64959"/>
                  </a:moveTo>
                  <a:lnTo>
                    <a:pt x="236470" y="68370"/>
                  </a:lnTo>
                  <a:lnTo>
                    <a:pt x="237802" y="71782"/>
                  </a:lnTo>
                  <a:lnTo>
                    <a:pt x="239838" y="74612"/>
                  </a:lnTo>
                  <a:lnTo>
                    <a:pt x="242576" y="76861"/>
                  </a:lnTo>
                  <a:lnTo>
                    <a:pt x="245315" y="79113"/>
                  </a:lnTo>
                  <a:lnTo>
                    <a:pt x="248719" y="80799"/>
                  </a:lnTo>
                  <a:lnTo>
                    <a:pt x="252790" y="81925"/>
                  </a:lnTo>
                  <a:lnTo>
                    <a:pt x="256861" y="83050"/>
                  </a:lnTo>
                  <a:lnTo>
                    <a:pt x="261598" y="83612"/>
                  </a:lnTo>
                  <a:lnTo>
                    <a:pt x="287483" y="83612"/>
                  </a:lnTo>
                  <a:lnTo>
                    <a:pt x="290167" y="82706"/>
                  </a:lnTo>
                  <a:lnTo>
                    <a:pt x="291147" y="80074"/>
                  </a:lnTo>
                  <a:lnTo>
                    <a:pt x="291313" y="76972"/>
                  </a:lnTo>
                  <a:lnTo>
                    <a:pt x="291277" y="73615"/>
                  </a:lnTo>
                  <a:lnTo>
                    <a:pt x="290814" y="70876"/>
                  </a:lnTo>
                  <a:lnTo>
                    <a:pt x="288243" y="69677"/>
                  </a:lnTo>
                  <a:lnTo>
                    <a:pt x="263485" y="69677"/>
                  </a:lnTo>
                  <a:lnTo>
                    <a:pt x="260747" y="69368"/>
                  </a:lnTo>
                  <a:lnTo>
                    <a:pt x="256157" y="68134"/>
                  </a:lnTo>
                  <a:lnTo>
                    <a:pt x="252845" y="65975"/>
                  </a:lnTo>
                  <a:lnTo>
                    <a:pt x="250347" y="63254"/>
                  </a:lnTo>
                  <a:lnTo>
                    <a:pt x="249015" y="59770"/>
                  </a:lnTo>
                  <a:lnTo>
                    <a:pt x="248682" y="55741"/>
                  </a:lnTo>
                  <a:lnTo>
                    <a:pt x="248682" y="41807"/>
                  </a:lnTo>
                  <a:lnTo>
                    <a:pt x="249737" y="41807"/>
                  </a:lnTo>
                  <a:lnTo>
                    <a:pt x="285984" y="55741"/>
                  </a:lnTo>
                  <a:lnTo>
                    <a:pt x="277103" y="41807"/>
                  </a:lnTo>
                  <a:lnTo>
                    <a:pt x="258766" y="41807"/>
                  </a:lnTo>
                  <a:lnTo>
                    <a:pt x="259414" y="27871"/>
                  </a:lnTo>
                  <a:lnTo>
                    <a:pt x="255287" y="28524"/>
                  </a:lnTo>
                  <a:lnTo>
                    <a:pt x="255140" y="41807"/>
                  </a:lnTo>
                  <a:lnTo>
                    <a:pt x="252456" y="41807"/>
                  </a:lnTo>
                  <a:lnTo>
                    <a:pt x="251625" y="29829"/>
                  </a:lnTo>
                  <a:lnTo>
                    <a:pt x="247961" y="31137"/>
                  </a:lnTo>
                  <a:lnTo>
                    <a:pt x="244852" y="33006"/>
                  </a:lnTo>
                  <a:lnTo>
                    <a:pt x="242299" y="35436"/>
                  </a:lnTo>
                  <a:lnTo>
                    <a:pt x="239745" y="37868"/>
                  </a:lnTo>
                  <a:lnTo>
                    <a:pt x="237802" y="40863"/>
                  </a:lnTo>
                  <a:lnTo>
                    <a:pt x="236470" y="44419"/>
                  </a:lnTo>
                  <a:lnTo>
                    <a:pt x="235137" y="47976"/>
                  </a:lnTo>
                  <a:lnTo>
                    <a:pt x="234472" y="51931"/>
                  </a:lnTo>
                  <a:lnTo>
                    <a:pt x="234472" y="60930"/>
                  </a:lnTo>
                  <a:lnTo>
                    <a:pt x="235137" y="64959"/>
                  </a:lnTo>
                  <a:close/>
                </a:path>
                <a:path w="2366043" h="104515">
                  <a:moveTo>
                    <a:pt x="135462" y="82596"/>
                  </a:moveTo>
                  <a:lnTo>
                    <a:pt x="138163" y="83503"/>
                  </a:lnTo>
                  <a:lnTo>
                    <a:pt x="143880" y="83503"/>
                  </a:lnTo>
                  <a:lnTo>
                    <a:pt x="147100" y="81108"/>
                  </a:lnTo>
                  <a:lnTo>
                    <a:pt x="147100" y="75011"/>
                  </a:lnTo>
                  <a:lnTo>
                    <a:pt x="150190" y="77843"/>
                  </a:lnTo>
                  <a:lnTo>
                    <a:pt x="149209" y="64016"/>
                  </a:lnTo>
                  <a:lnTo>
                    <a:pt x="149209" y="47576"/>
                  </a:lnTo>
                  <a:lnTo>
                    <a:pt x="150689" y="46488"/>
                  </a:lnTo>
                  <a:lnTo>
                    <a:pt x="153428" y="44855"/>
                  </a:lnTo>
                  <a:lnTo>
                    <a:pt x="156055" y="43530"/>
                  </a:lnTo>
                  <a:lnTo>
                    <a:pt x="159793" y="42260"/>
                  </a:lnTo>
                  <a:lnTo>
                    <a:pt x="163346" y="41807"/>
                  </a:lnTo>
                  <a:lnTo>
                    <a:pt x="167046" y="41807"/>
                  </a:lnTo>
                  <a:lnTo>
                    <a:pt x="170802" y="43004"/>
                  </a:lnTo>
                  <a:lnTo>
                    <a:pt x="174854" y="46161"/>
                  </a:lnTo>
                  <a:lnTo>
                    <a:pt x="176612" y="48973"/>
                  </a:lnTo>
                  <a:lnTo>
                    <a:pt x="177426" y="52384"/>
                  </a:lnTo>
                  <a:lnTo>
                    <a:pt x="177629" y="55960"/>
                  </a:lnTo>
                  <a:lnTo>
                    <a:pt x="177629" y="57628"/>
                  </a:lnTo>
                  <a:lnTo>
                    <a:pt x="176908" y="60913"/>
                  </a:lnTo>
                  <a:lnTo>
                    <a:pt x="175632" y="64016"/>
                  </a:lnTo>
                  <a:lnTo>
                    <a:pt x="172024" y="67682"/>
                  </a:lnTo>
                  <a:lnTo>
                    <a:pt x="168692" y="69278"/>
                  </a:lnTo>
                  <a:lnTo>
                    <a:pt x="164197" y="69677"/>
                  </a:lnTo>
                  <a:lnTo>
                    <a:pt x="161606" y="69677"/>
                  </a:lnTo>
                  <a:lnTo>
                    <a:pt x="156702" y="68207"/>
                  </a:lnTo>
                  <a:lnTo>
                    <a:pt x="153224" y="80020"/>
                  </a:lnTo>
                  <a:lnTo>
                    <a:pt x="156314" y="81598"/>
                  </a:lnTo>
                  <a:lnTo>
                    <a:pt x="159496" y="82796"/>
                  </a:lnTo>
                  <a:lnTo>
                    <a:pt x="162901" y="83450"/>
                  </a:lnTo>
                  <a:lnTo>
                    <a:pt x="166639" y="83612"/>
                  </a:lnTo>
                  <a:lnTo>
                    <a:pt x="170635" y="83612"/>
                  </a:lnTo>
                  <a:lnTo>
                    <a:pt x="174188" y="82941"/>
                  </a:lnTo>
                  <a:lnTo>
                    <a:pt x="177297" y="81598"/>
                  </a:lnTo>
                  <a:lnTo>
                    <a:pt x="180406" y="80255"/>
                  </a:lnTo>
                  <a:lnTo>
                    <a:pt x="183033" y="78351"/>
                  </a:lnTo>
                  <a:lnTo>
                    <a:pt x="187326" y="73414"/>
                  </a:lnTo>
                  <a:lnTo>
                    <a:pt x="188973" y="70421"/>
                  </a:lnTo>
                  <a:lnTo>
                    <a:pt x="190120" y="66901"/>
                  </a:lnTo>
                  <a:lnTo>
                    <a:pt x="191267" y="63381"/>
                  </a:lnTo>
                  <a:lnTo>
                    <a:pt x="191841" y="59442"/>
                  </a:lnTo>
                  <a:lnTo>
                    <a:pt x="191841" y="51459"/>
                  </a:lnTo>
                  <a:lnTo>
                    <a:pt x="191396" y="47976"/>
                  </a:lnTo>
                  <a:lnTo>
                    <a:pt x="190508" y="44636"/>
                  </a:lnTo>
                  <a:lnTo>
                    <a:pt x="189621" y="41299"/>
                  </a:lnTo>
                  <a:lnTo>
                    <a:pt x="188233" y="38395"/>
                  </a:lnTo>
                  <a:lnTo>
                    <a:pt x="186345" y="35927"/>
                  </a:lnTo>
                  <a:lnTo>
                    <a:pt x="181978" y="31499"/>
                  </a:lnTo>
                  <a:lnTo>
                    <a:pt x="178907" y="30048"/>
                  </a:lnTo>
                  <a:lnTo>
                    <a:pt x="175835" y="28596"/>
                  </a:lnTo>
                  <a:lnTo>
                    <a:pt x="172153" y="27871"/>
                  </a:lnTo>
                  <a:lnTo>
                    <a:pt x="164400" y="27997"/>
                  </a:lnTo>
                  <a:lnTo>
                    <a:pt x="161217" y="28506"/>
                  </a:lnTo>
                  <a:lnTo>
                    <a:pt x="158202" y="29504"/>
                  </a:lnTo>
                  <a:lnTo>
                    <a:pt x="155223" y="30811"/>
                  </a:lnTo>
                  <a:lnTo>
                    <a:pt x="152187" y="32552"/>
                  </a:lnTo>
                  <a:lnTo>
                    <a:pt x="149209" y="34838"/>
                  </a:lnTo>
                  <a:lnTo>
                    <a:pt x="149098" y="1996"/>
                  </a:lnTo>
                  <a:lnTo>
                    <a:pt x="146433" y="363"/>
                  </a:lnTo>
                  <a:lnTo>
                    <a:pt x="143510" y="0"/>
                  </a:lnTo>
                  <a:lnTo>
                    <a:pt x="140698" y="0"/>
                  </a:lnTo>
                  <a:lnTo>
                    <a:pt x="137774" y="273"/>
                  </a:lnTo>
                  <a:lnTo>
                    <a:pt x="134998" y="2613"/>
                  </a:lnTo>
                  <a:lnTo>
                    <a:pt x="134998" y="81217"/>
                  </a:lnTo>
                  <a:lnTo>
                    <a:pt x="135462" y="82596"/>
                  </a:lnTo>
                  <a:close/>
                </a:path>
                <a:path w="2366043" h="104515">
                  <a:moveTo>
                    <a:pt x="21426" y="81925"/>
                  </a:moveTo>
                  <a:lnTo>
                    <a:pt x="24109" y="83341"/>
                  </a:lnTo>
                  <a:lnTo>
                    <a:pt x="27087" y="83612"/>
                  </a:lnTo>
                  <a:lnTo>
                    <a:pt x="29752" y="83612"/>
                  </a:lnTo>
                  <a:lnTo>
                    <a:pt x="32731" y="83341"/>
                  </a:lnTo>
                  <a:lnTo>
                    <a:pt x="35525" y="81217"/>
                  </a:lnTo>
                  <a:lnTo>
                    <a:pt x="35525" y="20902"/>
                  </a:lnTo>
                  <a:lnTo>
                    <a:pt x="54509" y="20902"/>
                  </a:lnTo>
                  <a:lnTo>
                    <a:pt x="56046" y="19869"/>
                  </a:lnTo>
                  <a:lnTo>
                    <a:pt x="56675" y="17202"/>
                  </a:lnTo>
                  <a:lnTo>
                    <a:pt x="56841" y="13935"/>
                  </a:lnTo>
                  <a:lnTo>
                    <a:pt x="56841" y="12628"/>
                  </a:lnTo>
                  <a:lnTo>
                    <a:pt x="56563" y="9706"/>
                  </a:lnTo>
                  <a:lnTo>
                    <a:pt x="54621" y="6967"/>
                  </a:lnTo>
                  <a:lnTo>
                    <a:pt x="2219" y="6967"/>
                  </a:lnTo>
                  <a:lnTo>
                    <a:pt x="1535" y="7095"/>
                  </a:lnTo>
                  <a:lnTo>
                    <a:pt x="276" y="9706"/>
                  </a:lnTo>
                  <a:lnTo>
                    <a:pt x="0" y="12628"/>
                  </a:lnTo>
                  <a:lnTo>
                    <a:pt x="0" y="15241"/>
                  </a:lnTo>
                  <a:lnTo>
                    <a:pt x="276" y="18073"/>
                  </a:lnTo>
                  <a:lnTo>
                    <a:pt x="2330" y="20902"/>
                  </a:lnTo>
                  <a:lnTo>
                    <a:pt x="21314" y="20902"/>
                  </a:lnTo>
                  <a:lnTo>
                    <a:pt x="21426" y="81925"/>
                  </a:lnTo>
                  <a:close/>
                </a:path>
                <a:path w="2366043" h="104515">
                  <a:moveTo>
                    <a:pt x="94143" y="69677"/>
                  </a:moveTo>
                  <a:lnTo>
                    <a:pt x="91330" y="69677"/>
                  </a:lnTo>
                  <a:lnTo>
                    <a:pt x="91368" y="83612"/>
                  </a:lnTo>
                  <a:lnTo>
                    <a:pt x="94921" y="83612"/>
                  </a:lnTo>
                  <a:lnTo>
                    <a:pt x="98676" y="69441"/>
                  </a:lnTo>
                  <a:lnTo>
                    <a:pt x="94143" y="69677"/>
                  </a:lnTo>
                  <a:close/>
                </a:path>
                <a:path w="2366043" h="104515">
                  <a:moveTo>
                    <a:pt x="71051" y="66629"/>
                  </a:moveTo>
                  <a:lnTo>
                    <a:pt x="71051" y="69460"/>
                  </a:lnTo>
                  <a:lnTo>
                    <a:pt x="71551" y="71927"/>
                  </a:lnTo>
                  <a:lnTo>
                    <a:pt x="73549" y="76137"/>
                  </a:lnTo>
                  <a:lnTo>
                    <a:pt x="76768" y="79312"/>
                  </a:lnTo>
                  <a:lnTo>
                    <a:pt x="80728" y="81799"/>
                  </a:lnTo>
                  <a:lnTo>
                    <a:pt x="85688" y="83249"/>
                  </a:lnTo>
                  <a:lnTo>
                    <a:pt x="88407" y="83612"/>
                  </a:lnTo>
                  <a:lnTo>
                    <a:pt x="91368" y="83612"/>
                  </a:lnTo>
                  <a:lnTo>
                    <a:pt x="91330" y="69677"/>
                  </a:lnTo>
                  <a:lnTo>
                    <a:pt x="89147" y="69386"/>
                  </a:lnTo>
                  <a:lnTo>
                    <a:pt x="85262" y="67428"/>
                  </a:lnTo>
                  <a:lnTo>
                    <a:pt x="86650" y="64361"/>
                  </a:lnTo>
                  <a:lnTo>
                    <a:pt x="89888" y="63308"/>
                  </a:lnTo>
                  <a:lnTo>
                    <a:pt x="93310" y="62927"/>
                  </a:lnTo>
                  <a:lnTo>
                    <a:pt x="97511" y="62708"/>
                  </a:lnTo>
                  <a:lnTo>
                    <a:pt x="106578" y="62708"/>
                  </a:lnTo>
                  <a:lnTo>
                    <a:pt x="106578" y="66847"/>
                  </a:lnTo>
                  <a:lnTo>
                    <a:pt x="102599" y="68497"/>
                  </a:lnTo>
                  <a:lnTo>
                    <a:pt x="98676" y="69441"/>
                  </a:lnTo>
                  <a:lnTo>
                    <a:pt x="94921" y="83612"/>
                  </a:lnTo>
                  <a:lnTo>
                    <a:pt x="98159" y="83122"/>
                  </a:lnTo>
                  <a:lnTo>
                    <a:pt x="101083" y="82143"/>
                  </a:lnTo>
                  <a:lnTo>
                    <a:pt x="104006" y="81163"/>
                  </a:lnTo>
                  <a:lnTo>
                    <a:pt x="106615" y="79475"/>
                  </a:lnTo>
                  <a:lnTo>
                    <a:pt x="108908" y="77080"/>
                  </a:lnTo>
                  <a:lnTo>
                    <a:pt x="108908" y="81434"/>
                  </a:lnTo>
                  <a:lnTo>
                    <a:pt x="109076" y="82360"/>
                  </a:lnTo>
                  <a:lnTo>
                    <a:pt x="111851" y="83540"/>
                  </a:lnTo>
                  <a:lnTo>
                    <a:pt x="117642" y="83540"/>
                  </a:lnTo>
                  <a:lnTo>
                    <a:pt x="120788" y="81544"/>
                  </a:lnTo>
                  <a:lnTo>
                    <a:pt x="120788" y="44273"/>
                  </a:lnTo>
                  <a:lnTo>
                    <a:pt x="120307" y="41299"/>
                  </a:lnTo>
                  <a:lnTo>
                    <a:pt x="119345" y="38757"/>
                  </a:lnTo>
                  <a:lnTo>
                    <a:pt x="118383" y="36217"/>
                  </a:lnTo>
                  <a:lnTo>
                    <a:pt x="116865" y="34150"/>
                  </a:lnTo>
                  <a:lnTo>
                    <a:pt x="112721" y="30954"/>
                  </a:lnTo>
                  <a:lnTo>
                    <a:pt x="110074" y="29776"/>
                  </a:lnTo>
                  <a:lnTo>
                    <a:pt x="106855" y="29014"/>
                  </a:lnTo>
                  <a:lnTo>
                    <a:pt x="103635" y="28252"/>
                  </a:lnTo>
                  <a:lnTo>
                    <a:pt x="99768" y="27871"/>
                  </a:lnTo>
                  <a:lnTo>
                    <a:pt x="92664" y="27871"/>
                  </a:lnTo>
                  <a:lnTo>
                    <a:pt x="87760" y="28252"/>
                  </a:lnTo>
                  <a:lnTo>
                    <a:pt x="83134" y="28850"/>
                  </a:lnTo>
                  <a:lnTo>
                    <a:pt x="79063" y="29721"/>
                  </a:lnTo>
                  <a:lnTo>
                    <a:pt x="75770" y="30646"/>
                  </a:lnTo>
                  <a:lnTo>
                    <a:pt x="72605" y="32390"/>
                  </a:lnTo>
                  <a:lnTo>
                    <a:pt x="71163" y="35510"/>
                  </a:lnTo>
                  <a:lnTo>
                    <a:pt x="71051" y="38105"/>
                  </a:lnTo>
                  <a:lnTo>
                    <a:pt x="71273" y="41098"/>
                  </a:lnTo>
                  <a:lnTo>
                    <a:pt x="72050" y="44001"/>
                  </a:lnTo>
                  <a:lnTo>
                    <a:pt x="74900" y="45290"/>
                  </a:lnTo>
                  <a:lnTo>
                    <a:pt x="78139" y="44383"/>
                  </a:lnTo>
                  <a:lnTo>
                    <a:pt x="81320" y="43548"/>
                  </a:lnTo>
                  <a:lnTo>
                    <a:pt x="85058" y="42713"/>
                  </a:lnTo>
                  <a:lnTo>
                    <a:pt x="89573" y="41988"/>
                  </a:lnTo>
                  <a:lnTo>
                    <a:pt x="92146" y="41807"/>
                  </a:lnTo>
                  <a:lnTo>
                    <a:pt x="98991" y="41915"/>
                  </a:lnTo>
                  <a:lnTo>
                    <a:pt x="101951" y="42350"/>
                  </a:lnTo>
                  <a:lnTo>
                    <a:pt x="105004" y="43548"/>
                  </a:lnTo>
                  <a:lnTo>
                    <a:pt x="106578" y="46161"/>
                  </a:lnTo>
                  <a:lnTo>
                    <a:pt x="106578" y="48774"/>
                  </a:lnTo>
                  <a:lnTo>
                    <a:pt x="96179" y="48774"/>
                  </a:lnTo>
                  <a:lnTo>
                    <a:pt x="91831" y="49118"/>
                  </a:lnTo>
                  <a:lnTo>
                    <a:pt x="88093" y="49808"/>
                  </a:lnTo>
                  <a:lnTo>
                    <a:pt x="84355" y="50499"/>
                  </a:lnTo>
                  <a:lnTo>
                    <a:pt x="81210" y="51587"/>
                  </a:lnTo>
                  <a:lnTo>
                    <a:pt x="78656" y="53074"/>
                  </a:lnTo>
                  <a:lnTo>
                    <a:pt x="76103" y="54561"/>
                  </a:lnTo>
                  <a:lnTo>
                    <a:pt x="74197" y="56431"/>
                  </a:lnTo>
                  <a:lnTo>
                    <a:pt x="71681" y="60930"/>
                  </a:lnTo>
                  <a:lnTo>
                    <a:pt x="71051" y="63581"/>
                  </a:lnTo>
                  <a:lnTo>
                    <a:pt x="71051" y="66629"/>
                  </a:lnTo>
                  <a:close/>
                </a:path>
                <a:path w="2366043" h="104515">
                  <a:moveTo>
                    <a:pt x="151799" y="65830"/>
                  </a:moveTo>
                  <a:lnTo>
                    <a:pt x="149209" y="64016"/>
                  </a:lnTo>
                  <a:lnTo>
                    <a:pt x="150190" y="77843"/>
                  </a:lnTo>
                  <a:lnTo>
                    <a:pt x="153224" y="80020"/>
                  </a:lnTo>
                  <a:lnTo>
                    <a:pt x="156702" y="68207"/>
                  </a:lnTo>
                  <a:lnTo>
                    <a:pt x="151799" y="65830"/>
                  </a:lnTo>
                  <a:close/>
                </a:path>
                <a:path w="2366043" h="104515">
                  <a:moveTo>
                    <a:pt x="206162" y="82015"/>
                  </a:moveTo>
                  <a:lnTo>
                    <a:pt x="208827" y="83341"/>
                  </a:lnTo>
                  <a:lnTo>
                    <a:pt x="211750" y="83612"/>
                  </a:lnTo>
                  <a:lnTo>
                    <a:pt x="214562" y="83612"/>
                  </a:lnTo>
                  <a:lnTo>
                    <a:pt x="217486" y="83341"/>
                  </a:lnTo>
                  <a:lnTo>
                    <a:pt x="220261" y="81217"/>
                  </a:lnTo>
                  <a:lnTo>
                    <a:pt x="220150" y="1797"/>
                  </a:lnTo>
                  <a:lnTo>
                    <a:pt x="217486" y="273"/>
                  </a:lnTo>
                  <a:lnTo>
                    <a:pt x="214562" y="0"/>
                  </a:lnTo>
                  <a:lnTo>
                    <a:pt x="211750" y="0"/>
                  </a:lnTo>
                  <a:lnTo>
                    <a:pt x="208827" y="273"/>
                  </a:lnTo>
                  <a:lnTo>
                    <a:pt x="206051" y="2613"/>
                  </a:lnTo>
                  <a:lnTo>
                    <a:pt x="206162" y="82015"/>
                  </a:lnTo>
                  <a:close/>
                </a:path>
                <a:path w="2366043" h="104515">
                  <a:moveTo>
                    <a:pt x="255287" y="28524"/>
                  </a:moveTo>
                  <a:lnTo>
                    <a:pt x="251625" y="29829"/>
                  </a:lnTo>
                  <a:lnTo>
                    <a:pt x="252456" y="41807"/>
                  </a:lnTo>
                  <a:lnTo>
                    <a:pt x="255140" y="41807"/>
                  </a:lnTo>
                  <a:lnTo>
                    <a:pt x="255287" y="28524"/>
                  </a:lnTo>
                  <a:close/>
                </a:path>
                <a:path w="2366043" h="104515">
                  <a:moveTo>
                    <a:pt x="291313" y="52802"/>
                  </a:moveTo>
                  <a:lnTo>
                    <a:pt x="291313" y="46269"/>
                  </a:lnTo>
                  <a:lnTo>
                    <a:pt x="290795" y="43440"/>
                  </a:lnTo>
                  <a:lnTo>
                    <a:pt x="289759" y="40826"/>
                  </a:lnTo>
                  <a:lnTo>
                    <a:pt x="288724" y="38214"/>
                  </a:lnTo>
                  <a:lnTo>
                    <a:pt x="287094" y="35946"/>
                  </a:lnTo>
                  <a:lnTo>
                    <a:pt x="282655" y="32099"/>
                  </a:lnTo>
                  <a:lnTo>
                    <a:pt x="279824" y="30593"/>
                  </a:lnTo>
                  <a:lnTo>
                    <a:pt x="276382" y="29504"/>
                  </a:lnTo>
                  <a:lnTo>
                    <a:pt x="272940" y="28414"/>
                  </a:lnTo>
                  <a:lnTo>
                    <a:pt x="268814" y="27871"/>
                  </a:lnTo>
                  <a:lnTo>
                    <a:pt x="259414" y="27871"/>
                  </a:lnTo>
                  <a:lnTo>
                    <a:pt x="258766" y="41807"/>
                  </a:lnTo>
                  <a:lnTo>
                    <a:pt x="277103" y="41807"/>
                  </a:lnTo>
                  <a:lnTo>
                    <a:pt x="285984" y="55741"/>
                  </a:lnTo>
                  <a:lnTo>
                    <a:pt x="289001" y="55378"/>
                  </a:lnTo>
                  <a:lnTo>
                    <a:pt x="291313" y="52802"/>
                  </a:lnTo>
                  <a:close/>
                </a:path>
                <a:path w="2366043" h="104515">
                  <a:moveTo>
                    <a:pt x="248682" y="41807"/>
                  </a:moveTo>
                  <a:lnTo>
                    <a:pt x="248682" y="55741"/>
                  </a:lnTo>
                  <a:lnTo>
                    <a:pt x="285984" y="55741"/>
                  </a:lnTo>
                  <a:lnTo>
                    <a:pt x="249737" y="41807"/>
                  </a:lnTo>
                  <a:lnTo>
                    <a:pt x="248682" y="41807"/>
                  </a:lnTo>
                  <a:close/>
                </a:path>
                <a:path w="2366043" h="104515">
                  <a:moveTo>
                    <a:pt x="409994" y="72943"/>
                  </a:moveTo>
                  <a:lnTo>
                    <a:pt x="409994" y="68952"/>
                  </a:lnTo>
                  <a:lnTo>
                    <a:pt x="409327" y="66248"/>
                  </a:lnTo>
                  <a:lnTo>
                    <a:pt x="407995" y="64832"/>
                  </a:lnTo>
                  <a:lnTo>
                    <a:pt x="404294" y="62708"/>
                  </a:lnTo>
                  <a:lnTo>
                    <a:pt x="397337" y="62708"/>
                  </a:lnTo>
                  <a:lnTo>
                    <a:pt x="394877" y="63435"/>
                  </a:lnTo>
                  <a:lnTo>
                    <a:pt x="392137" y="66338"/>
                  </a:lnTo>
                  <a:lnTo>
                    <a:pt x="391453" y="69169"/>
                  </a:lnTo>
                  <a:lnTo>
                    <a:pt x="391453" y="77370"/>
                  </a:lnTo>
                  <a:lnTo>
                    <a:pt x="392120" y="80074"/>
                  </a:lnTo>
                  <a:lnTo>
                    <a:pt x="393452" y="81489"/>
                  </a:lnTo>
                  <a:lnTo>
                    <a:pt x="397226" y="83612"/>
                  </a:lnTo>
                  <a:lnTo>
                    <a:pt x="404257" y="83612"/>
                  </a:lnTo>
                  <a:lnTo>
                    <a:pt x="406662" y="82886"/>
                  </a:lnTo>
                  <a:lnTo>
                    <a:pt x="409327" y="79983"/>
                  </a:lnTo>
                  <a:lnTo>
                    <a:pt x="409994" y="77153"/>
                  </a:lnTo>
                  <a:lnTo>
                    <a:pt x="409994" y="72943"/>
                  </a:lnTo>
                  <a:close/>
                </a:path>
                <a:path w="2366043" h="104515">
                  <a:moveTo>
                    <a:pt x="591510" y="69677"/>
                  </a:moveTo>
                  <a:lnTo>
                    <a:pt x="588698" y="69677"/>
                  </a:lnTo>
                  <a:lnTo>
                    <a:pt x="588735" y="83612"/>
                  </a:lnTo>
                  <a:lnTo>
                    <a:pt x="592287" y="83612"/>
                  </a:lnTo>
                  <a:lnTo>
                    <a:pt x="596044" y="69441"/>
                  </a:lnTo>
                  <a:lnTo>
                    <a:pt x="591510" y="69677"/>
                  </a:lnTo>
                  <a:close/>
                </a:path>
                <a:path w="2366043" h="104515">
                  <a:moveTo>
                    <a:pt x="568418" y="66629"/>
                  </a:moveTo>
                  <a:lnTo>
                    <a:pt x="568418" y="69460"/>
                  </a:lnTo>
                  <a:lnTo>
                    <a:pt x="568918" y="71927"/>
                  </a:lnTo>
                  <a:lnTo>
                    <a:pt x="570915" y="76137"/>
                  </a:lnTo>
                  <a:lnTo>
                    <a:pt x="574136" y="79312"/>
                  </a:lnTo>
                  <a:lnTo>
                    <a:pt x="578095" y="81799"/>
                  </a:lnTo>
                  <a:lnTo>
                    <a:pt x="583054" y="83249"/>
                  </a:lnTo>
                  <a:lnTo>
                    <a:pt x="585774" y="83612"/>
                  </a:lnTo>
                  <a:lnTo>
                    <a:pt x="588735" y="83612"/>
                  </a:lnTo>
                  <a:lnTo>
                    <a:pt x="588698" y="69677"/>
                  </a:lnTo>
                  <a:lnTo>
                    <a:pt x="586515" y="69386"/>
                  </a:lnTo>
                  <a:lnTo>
                    <a:pt x="582629" y="67428"/>
                  </a:lnTo>
                  <a:lnTo>
                    <a:pt x="584017" y="64361"/>
                  </a:lnTo>
                  <a:lnTo>
                    <a:pt x="587254" y="63308"/>
                  </a:lnTo>
                  <a:lnTo>
                    <a:pt x="590676" y="62927"/>
                  </a:lnTo>
                  <a:lnTo>
                    <a:pt x="594878" y="62708"/>
                  </a:lnTo>
                  <a:lnTo>
                    <a:pt x="603944" y="62708"/>
                  </a:lnTo>
                  <a:lnTo>
                    <a:pt x="603944" y="66847"/>
                  </a:lnTo>
                  <a:lnTo>
                    <a:pt x="599965" y="68497"/>
                  </a:lnTo>
                  <a:lnTo>
                    <a:pt x="596044" y="69441"/>
                  </a:lnTo>
                  <a:lnTo>
                    <a:pt x="592287" y="83612"/>
                  </a:lnTo>
                  <a:lnTo>
                    <a:pt x="595525" y="83122"/>
                  </a:lnTo>
                  <a:lnTo>
                    <a:pt x="598449" y="82143"/>
                  </a:lnTo>
                  <a:lnTo>
                    <a:pt x="601372" y="81163"/>
                  </a:lnTo>
                  <a:lnTo>
                    <a:pt x="603981" y="79475"/>
                  </a:lnTo>
                  <a:lnTo>
                    <a:pt x="606276" y="77080"/>
                  </a:lnTo>
                  <a:lnTo>
                    <a:pt x="606276" y="81434"/>
                  </a:lnTo>
                  <a:lnTo>
                    <a:pt x="606442" y="82360"/>
                  </a:lnTo>
                  <a:lnTo>
                    <a:pt x="609217" y="83540"/>
                  </a:lnTo>
                  <a:lnTo>
                    <a:pt x="615008" y="83540"/>
                  </a:lnTo>
                  <a:lnTo>
                    <a:pt x="618154" y="81544"/>
                  </a:lnTo>
                  <a:lnTo>
                    <a:pt x="618154" y="44273"/>
                  </a:lnTo>
                  <a:lnTo>
                    <a:pt x="617673" y="41299"/>
                  </a:lnTo>
                  <a:lnTo>
                    <a:pt x="616712" y="38757"/>
                  </a:lnTo>
                  <a:lnTo>
                    <a:pt x="615749" y="36217"/>
                  </a:lnTo>
                  <a:lnTo>
                    <a:pt x="614232" y="34150"/>
                  </a:lnTo>
                  <a:lnTo>
                    <a:pt x="610087" y="30954"/>
                  </a:lnTo>
                  <a:lnTo>
                    <a:pt x="607442" y="29776"/>
                  </a:lnTo>
                  <a:lnTo>
                    <a:pt x="604221" y="29014"/>
                  </a:lnTo>
                  <a:lnTo>
                    <a:pt x="601002" y="28252"/>
                  </a:lnTo>
                  <a:lnTo>
                    <a:pt x="597134" y="27871"/>
                  </a:lnTo>
                  <a:lnTo>
                    <a:pt x="590030" y="27871"/>
                  </a:lnTo>
                  <a:lnTo>
                    <a:pt x="585127" y="28252"/>
                  </a:lnTo>
                  <a:lnTo>
                    <a:pt x="580500" y="28850"/>
                  </a:lnTo>
                  <a:lnTo>
                    <a:pt x="576430" y="29721"/>
                  </a:lnTo>
                  <a:lnTo>
                    <a:pt x="573137" y="30646"/>
                  </a:lnTo>
                  <a:lnTo>
                    <a:pt x="569972" y="32390"/>
                  </a:lnTo>
                  <a:lnTo>
                    <a:pt x="568529" y="35510"/>
                  </a:lnTo>
                  <a:lnTo>
                    <a:pt x="568418" y="38105"/>
                  </a:lnTo>
                  <a:lnTo>
                    <a:pt x="568639" y="41098"/>
                  </a:lnTo>
                  <a:lnTo>
                    <a:pt x="569417" y="44001"/>
                  </a:lnTo>
                  <a:lnTo>
                    <a:pt x="572267" y="45290"/>
                  </a:lnTo>
                  <a:lnTo>
                    <a:pt x="575505" y="44383"/>
                  </a:lnTo>
                  <a:lnTo>
                    <a:pt x="578688" y="43548"/>
                  </a:lnTo>
                  <a:lnTo>
                    <a:pt x="582425" y="42713"/>
                  </a:lnTo>
                  <a:lnTo>
                    <a:pt x="586940" y="41988"/>
                  </a:lnTo>
                  <a:lnTo>
                    <a:pt x="589512" y="41807"/>
                  </a:lnTo>
                  <a:lnTo>
                    <a:pt x="596357" y="41915"/>
                  </a:lnTo>
                  <a:lnTo>
                    <a:pt x="599319" y="42350"/>
                  </a:lnTo>
                  <a:lnTo>
                    <a:pt x="602372" y="43548"/>
                  </a:lnTo>
                  <a:lnTo>
                    <a:pt x="603944" y="46161"/>
                  </a:lnTo>
                  <a:lnTo>
                    <a:pt x="603944" y="48774"/>
                  </a:lnTo>
                  <a:lnTo>
                    <a:pt x="593545" y="48774"/>
                  </a:lnTo>
                  <a:lnTo>
                    <a:pt x="589197" y="49118"/>
                  </a:lnTo>
                  <a:lnTo>
                    <a:pt x="585459" y="49808"/>
                  </a:lnTo>
                  <a:lnTo>
                    <a:pt x="581722" y="50499"/>
                  </a:lnTo>
                  <a:lnTo>
                    <a:pt x="578576" y="51587"/>
                  </a:lnTo>
                  <a:lnTo>
                    <a:pt x="576022" y="53074"/>
                  </a:lnTo>
                  <a:lnTo>
                    <a:pt x="573469" y="54561"/>
                  </a:lnTo>
                  <a:lnTo>
                    <a:pt x="571563" y="56431"/>
                  </a:lnTo>
                  <a:lnTo>
                    <a:pt x="569047" y="60930"/>
                  </a:lnTo>
                  <a:lnTo>
                    <a:pt x="568418" y="63581"/>
                  </a:lnTo>
                  <a:lnTo>
                    <a:pt x="568418" y="66629"/>
                  </a:lnTo>
                  <a:close/>
                </a:path>
                <a:path w="2366043" h="104515">
                  <a:moveTo>
                    <a:pt x="618191" y="94427"/>
                  </a:moveTo>
                  <a:lnTo>
                    <a:pt x="618154" y="97801"/>
                  </a:lnTo>
                  <a:lnTo>
                    <a:pt x="618432" y="101032"/>
                  </a:lnTo>
                  <a:lnTo>
                    <a:pt x="620635" y="103626"/>
                  </a:lnTo>
                  <a:lnTo>
                    <a:pt x="624075" y="104388"/>
                  </a:lnTo>
                  <a:lnTo>
                    <a:pt x="630626" y="104515"/>
                  </a:lnTo>
                  <a:lnTo>
                    <a:pt x="633456" y="104080"/>
                  </a:lnTo>
                  <a:lnTo>
                    <a:pt x="638267" y="102339"/>
                  </a:lnTo>
                  <a:lnTo>
                    <a:pt x="641858" y="99399"/>
                  </a:lnTo>
                  <a:lnTo>
                    <a:pt x="644632" y="95642"/>
                  </a:lnTo>
                  <a:lnTo>
                    <a:pt x="646187" y="90634"/>
                  </a:lnTo>
                  <a:lnTo>
                    <a:pt x="646576" y="87387"/>
                  </a:lnTo>
                  <a:lnTo>
                    <a:pt x="646464" y="29577"/>
                  </a:lnTo>
                  <a:lnTo>
                    <a:pt x="643801" y="28143"/>
                  </a:lnTo>
                  <a:lnTo>
                    <a:pt x="640876" y="27871"/>
                  </a:lnTo>
                  <a:lnTo>
                    <a:pt x="638064" y="27871"/>
                  </a:lnTo>
                  <a:lnTo>
                    <a:pt x="635048" y="28143"/>
                  </a:lnTo>
                  <a:lnTo>
                    <a:pt x="632364" y="30266"/>
                  </a:lnTo>
                  <a:lnTo>
                    <a:pt x="632364" y="84882"/>
                  </a:lnTo>
                  <a:lnTo>
                    <a:pt x="631163" y="88548"/>
                  </a:lnTo>
                  <a:lnTo>
                    <a:pt x="628091" y="90199"/>
                  </a:lnTo>
                  <a:lnTo>
                    <a:pt x="624593" y="90580"/>
                  </a:lnTo>
                  <a:lnTo>
                    <a:pt x="621985" y="90417"/>
                  </a:lnTo>
                  <a:lnTo>
                    <a:pt x="618709" y="91668"/>
                  </a:lnTo>
                  <a:lnTo>
                    <a:pt x="618191" y="94427"/>
                  </a:lnTo>
                  <a:close/>
                </a:path>
                <a:path w="2366043" h="104515">
                  <a:moveTo>
                    <a:pt x="653681" y="13826"/>
                  </a:moveTo>
                  <a:lnTo>
                    <a:pt x="653681" y="11286"/>
                  </a:lnTo>
                  <a:lnTo>
                    <a:pt x="652959" y="9508"/>
                  </a:lnTo>
                  <a:lnTo>
                    <a:pt x="650073" y="7476"/>
                  </a:lnTo>
                  <a:lnTo>
                    <a:pt x="647279" y="6967"/>
                  </a:lnTo>
                  <a:lnTo>
                    <a:pt x="638990" y="6967"/>
                  </a:lnTo>
                  <a:lnTo>
                    <a:pt x="636158" y="7494"/>
                  </a:lnTo>
                  <a:lnTo>
                    <a:pt x="634641" y="8547"/>
                  </a:lnTo>
                  <a:lnTo>
                    <a:pt x="632364" y="11431"/>
                  </a:lnTo>
                  <a:lnTo>
                    <a:pt x="632364" y="16657"/>
                  </a:lnTo>
                  <a:lnTo>
                    <a:pt x="633105" y="18454"/>
                  </a:lnTo>
                  <a:lnTo>
                    <a:pt x="636066" y="20413"/>
                  </a:lnTo>
                  <a:lnTo>
                    <a:pt x="638841" y="20902"/>
                  </a:lnTo>
                  <a:lnTo>
                    <a:pt x="647131" y="20902"/>
                  </a:lnTo>
                  <a:lnTo>
                    <a:pt x="649980" y="20396"/>
                  </a:lnTo>
                  <a:lnTo>
                    <a:pt x="651460" y="19378"/>
                  </a:lnTo>
                  <a:lnTo>
                    <a:pt x="653681" y="16512"/>
                  </a:lnTo>
                  <a:lnTo>
                    <a:pt x="653681" y="13826"/>
                  </a:lnTo>
                  <a:close/>
                </a:path>
                <a:path w="2366043" h="104515">
                  <a:moveTo>
                    <a:pt x="683305" y="62946"/>
                  </a:moveTo>
                  <a:lnTo>
                    <a:pt x="682343" y="59533"/>
                  </a:lnTo>
                  <a:lnTo>
                    <a:pt x="682101" y="55741"/>
                  </a:lnTo>
                  <a:lnTo>
                    <a:pt x="683323" y="81762"/>
                  </a:lnTo>
                  <a:lnTo>
                    <a:pt x="686802" y="82995"/>
                  </a:lnTo>
                  <a:lnTo>
                    <a:pt x="690909" y="83612"/>
                  </a:lnTo>
                  <a:lnTo>
                    <a:pt x="700532" y="83612"/>
                  </a:lnTo>
                  <a:lnTo>
                    <a:pt x="704805" y="82923"/>
                  </a:lnTo>
                  <a:lnTo>
                    <a:pt x="704399" y="68134"/>
                  </a:lnTo>
                  <a:lnTo>
                    <a:pt x="700772" y="69368"/>
                  </a:lnTo>
                  <a:lnTo>
                    <a:pt x="696201" y="69677"/>
                  </a:lnTo>
                  <a:lnTo>
                    <a:pt x="693536" y="69677"/>
                  </a:lnTo>
                  <a:lnTo>
                    <a:pt x="689428" y="68643"/>
                  </a:lnTo>
                  <a:lnTo>
                    <a:pt x="685100" y="65703"/>
                  </a:lnTo>
                  <a:lnTo>
                    <a:pt x="683305" y="62946"/>
                  </a:lnTo>
                  <a:close/>
                </a:path>
                <a:path w="2366043" h="104515">
                  <a:moveTo>
                    <a:pt x="679844" y="80528"/>
                  </a:moveTo>
                  <a:lnTo>
                    <a:pt x="683323" y="81762"/>
                  </a:lnTo>
                  <a:lnTo>
                    <a:pt x="682101" y="55741"/>
                  </a:lnTo>
                  <a:lnTo>
                    <a:pt x="682398" y="51622"/>
                  </a:lnTo>
                  <a:lnTo>
                    <a:pt x="683582" y="48211"/>
                  </a:lnTo>
                  <a:lnTo>
                    <a:pt x="685599" y="45507"/>
                  </a:lnTo>
                  <a:lnTo>
                    <a:pt x="688226" y="43348"/>
                  </a:lnTo>
                  <a:lnTo>
                    <a:pt x="691854" y="42115"/>
                  </a:lnTo>
                  <a:lnTo>
                    <a:pt x="696423" y="41807"/>
                  </a:lnTo>
                  <a:lnTo>
                    <a:pt x="699161" y="41807"/>
                  </a:lnTo>
                  <a:lnTo>
                    <a:pt x="703252" y="42840"/>
                  </a:lnTo>
                  <a:lnTo>
                    <a:pt x="707580" y="45779"/>
                  </a:lnTo>
                  <a:lnTo>
                    <a:pt x="709413" y="48538"/>
                  </a:lnTo>
                  <a:lnTo>
                    <a:pt x="710300" y="51949"/>
                  </a:lnTo>
                  <a:lnTo>
                    <a:pt x="710523" y="55850"/>
                  </a:lnTo>
                  <a:lnTo>
                    <a:pt x="710244" y="59969"/>
                  </a:lnTo>
                  <a:lnTo>
                    <a:pt x="709134" y="63381"/>
                  </a:lnTo>
                  <a:lnTo>
                    <a:pt x="707081" y="66031"/>
                  </a:lnTo>
                  <a:lnTo>
                    <a:pt x="704399" y="68134"/>
                  </a:lnTo>
                  <a:lnTo>
                    <a:pt x="704805" y="82923"/>
                  </a:lnTo>
                  <a:lnTo>
                    <a:pt x="708468" y="81544"/>
                  </a:lnTo>
                  <a:lnTo>
                    <a:pt x="712133" y="80164"/>
                  </a:lnTo>
                  <a:lnTo>
                    <a:pt x="715167" y="78224"/>
                  </a:lnTo>
                  <a:lnTo>
                    <a:pt x="719978" y="73215"/>
                  </a:lnTo>
                  <a:lnTo>
                    <a:pt x="721772" y="70220"/>
                  </a:lnTo>
                  <a:lnTo>
                    <a:pt x="722957" y="66737"/>
                  </a:lnTo>
                  <a:lnTo>
                    <a:pt x="724141" y="63254"/>
                  </a:lnTo>
                  <a:lnTo>
                    <a:pt x="724733" y="59408"/>
                  </a:lnTo>
                  <a:lnTo>
                    <a:pt x="724733" y="50843"/>
                  </a:lnTo>
                  <a:lnTo>
                    <a:pt x="724178" y="46959"/>
                  </a:lnTo>
                  <a:lnTo>
                    <a:pt x="723068" y="43548"/>
                  </a:lnTo>
                  <a:lnTo>
                    <a:pt x="721958" y="40137"/>
                  </a:lnTo>
                  <a:lnTo>
                    <a:pt x="720255" y="37269"/>
                  </a:lnTo>
                  <a:lnTo>
                    <a:pt x="715667" y="32625"/>
                  </a:lnTo>
                  <a:lnTo>
                    <a:pt x="712781" y="30864"/>
                  </a:lnTo>
                  <a:lnTo>
                    <a:pt x="709301" y="29667"/>
                  </a:lnTo>
                  <a:lnTo>
                    <a:pt x="705822" y="28469"/>
                  </a:lnTo>
                  <a:lnTo>
                    <a:pt x="701715" y="27871"/>
                  </a:lnTo>
                  <a:lnTo>
                    <a:pt x="692092" y="27871"/>
                  </a:lnTo>
                  <a:lnTo>
                    <a:pt x="687838" y="28559"/>
                  </a:lnTo>
                  <a:lnTo>
                    <a:pt x="684211" y="29940"/>
                  </a:lnTo>
                  <a:lnTo>
                    <a:pt x="680585" y="31319"/>
                  </a:lnTo>
                  <a:lnTo>
                    <a:pt x="677569" y="33242"/>
                  </a:lnTo>
                  <a:lnTo>
                    <a:pt x="672758" y="38177"/>
                  </a:lnTo>
                  <a:lnTo>
                    <a:pt x="670944" y="41172"/>
                  </a:lnTo>
                  <a:lnTo>
                    <a:pt x="669723" y="44691"/>
                  </a:lnTo>
                  <a:lnTo>
                    <a:pt x="668502" y="48211"/>
                  </a:lnTo>
                  <a:lnTo>
                    <a:pt x="667891" y="52076"/>
                  </a:lnTo>
                  <a:lnTo>
                    <a:pt x="667891" y="60641"/>
                  </a:lnTo>
                  <a:lnTo>
                    <a:pt x="668446" y="64505"/>
                  </a:lnTo>
                  <a:lnTo>
                    <a:pt x="669556" y="67881"/>
                  </a:lnTo>
                  <a:lnTo>
                    <a:pt x="670666" y="71255"/>
                  </a:lnTo>
                  <a:lnTo>
                    <a:pt x="672369" y="74104"/>
                  </a:lnTo>
                  <a:lnTo>
                    <a:pt x="676958" y="78750"/>
                  </a:lnTo>
                  <a:lnTo>
                    <a:pt x="679844" y="80528"/>
                  </a:lnTo>
                  <a:close/>
                </a:path>
                <a:path w="2366043" h="104515">
                  <a:moveTo>
                    <a:pt x="827888" y="29649"/>
                  </a:moveTo>
                  <a:lnTo>
                    <a:pt x="829702" y="27543"/>
                  </a:lnTo>
                  <a:lnTo>
                    <a:pt x="833699" y="23806"/>
                  </a:lnTo>
                  <a:lnTo>
                    <a:pt x="836253" y="22645"/>
                  </a:lnTo>
                  <a:lnTo>
                    <a:pt x="838805" y="21484"/>
                  </a:lnTo>
                  <a:lnTo>
                    <a:pt x="841748" y="20902"/>
                  </a:lnTo>
                  <a:lnTo>
                    <a:pt x="848039" y="20902"/>
                  </a:lnTo>
                  <a:lnTo>
                    <a:pt x="850592" y="21266"/>
                  </a:lnTo>
                  <a:lnTo>
                    <a:pt x="852738" y="21991"/>
                  </a:lnTo>
                  <a:lnTo>
                    <a:pt x="856735" y="23516"/>
                  </a:lnTo>
                  <a:lnTo>
                    <a:pt x="859844" y="25257"/>
                  </a:lnTo>
                  <a:lnTo>
                    <a:pt x="863025" y="27508"/>
                  </a:lnTo>
                  <a:lnTo>
                    <a:pt x="866061" y="26837"/>
                  </a:lnTo>
                  <a:lnTo>
                    <a:pt x="866728" y="24169"/>
                  </a:lnTo>
                  <a:lnTo>
                    <a:pt x="866838" y="21012"/>
                  </a:lnTo>
                  <a:lnTo>
                    <a:pt x="866654" y="17256"/>
                  </a:lnTo>
                  <a:lnTo>
                    <a:pt x="866005" y="14479"/>
                  </a:lnTo>
                  <a:lnTo>
                    <a:pt x="863396" y="11903"/>
                  </a:lnTo>
                  <a:lnTo>
                    <a:pt x="860732" y="10306"/>
                  </a:lnTo>
                  <a:lnTo>
                    <a:pt x="857512" y="8982"/>
                  </a:lnTo>
                  <a:lnTo>
                    <a:pt x="853959" y="7875"/>
                  </a:lnTo>
                  <a:lnTo>
                    <a:pt x="849962" y="7150"/>
                  </a:lnTo>
                  <a:lnTo>
                    <a:pt x="845743" y="6967"/>
                  </a:lnTo>
                  <a:lnTo>
                    <a:pt x="840489" y="6967"/>
                  </a:lnTo>
                  <a:lnTo>
                    <a:pt x="835661" y="7820"/>
                  </a:lnTo>
                  <a:lnTo>
                    <a:pt x="831256" y="9526"/>
                  </a:lnTo>
                  <a:lnTo>
                    <a:pt x="826852" y="11231"/>
                  </a:lnTo>
                  <a:lnTo>
                    <a:pt x="823078" y="13754"/>
                  </a:lnTo>
                  <a:lnTo>
                    <a:pt x="819932" y="17092"/>
                  </a:lnTo>
                  <a:lnTo>
                    <a:pt x="816786" y="20431"/>
                  </a:lnTo>
                  <a:lnTo>
                    <a:pt x="814344" y="24550"/>
                  </a:lnTo>
                  <a:lnTo>
                    <a:pt x="812605" y="29450"/>
                  </a:lnTo>
                  <a:lnTo>
                    <a:pt x="810865" y="34349"/>
                  </a:lnTo>
                  <a:lnTo>
                    <a:pt x="809995" y="39955"/>
                  </a:lnTo>
                  <a:lnTo>
                    <a:pt x="809995" y="52440"/>
                  </a:lnTo>
                  <a:lnTo>
                    <a:pt x="810792" y="57865"/>
                  </a:lnTo>
                  <a:lnTo>
                    <a:pt x="812383" y="62546"/>
                  </a:lnTo>
                  <a:lnTo>
                    <a:pt x="813974" y="67227"/>
                  </a:lnTo>
                  <a:lnTo>
                    <a:pt x="816250" y="71128"/>
                  </a:lnTo>
                  <a:lnTo>
                    <a:pt x="819210" y="74249"/>
                  </a:lnTo>
                  <a:lnTo>
                    <a:pt x="822171" y="77370"/>
                  </a:lnTo>
                  <a:lnTo>
                    <a:pt x="825779" y="79711"/>
                  </a:lnTo>
                  <a:lnTo>
                    <a:pt x="830035" y="81272"/>
                  </a:lnTo>
                  <a:lnTo>
                    <a:pt x="834290" y="82831"/>
                  </a:lnTo>
                  <a:lnTo>
                    <a:pt x="839045" y="83612"/>
                  </a:lnTo>
                  <a:lnTo>
                    <a:pt x="846965" y="83612"/>
                  </a:lnTo>
                  <a:lnTo>
                    <a:pt x="851795" y="82958"/>
                  </a:lnTo>
                  <a:lnTo>
                    <a:pt x="856180" y="81961"/>
                  </a:lnTo>
                  <a:lnTo>
                    <a:pt x="859732" y="80582"/>
                  </a:lnTo>
                  <a:lnTo>
                    <a:pt x="863766" y="78423"/>
                  </a:lnTo>
                  <a:lnTo>
                    <a:pt x="866190" y="75647"/>
                  </a:lnTo>
                  <a:lnTo>
                    <a:pt x="866728" y="72671"/>
                  </a:lnTo>
                  <a:lnTo>
                    <a:pt x="866838" y="68370"/>
                  </a:lnTo>
                  <a:lnTo>
                    <a:pt x="866654" y="65250"/>
                  </a:lnTo>
                  <a:lnTo>
                    <a:pt x="864137" y="62708"/>
                  </a:lnTo>
                  <a:lnTo>
                    <a:pt x="861343" y="64523"/>
                  </a:lnTo>
                  <a:lnTo>
                    <a:pt x="858566" y="66193"/>
                  </a:lnTo>
                  <a:lnTo>
                    <a:pt x="855218" y="67863"/>
                  </a:lnTo>
                  <a:lnTo>
                    <a:pt x="850925" y="69314"/>
                  </a:lnTo>
                  <a:lnTo>
                    <a:pt x="848371" y="69677"/>
                  </a:lnTo>
                  <a:lnTo>
                    <a:pt x="842154" y="69677"/>
                  </a:lnTo>
                  <a:lnTo>
                    <a:pt x="839213" y="69187"/>
                  </a:lnTo>
                  <a:lnTo>
                    <a:pt x="836585" y="68207"/>
                  </a:lnTo>
                  <a:lnTo>
                    <a:pt x="833958" y="67227"/>
                  </a:lnTo>
                  <a:lnTo>
                    <a:pt x="829924" y="63797"/>
                  </a:lnTo>
                  <a:lnTo>
                    <a:pt x="826705" y="59334"/>
                  </a:lnTo>
                  <a:lnTo>
                    <a:pt x="825705" y="56286"/>
                  </a:lnTo>
                  <a:lnTo>
                    <a:pt x="824706" y="53238"/>
                  </a:lnTo>
                  <a:lnTo>
                    <a:pt x="824207" y="49645"/>
                  </a:lnTo>
                  <a:lnTo>
                    <a:pt x="824207" y="41733"/>
                  </a:lnTo>
                  <a:lnTo>
                    <a:pt x="824669" y="38322"/>
                  </a:lnTo>
                  <a:lnTo>
                    <a:pt x="825595" y="35274"/>
                  </a:lnTo>
                  <a:lnTo>
                    <a:pt x="826519" y="32226"/>
                  </a:lnTo>
                  <a:lnTo>
                    <a:pt x="827888" y="29649"/>
                  </a:lnTo>
                  <a:close/>
                </a:path>
                <a:path w="2366043" h="104515">
                  <a:moveTo>
                    <a:pt x="896462" y="62946"/>
                  </a:moveTo>
                  <a:lnTo>
                    <a:pt x="895499" y="59533"/>
                  </a:lnTo>
                  <a:lnTo>
                    <a:pt x="895259" y="55741"/>
                  </a:lnTo>
                  <a:lnTo>
                    <a:pt x="896480" y="81762"/>
                  </a:lnTo>
                  <a:lnTo>
                    <a:pt x="899960" y="82995"/>
                  </a:lnTo>
                  <a:lnTo>
                    <a:pt x="904067" y="83612"/>
                  </a:lnTo>
                  <a:lnTo>
                    <a:pt x="913688" y="83612"/>
                  </a:lnTo>
                  <a:lnTo>
                    <a:pt x="917962" y="82923"/>
                  </a:lnTo>
                  <a:lnTo>
                    <a:pt x="917555" y="68134"/>
                  </a:lnTo>
                  <a:lnTo>
                    <a:pt x="913928" y="69368"/>
                  </a:lnTo>
                  <a:lnTo>
                    <a:pt x="909359" y="69677"/>
                  </a:lnTo>
                  <a:lnTo>
                    <a:pt x="906694" y="69677"/>
                  </a:lnTo>
                  <a:lnTo>
                    <a:pt x="902586" y="68643"/>
                  </a:lnTo>
                  <a:lnTo>
                    <a:pt x="898257" y="65703"/>
                  </a:lnTo>
                  <a:lnTo>
                    <a:pt x="896462" y="62946"/>
                  </a:lnTo>
                  <a:close/>
                </a:path>
                <a:path w="2366043" h="104515">
                  <a:moveTo>
                    <a:pt x="893001" y="80528"/>
                  </a:moveTo>
                  <a:lnTo>
                    <a:pt x="896480" y="81762"/>
                  </a:lnTo>
                  <a:lnTo>
                    <a:pt x="895259" y="55741"/>
                  </a:lnTo>
                  <a:lnTo>
                    <a:pt x="895555" y="51622"/>
                  </a:lnTo>
                  <a:lnTo>
                    <a:pt x="896739" y="48211"/>
                  </a:lnTo>
                  <a:lnTo>
                    <a:pt x="898756" y="45507"/>
                  </a:lnTo>
                  <a:lnTo>
                    <a:pt x="901383" y="43348"/>
                  </a:lnTo>
                  <a:lnTo>
                    <a:pt x="905010" y="42115"/>
                  </a:lnTo>
                  <a:lnTo>
                    <a:pt x="909580" y="41807"/>
                  </a:lnTo>
                  <a:lnTo>
                    <a:pt x="912318" y="41807"/>
                  </a:lnTo>
                  <a:lnTo>
                    <a:pt x="916409" y="42840"/>
                  </a:lnTo>
                  <a:lnTo>
                    <a:pt x="920738" y="45779"/>
                  </a:lnTo>
                  <a:lnTo>
                    <a:pt x="922569" y="48538"/>
                  </a:lnTo>
                  <a:lnTo>
                    <a:pt x="923458" y="51949"/>
                  </a:lnTo>
                  <a:lnTo>
                    <a:pt x="923679" y="55850"/>
                  </a:lnTo>
                  <a:lnTo>
                    <a:pt x="923401" y="59969"/>
                  </a:lnTo>
                  <a:lnTo>
                    <a:pt x="922293" y="63381"/>
                  </a:lnTo>
                  <a:lnTo>
                    <a:pt x="920238" y="66031"/>
                  </a:lnTo>
                  <a:lnTo>
                    <a:pt x="917555" y="68134"/>
                  </a:lnTo>
                  <a:lnTo>
                    <a:pt x="917962" y="82923"/>
                  </a:lnTo>
                  <a:lnTo>
                    <a:pt x="921626" y="81544"/>
                  </a:lnTo>
                  <a:lnTo>
                    <a:pt x="925290" y="80164"/>
                  </a:lnTo>
                  <a:lnTo>
                    <a:pt x="928324" y="78224"/>
                  </a:lnTo>
                  <a:lnTo>
                    <a:pt x="933135" y="73215"/>
                  </a:lnTo>
                  <a:lnTo>
                    <a:pt x="934929" y="70220"/>
                  </a:lnTo>
                  <a:lnTo>
                    <a:pt x="936114" y="66737"/>
                  </a:lnTo>
                  <a:lnTo>
                    <a:pt x="937298" y="63254"/>
                  </a:lnTo>
                  <a:lnTo>
                    <a:pt x="937891" y="59408"/>
                  </a:lnTo>
                  <a:lnTo>
                    <a:pt x="937891" y="50843"/>
                  </a:lnTo>
                  <a:lnTo>
                    <a:pt x="937336" y="46959"/>
                  </a:lnTo>
                  <a:lnTo>
                    <a:pt x="936224" y="43548"/>
                  </a:lnTo>
                  <a:lnTo>
                    <a:pt x="935114" y="40137"/>
                  </a:lnTo>
                  <a:lnTo>
                    <a:pt x="933413" y="37269"/>
                  </a:lnTo>
                  <a:lnTo>
                    <a:pt x="928824" y="32625"/>
                  </a:lnTo>
                  <a:lnTo>
                    <a:pt x="925937" y="30864"/>
                  </a:lnTo>
                  <a:lnTo>
                    <a:pt x="922459" y="29667"/>
                  </a:lnTo>
                  <a:lnTo>
                    <a:pt x="918979" y="28469"/>
                  </a:lnTo>
                  <a:lnTo>
                    <a:pt x="914872" y="27871"/>
                  </a:lnTo>
                  <a:lnTo>
                    <a:pt x="905250" y="27871"/>
                  </a:lnTo>
                  <a:lnTo>
                    <a:pt x="900995" y="28559"/>
                  </a:lnTo>
                  <a:lnTo>
                    <a:pt x="897369" y="29940"/>
                  </a:lnTo>
                  <a:lnTo>
                    <a:pt x="893742" y="31319"/>
                  </a:lnTo>
                  <a:lnTo>
                    <a:pt x="890725" y="33242"/>
                  </a:lnTo>
                  <a:lnTo>
                    <a:pt x="885915" y="38177"/>
                  </a:lnTo>
                  <a:lnTo>
                    <a:pt x="884101" y="41172"/>
                  </a:lnTo>
                  <a:lnTo>
                    <a:pt x="882881" y="44691"/>
                  </a:lnTo>
                  <a:lnTo>
                    <a:pt x="881659" y="48211"/>
                  </a:lnTo>
                  <a:lnTo>
                    <a:pt x="881048" y="52076"/>
                  </a:lnTo>
                  <a:lnTo>
                    <a:pt x="881048" y="60641"/>
                  </a:lnTo>
                  <a:lnTo>
                    <a:pt x="881603" y="64505"/>
                  </a:lnTo>
                  <a:lnTo>
                    <a:pt x="882713" y="67881"/>
                  </a:lnTo>
                  <a:lnTo>
                    <a:pt x="883823" y="71255"/>
                  </a:lnTo>
                  <a:lnTo>
                    <a:pt x="885526" y="74104"/>
                  </a:lnTo>
                  <a:lnTo>
                    <a:pt x="890115" y="78750"/>
                  </a:lnTo>
                  <a:lnTo>
                    <a:pt x="893001" y="80528"/>
                  </a:lnTo>
                  <a:close/>
                </a:path>
                <a:path w="2366043" h="104515">
                  <a:moveTo>
                    <a:pt x="1101310" y="57628"/>
                  </a:moveTo>
                  <a:lnTo>
                    <a:pt x="1100533" y="60913"/>
                  </a:lnTo>
                  <a:lnTo>
                    <a:pt x="1099219" y="64016"/>
                  </a:lnTo>
                  <a:lnTo>
                    <a:pt x="1095686" y="67682"/>
                  </a:lnTo>
                  <a:lnTo>
                    <a:pt x="1092281" y="69278"/>
                  </a:lnTo>
                  <a:lnTo>
                    <a:pt x="1087766" y="69677"/>
                  </a:lnTo>
                  <a:lnTo>
                    <a:pt x="1085176" y="69677"/>
                  </a:lnTo>
                  <a:lnTo>
                    <a:pt x="1080994" y="81870"/>
                  </a:lnTo>
                  <a:lnTo>
                    <a:pt x="1083713" y="82886"/>
                  </a:lnTo>
                  <a:lnTo>
                    <a:pt x="1086600" y="83468"/>
                  </a:lnTo>
                  <a:lnTo>
                    <a:pt x="1089875" y="83612"/>
                  </a:lnTo>
                  <a:lnTo>
                    <a:pt x="1094021" y="83612"/>
                  </a:lnTo>
                  <a:lnTo>
                    <a:pt x="1097685" y="82941"/>
                  </a:lnTo>
                  <a:lnTo>
                    <a:pt x="1100866" y="81598"/>
                  </a:lnTo>
                  <a:lnTo>
                    <a:pt x="1104049" y="80255"/>
                  </a:lnTo>
                  <a:lnTo>
                    <a:pt x="1101310" y="55960"/>
                  </a:lnTo>
                  <a:lnTo>
                    <a:pt x="1101310" y="57628"/>
                  </a:lnTo>
                  <a:close/>
                </a:path>
                <a:path w="2366043" h="104515">
                  <a:moveTo>
                    <a:pt x="1145145" y="62946"/>
                  </a:moveTo>
                  <a:lnTo>
                    <a:pt x="1144183" y="59533"/>
                  </a:lnTo>
                  <a:lnTo>
                    <a:pt x="1143942" y="55741"/>
                  </a:lnTo>
                  <a:lnTo>
                    <a:pt x="1145164" y="81762"/>
                  </a:lnTo>
                  <a:lnTo>
                    <a:pt x="1148642" y="82995"/>
                  </a:lnTo>
                  <a:lnTo>
                    <a:pt x="1152749" y="83612"/>
                  </a:lnTo>
                  <a:lnTo>
                    <a:pt x="1162372" y="83612"/>
                  </a:lnTo>
                  <a:lnTo>
                    <a:pt x="1166646" y="82923"/>
                  </a:lnTo>
                  <a:lnTo>
                    <a:pt x="1166238" y="68134"/>
                  </a:lnTo>
                  <a:lnTo>
                    <a:pt x="1162612" y="69368"/>
                  </a:lnTo>
                  <a:lnTo>
                    <a:pt x="1158041" y="69677"/>
                  </a:lnTo>
                  <a:lnTo>
                    <a:pt x="1155377" y="69677"/>
                  </a:lnTo>
                  <a:lnTo>
                    <a:pt x="1151268" y="68643"/>
                  </a:lnTo>
                  <a:lnTo>
                    <a:pt x="1146939" y="65703"/>
                  </a:lnTo>
                  <a:lnTo>
                    <a:pt x="1145145" y="62946"/>
                  </a:lnTo>
                  <a:close/>
                </a:path>
                <a:path w="2366043" h="104515">
                  <a:moveTo>
                    <a:pt x="1141685" y="80528"/>
                  </a:moveTo>
                  <a:lnTo>
                    <a:pt x="1145164" y="81762"/>
                  </a:lnTo>
                  <a:lnTo>
                    <a:pt x="1143942" y="55741"/>
                  </a:lnTo>
                  <a:lnTo>
                    <a:pt x="1144238" y="51622"/>
                  </a:lnTo>
                  <a:lnTo>
                    <a:pt x="1145421" y="48211"/>
                  </a:lnTo>
                  <a:lnTo>
                    <a:pt x="1147439" y="45507"/>
                  </a:lnTo>
                  <a:lnTo>
                    <a:pt x="1150067" y="43348"/>
                  </a:lnTo>
                  <a:lnTo>
                    <a:pt x="1153693" y="42115"/>
                  </a:lnTo>
                  <a:lnTo>
                    <a:pt x="1158264" y="41807"/>
                  </a:lnTo>
                  <a:lnTo>
                    <a:pt x="1161002" y="41807"/>
                  </a:lnTo>
                  <a:lnTo>
                    <a:pt x="1165091" y="42840"/>
                  </a:lnTo>
                  <a:lnTo>
                    <a:pt x="1169421" y="45779"/>
                  </a:lnTo>
                  <a:lnTo>
                    <a:pt x="1171253" y="48538"/>
                  </a:lnTo>
                  <a:lnTo>
                    <a:pt x="1172141" y="51949"/>
                  </a:lnTo>
                  <a:lnTo>
                    <a:pt x="1172363" y="55850"/>
                  </a:lnTo>
                  <a:lnTo>
                    <a:pt x="1172085" y="59969"/>
                  </a:lnTo>
                  <a:lnTo>
                    <a:pt x="1170975" y="63381"/>
                  </a:lnTo>
                  <a:lnTo>
                    <a:pt x="1168921" y="66031"/>
                  </a:lnTo>
                  <a:lnTo>
                    <a:pt x="1166238" y="68134"/>
                  </a:lnTo>
                  <a:lnTo>
                    <a:pt x="1166646" y="82923"/>
                  </a:lnTo>
                  <a:lnTo>
                    <a:pt x="1170308" y="81544"/>
                  </a:lnTo>
                  <a:lnTo>
                    <a:pt x="1173972" y="80164"/>
                  </a:lnTo>
                  <a:lnTo>
                    <a:pt x="1177006" y="78224"/>
                  </a:lnTo>
                  <a:lnTo>
                    <a:pt x="1181818" y="73215"/>
                  </a:lnTo>
                  <a:lnTo>
                    <a:pt x="1183613" y="70220"/>
                  </a:lnTo>
                  <a:lnTo>
                    <a:pt x="1184796" y="66737"/>
                  </a:lnTo>
                  <a:lnTo>
                    <a:pt x="1185981" y="63254"/>
                  </a:lnTo>
                  <a:lnTo>
                    <a:pt x="1186573" y="59408"/>
                  </a:lnTo>
                  <a:lnTo>
                    <a:pt x="1186573" y="50843"/>
                  </a:lnTo>
                  <a:lnTo>
                    <a:pt x="1186018" y="46959"/>
                  </a:lnTo>
                  <a:lnTo>
                    <a:pt x="1184908" y="43548"/>
                  </a:lnTo>
                  <a:lnTo>
                    <a:pt x="1183798" y="40137"/>
                  </a:lnTo>
                  <a:lnTo>
                    <a:pt x="1182095" y="37269"/>
                  </a:lnTo>
                  <a:lnTo>
                    <a:pt x="1177507" y="32625"/>
                  </a:lnTo>
                  <a:lnTo>
                    <a:pt x="1174620" y="30864"/>
                  </a:lnTo>
                  <a:lnTo>
                    <a:pt x="1171141" y="29667"/>
                  </a:lnTo>
                  <a:lnTo>
                    <a:pt x="1167663" y="28469"/>
                  </a:lnTo>
                  <a:lnTo>
                    <a:pt x="1163556" y="27871"/>
                  </a:lnTo>
                  <a:lnTo>
                    <a:pt x="1153933" y="27871"/>
                  </a:lnTo>
                  <a:lnTo>
                    <a:pt x="1149678" y="28559"/>
                  </a:lnTo>
                  <a:lnTo>
                    <a:pt x="1146051" y="29940"/>
                  </a:lnTo>
                  <a:lnTo>
                    <a:pt x="1142425" y="31319"/>
                  </a:lnTo>
                  <a:lnTo>
                    <a:pt x="1139409" y="33242"/>
                  </a:lnTo>
                  <a:lnTo>
                    <a:pt x="1134597" y="38177"/>
                  </a:lnTo>
                  <a:lnTo>
                    <a:pt x="1132785" y="41172"/>
                  </a:lnTo>
                  <a:lnTo>
                    <a:pt x="1131563" y="44691"/>
                  </a:lnTo>
                  <a:lnTo>
                    <a:pt x="1130341" y="48211"/>
                  </a:lnTo>
                  <a:lnTo>
                    <a:pt x="1129732" y="52076"/>
                  </a:lnTo>
                  <a:lnTo>
                    <a:pt x="1129732" y="60641"/>
                  </a:lnTo>
                  <a:lnTo>
                    <a:pt x="1130287" y="64505"/>
                  </a:lnTo>
                  <a:lnTo>
                    <a:pt x="1131397" y="67881"/>
                  </a:lnTo>
                  <a:lnTo>
                    <a:pt x="1132507" y="71255"/>
                  </a:lnTo>
                  <a:lnTo>
                    <a:pt x="1134210" y="74104"/>
                  </a:lnTo>
                  <a:lnTo>
                    <a:pt x="1138798" y="78750"/>
                  </a:lnTo>
                  <a:lnTo>
                    <a:pt x="1141685" y="80528"/>
                  </a:lnTo>
                  <a:close/>
                </a:path>
                <a:path w="2366043" h="104515">
                  <a:moveTo>
                    <a:pt x="1200895" y="82015"/>
                  </a:moveTo>
                  <a:lnTo>
                    <a:pt x="1203559" y="83341"/>
                  </a:lnTo>
                  <a:lnTo>
                    <a:pt x="1206483" y="83612"/>
                  </a:lnTo>
                  <a:lnTo>
                    <a:pt x="1209295" y="83612"/>
                  </a:lnTo>
                  <a:lnTo>
                    <a:pt x="1212220" y="83431"/>
                  </a:lnTo>
                  <a:lnTo>
                    <a:pt x="1214995" y="81434"/>
                  </a:lnTo>
                  <a:lnTo>
                    <a:pt x="1214995" y="49209"/>
                  </a:lnTo>
                  <a:lnTo>
                    <a:pt x="1219213" y="44982"/>
                  </a:lnTo>
                  <a:lnTo>
                    <a:pt x="1223209" y="42442"/>
                  </a:lnTo>
                  <a:lnTo>
                    <a:pt x="1227095" y="41807"/>
                  </a:lnTo>
                  <a:lnTo>
                    <a:pt x="1230019" y="42059"/>
                  </a:lnTo>
                  <a:lnTo>
                    <a:pt x="1233350" y="43821"/>
                  </a:lnTo>
                  <a:lnTo>
                    <a:pt x="1235384" y="46941"/>
                  </a:lnTo>
                  <a:lnTo>
                    <a:pt x="1236126" y="49627"/>
                  </a:lnTo>
                  <a:lnTo>
                    <a:pt x="1236310" y="53783"/>
                  </a:lnTo>
                  <a:lnTo>
                    <a:pt x="1236421" y="82124"/>
                  </a:lnTo>
                  <a:lnTo>
                    <a:pt x="1238992" y="83431"/>
                  </a:lnTo>
                  <a:lnTo>
                    <a:pt x="1242009" y="83612"/>
                  </a:lnTo>
                  <a:lnTo>
                    <a:pt x="1244822" y="83612"/>
                  </a:lnTo>
                  <a:lnTo>
                    <a:pt x="1247838" y="83341"/>
                  </a:lnTo>
                  <a:lnTo>
                    <a:pt x="1250520" y="81326"/>
                  </a:lnTo>
                  <a:lnTo>
                    <a:pt x="1250520" y="46668"/>
                  </a:lnTo>
                  <a:lnTo>
                    <a:pt x="1250188" y="43548"/>
                  </a:lnTo>
                  <a:lnTo>
                    <a:pt x="1249521" y="40935"/>
                  </a:lnTo>
                  <a:lnTo>
                    <a:pt x="1248855" y="38322"/>
                  </a:lnTo>
                  <a:lnTo>
                    <a:pt x="1246245" y="34131"/>
                  </a:lnTo>
                  <a:lnTo>
                    <a:pt x="1242730" y="30683"/>
                  </a:lnTo>
                  <a:lnTo>
                    <a:pt x="1237772" y="28432"/>
                  </a:lnTo>
                  <a:lnTo>
                    <a:pt x="1234756" y="27871"/>
                  </a:lnTo>
                  <a:lnTo>
                    <a:pt x="1227946" y="27871"/>
                  </a:lnTo>
                  <a:lnTo>
                    <a:pt x="1224801" y="28543"/>
                  </a:lnTo>
                  <a:lnTo>
                    <a:pt x="1221766" y="29885"/>
                  </a:lnTo>
                  <a:lnTo>
                    <a:pt x="1218732" y="31228"/>
                  </a:lnTo>
                  <a:lnTo>
                    <a:pt x="1215772" y="33279"/>
                  </a:lnTo>
                  <a:lnTo>
                    <a:pt x="1212885" y="36036"/>
                  </a:lnTo>
                  <a:lnTo>
                    <a:pt x="1212885" y="30157"/>
                  </a:lnTo>
                  <a:lnTo>
                    <a:pt x="1212423" y="28887"/>
                  </a:lnTo>
                  <a:lnTo>
                    <a:pt x="1209832" y="28033"/>
                  </a:lnTo>
                  <a:lnTo>
                    <a:pt x="1206891" y="27871"/>
                  </a:lnTo>
                  <a:lnTo>
                    <a:pt x="1203948" y="28033"/>
                  </a:lnTo>
                  <a:lnTo>
                    <a:pt x="1200785" y="30157"/>
                  </a:lnTo>
                  <a:lnTo>
                    <a:pt x="1200895" y="82015"/>
                  </a:lnTo>
                  <a:close/>
                </a:path>
                <a:path w="2366043" h="104515">
                  <a:moveTo>
                    <a:pt x="1292652" y="28524"/>
                  </a:moveTo>
                  <a:lnTo>
                    <a:pt x="1288989" y="29829"/>
                  </a:lnTo>
                  <a:lnTo>
                    <a:pt x="1289820" y="41807"/>
                  </a:lnTo>
                  <a:lnTo>
                    <a:pt x="1292505" y="41807"/>
                  </a:lnTo>
                  <a:lnTo>
                    <a:pt x="1292652" y="28524"/>
                  </a:lnTo>
                  <a:close/>
                </a:path>
                <a:path w="2366043" h="104515">
                  <a:moveTo>
                    <a:pt x="1328679" y="52802"/>
                  </a:moveTo>
                  <a:lnTo>
                    <a:pt x="1328679" y="46269"/>
                  </a:lnTo>
                  <a:lnTo>
                    <a:pt x="1328160" y="43440"/>
                  </a:lnTo>
                  <a:lnTo>
                    <a:pt x="1327124" y="40826"/>
                  </a:lnTo>
                  <a:lnTo>
                    <a:pt x="1326088" y="38214"/>
                  </a:lnTo>
                  <a:lnTo>
                    <a:pt x="1324460" y="35946"/>
                  </a:lnTo>
                  <a:lnTo>
                    <a:pt x="1320018" y="32099"/>
                  </a:lnTo>
                  <a:lnTo>
                    <a:pt x="1317188" y="30593"/>
                  </a:lnTo>
                  <a:lnTo>
                    <a:pt x="1313746" y="29504"/>
                  </a:lnTo>
                  <a:lnTo>
                    <a:pt x="1310305" y="28414"/>
                  </a:lnTo>
                  <a:lnTo>
                    <a:pt x="1306178" y="27871"/>
                  </a:lnTo>
                  <a:lnTo>
                    <a:pt x="1296779" y="27871"/>
                  </a:lnTo>
                  <a:lnTo>
                    <a:pt x="1296131" y="41807"/>
                  </a:lnTo>
                  <a:lnTo>
                    <a:pt x="1314467" y="41807"/>
                  </a:lnTo>
                  <a:lnTo>
                    <a:pt x="1323350" y="55741"/>
                  </a:lnTo>
                  <a:lnTo>
                    <a:pt x="1326366" y="55378"/>
                  </a:lnTo>
                  <a:lnTo>
                    <a:pt x="1328679" y="52802"/>
                  </a:lnTo>
                  <a:close/>
                </a:path>
                <a:path w="2366043" h="104515">
                  <a:moveTo>
                    <a:pt x="1286047" y="41807"/>
                  </a:moveTo>
                  <a:lnTo>
                    <a:pt x="1286047" y="55741"/>
                  </a:lnTo>
                  <a:lnTo>
                    <a:pt x="1323350" y="55741"/>
                  </a:lnTo>
                  <a:lnTo>
                    <a:pt x="1287101" y="41807"/>
                  </a:lnTo>
                  <a:lnTo>
                    <a:pt x="1286047" y="41807"/>
                  </a:lnTo>
                  <a:close/>
                </a:path>
                <a:path w="2366043" h="104515">
                  <a:moveTo>
                    <a:pt x="1335895" y="82015"/>
                  </a:moveTo>
                  <a:lnTo>
                    <a:pt x="1338559" y="83341"/>
                  </a:lnTo>
                  <a:lnTo>
                    <a:pt x="1341483" y="83612"/>
                  </a:lnTo>
                  <a:lnTo>
                    <a:pt x="1344295" y="83612"/>
                  </a:lnTo>
                  <a:lnTo>
                    <a:pt x="1347218" y="83431"/>
                  </a:lnTo>
                  <a:lnTo>
                    <a:pt x="1349994" y="81434"/>
                  </a:lnTo>
                  <a:lnTo>
                    <a:pt x="1349994" y="49209"/>
                  </a:lnTo>
                  <a:lnTo>
                    <a:pt x="1354213" y="44982"/>
                  </a:lnTo>
                  <a:lnTo>
                    <a:pt x="1358209" y="42442"/>
                  </a:lnTo>
                  <a:lnTo>
                    <a:pt x="1362095" y="41807"/>
                  </a:lnTo>
                  <a:lnTo>
                    <a:pt x="1365018" y="42059"/>
                  </a:lnTo>
                  <a:lnTo>
                    <a:pt x="1368350" y="43821"/>
                  </a:lnTo>
                  <a:lnTo>
                    <a:pt x="1370384" y="46941"/>
                  </a:lnTo>
                  <a:lnTo>
                    <a:pt x="1371126" y="49627"/>
                  </a:lnTo>
                  <a:lnTo>
                    <a:pt x="1371310" y="53783"/>
                  </a:lnTo>
                  <a:lnTo>
                    <a:pt x="1371420" y="82124"/>
                  </a:lnTo>
                  <a:lnTo>
                    <a:pt x="1373992" y="83431"/>
                  </a:lnTo>
                  <a:lnTo>
                    <a:pt x="1377008" y="83612"/>
                  </a:lnTo>
                  <a:lnTo>
                    <a:pt x="1379820" y="83612"/>
                  </a:lnTo>
                  <a:lnTo>
                    <a:pt x="1382838" y="83341"/>
                  </a:lnTo>
                  <a:lnTo>
                    <a:pt x="1385520" y="81326"/>
                  </a:lnTo>
                  <a:lnTo>
                    <a:pt x="1385520" y="46668"/>
                  </a:lnTo>
                  <a:lnTo>
                    <a:pt x="1385187" y="43548"/>
                  </a:lnTo>
                  <a:lnTo>
                    <a:pt x="1384520" y="40935"/>
                  </a:lnTo>
                  <a:lnTo>
                    <a:pt x="1383855" y="38322"/>
                  </a:lnTo>
                  <a:lnTo>
                    <a:pt x="1381245" y="34131"/>
                  </a:lnTo>
                  <a:lnTo>
                    <a:pt x="1377730" y="30683"/>
                  </a:lnTo>
                  <a:lnTo>
                    <a:pt x="1372772" y="28432"/>
                  </a:lnTo>
                  <a:lnTo>
                    <a:pt x="1369755" y="27871"/>
                  </a:lnTo>
                  <a:lnTo>
                    <a:pt x="1362946" y="27871"/>
                  </a:lnTo>
                  <a:lnTo>
                    <a:pt x="1359800" y="28543"/>
                  </a:lnTo>
                  <a:lnTo>
                    <a:pt x="1356766" y="29885"/>
                  </a:lnTo>
                  <a:lnTo>
                    <a:pt x="1353732" y="31228"/>
                  </a:lnTo>
                  <a:lnTo>
                    <a:pt x="1350772" y="33279"/>
                  </a:lnTo>
                  <a:lnTo>
                    <a:pt x="1347885" y="36036"/>
                  </a:lnTo>
                  <a:lnTo>
                    <a:pt x="1347885" y="30157"/>
                  </a:lnTo>
                  <a:lnTo>
                    <a:pt x="1347423" y="28887"/>
                  </a:lnTo>
                  <a:lnTo>
                    <a:pt x="1344830" y="28033"/>
                  </a:lnTo>
                  <a:lnTo>
                    <a:pt x="1341889" y="27871"/>
                  </a:lnTo>
                  <a:lnTo>
                    <a:pt x="1338948" y="28033"/>
                  </a:lnTo>
                  <a:lnTo>
                    <a:pt x="1335783" y="30157"/>
                  </a:lnTo>
                  <a:lnTo>
                    <a:pt x="1335895" y="82015"/>
                  </a:lnTo>
                  <a:close/>
                </a:path>
                <a:path w="2366043" h="104515">
                  <a:moveTo>
                    <a:pt x="1409519" y="14208"/>
                  </a:moveTo>
                  <a:lnTo>
                    <a:pt x="1406836" y="16332"/>
                  </a:lnTo>
                  <a:lnTo>
                    <a:pt x="1406836" y="27871"/>
                  </a:lnTo>
                  <a:lnTo>
                    <a:pt x="1401729" y="27871"/>
                  </a:lnTo>
                  <a:lnTo>
                    <a:pt x="1400416" y="28797"/>
                  </a:lnTo>
                  <a:lnTo>
                    <a:pt x="1399842" y="31518"/>
                  </a:lnTo>
                  <a:lnTo>
                    <a:pt x="1399730" y="37378"/>
                  </a:lnTo>
                  <a:lnTo>
                    <a:pt x="1399896" y="39175"/>
                  </a:lnTo>
                  <a:lnTo>
                    <a:pt x="1401617" y="41807"/>
                  </a:lnTo>
                  <a:lnTo>
                    <a:pt x="1406836" y="41807"/>
                  </a:lnTo>
                  <a:lnTo>
                    <a:pt x="1406836" y="69386"/>
                  </a:lnTo>
                  <a:lnTo>
                    <a:pt x="1407170" y="71945"/>
                  </a:lnTo>
                  <a:lnTo>
                    <a:pt x="1408501" y="76227"/>
                  </a:lnTo>
                  <a:lnTo>
                    <a:pt x="1410943" y="79421"/>
                  </a:lnTo>
                  <a:lnTo>
                    <a:pt x="1414125" y="81888"/>
                  </a:lnTo>
                  <a:lnTo>
                    <a:pt x="1418419" y="83267"/>
                  </a:lnTo>
                  <a:lnTo>
                    <a:pt x="1420972" y="83612"/>
                  </a:lnTo>
                  <a:lnTo>
                    <a:pt x="1426023" y="83540"/>
                  </a:lnTo>
                  <a:lnTo>
                    <a:pt x="1429169" y="83068"/>
                  </a:lnTo>
                  <a:lnTo>
                    <a:pt x="1431833" y="82360"/>
                  </a:lnTo>
                  <a:lnTo>
                    <a:pt x="1434424" y="80455"/>
                  </a:lnTo>
                  <a:lnTo>
                    <a:pt x="1435145" y="77698"/>
                  </a:lnTo>
                  <a:lnTo>
                    <a:pt x="1435257" y="74249"/>
                  </a:lnTo>
                  <a:lnTo>
                    <a:pt x="1435091" y="71201"/>
                  </a:lnTo>
                  <a:lnTo>
                    <a:pt x="1433591" y="68262"/>
                  </a:lnTo>
                  <a:lnTo>
                    <a:pt x="1430853" y="69151"/>
                  </a:lnTo>
                  <a:lnTo>
                    <a:pt x="1428188" y="69677"/>
                  </a:lnTo>
                  <a:lnTo>
                    <a:pt x="1425006" y="69677"/>
                  </a:lnTo>
                  <a:lnTo>
                    <a:pt x="1421509" y="66683"/>
                  </a:lnTo>
                  <a:lnTo>
                    <a:pt x="1421046" y="62492"/>
                  </a:lnTo>
                  <a:lnTo>
                    <a:pt x="1421046" y="41807"/>
                  </a:lnTo>
                  <a:lnTo>
                    <a:pt x="1432925" y="41807"/>
                  </a:lnTo>
                  <a:lnTo>
                    <a:pt x="1434646" y="40227"/>
                  </a:lnTo>
                  <a:lnTo>
                    <a:pt x="1435257" y="37378"/>
                  </a:lnTo>
                  <a:lnTo>
                    <a:pt x="1435257" y="33531"/>
                  </a:lnTo>
                  <a:lnTo>
                    <a:pt x="1434979" y="30610"/>
                  </a:lnTo>
                  <a:lnTo>
                    <a:pt x="1432814" y="27871"/>
                  </a:lnTo>
                  <a:lnTo>
                    <a:pt x="1421046" y="27871"/>
                  </a:lnTo>
                  <a:lnTo>
                    <a:pt x="1420935" y="15623"/>
                  </a:lnTo>
                  <a:lnTo>
                    <a:pt x="1418363" y="14208"/>
                  </a:lnTo>
                  <a:lnTo>
                    <a:pt x="1415347" y="13935"/>
                  </a:lnTo>
                  <a:lnTo>
                    <a:pt x="1412535" y="13935"/>
                  </a:lnTo>
                  <a:lnTo>
                    <a:pt x="1409519" y="14208"/>
                  </a:lnTo>
                  <a:close/>
                </a:path>
                <a:path w="2366043" h="104515">
                  <a:moveTo>
                    <a:pt x="1543038" y="62946"/>
                  </a:moveTo>
                  <a:lnTo>
                    <a:pt x="1542075" y="59533"/>
                  </a:lnTo>
                  <a:lnTo>
                    <a:pt x="1541835" y="55741"/>
                  </a:lnTo>
                  <a:lnTo>
                    <a:pt x="1543057" y="81762"/>
                  </a:lnTo>
                  <a:lnTo>
                    <a:pt x="1546536" y="82995"/>
                  </a:lnTo>
                  <a:lnTo>
                    <a:pt x="1550643" y="83612"/>
                  </a:lnTo>
                  <a:lnTo>
                    <a:pt x="1560264" y="83612"/>
                  </a:lnTo>
                  <a:lnTo>
                    <a:pt x="1564539" y="82923"/>
                  </a:lnTo>
                  <a:lnTo>
                    <a:pt x="1564132" y="68134"/>
                  </a:lnTo>
                  <a:lnTo>
                    <a:pt x="1560506" y="69368"/>
                  </a:lnTo>
                  <a:lnTo>
                    <a:pt x="1555935" y="69677"/>
                  </a:lnTo>
                  <a:lnTo>
                    <a:pt x="1553270" y="69677"/>
                  </a:lnTo>
                  <a:lnTo>
                    <a:pt x="1549162" y="68643"/>
                  </a:lnTo>
                  <a:lnTo>
                    <a:pt x="1544833" y="65703"/>
                  </a:lnTo>
                  <a:lnTo>
                    <a:pt x="1543038" y="62946"/>
                  </a:lnTo>
                  <a:close/>
                </a:path>
                <a:path w="2366043" h="104515">
                  <a:moveTo>
                    <a:pt x="1539579" y="80528"/>
                  </a:moveTo>
                  <a:lnTo>
                    <a:pt x="1543057" y="81762"/>
                  </a:lnTo>
                  <a:lnTo>
                    <a:pt x="1541835" y="55741"/>
                  </a:lnTo>
                  <a:lnTo>
                    <a:pt x="1542131" y="51622"/>
                  </a:lnTo>
                  <a:lnTo>
                    <a:pt x="1543315" y="48211"/>
                  </a:lnTo>
                  <a:lnTo>
                    <a:pt x="1545333" y="45507"/>
                  </a:lnTo>
                  <a:lnTo>
                    <a:pt x="1547961" y="43348"/>
                  </a:lnTo>
                  <a:lnTo>
                    <a:pt x="1551586" y="42115"/>
                  </a:lnTo>
                  <a:lnTo>
                    <a:pt x="1556156" y="41807"/>
                  </a:lnTo>
                  <a:lnTo>
                    <a:pt x="1558895" y="41807"/>
                  </a:lnTo>
                  <a:lnTo>
                    <a:pt x="1562985" y="42840"/>
                  </a:lnTo>
                  <a:lnTo>
                    <a:pt x="1567314" y="45779"/>
                  </a:lnTo>
                  <a:lnTo>
                    <a:pt x="1569147" y="48538"/>
                  </a:lnTo>
                  <a:lnTo>
                    <a:pt x="1570034" y="51949"/>
                  </a:lnTo>
                  <a:lnTo>
                    <a:pt x="1570257" y="55850"/>
                  </a:lnTo>
                  <a:lnTo>
                    <a:pt x="1569979" y="59969"/>
                  </a:lnTo>
                  <a:lnTo>
                    <a:pt x="1568869" y="63381"/>
                  </a:lnTo>
                  <a:lnTo>
                    <a:pt x="1566815" y="66031"/>
                  </a:lnTo>
                  <a:lnTo>
                    <a:pt x="1564132" y="68134"/>
                  </a:lnTo>
                  <a:lnTo>
                    <a:pt x="1564539" y="82923"/>
                  </a:lnTo>
                  <a:lnTo>
                    <a:pt x="1568202" y="81544"/>
                  </a:lnTo>
                  <a:lnTo>
                    <a:pt x="1571866" y="80164"/>
                  </a:lnTo>
                  <a:lnTo>
                    <a:pt x="1574900" y="78224"/>
                  </a:lnTo>
                  <a:lnTo>
                    <a:pt x="1579712" y="73215"/>
                  </a:lnTo>
                  <a:lnTo>
                    <a:pt x="1581506" y="70220"/>
                  </a:lnTo>
                  <a:lnTo>
                    <a:pt x="1582690" y="66737"/>
                  </a:lnTo>
                  <a:lnTo>
                    <a:pt x="1583875" y="63254"/>
                  </a:lnTo>
                  <a:lnTo>
                    <a:pt x="1584467" y="59408"/>
                  </a:lnTo>
                  <a:lnTo>
                    <a:pt x="1584467" y="50843"/>
                  </a:lnTo>
                  <a:lnTo>
                    <a:pt x="1583912" y="46959"/>
                  </a:lnTo>
                  <a:lnTo>
                    <a:pt x="1582801" y="43548"/>
                  </a:lnTo>
                  <a:lnTo>
                    <a:pt x="1581692" y="40137"/>
                  </a:lnTo>
                  <a:lnTo>
                    <a:pt x="1579989" y="37269"/>
                  </a:lnTo>
                  <a:lnTo>
                    <a:pt x="1575400" y="32625"/>
                  </a:lnTo>
                  <a:lnTo>
                    <a:pt x="1572514" y="30864"/>
                  </a:lnTo>
                  <a:lnTo>
                    <a:pt x="1569035" y="29667"/>
                  </a:lnTo>
                  <a:lnTo>
                    <a:pt x="1565556" y="28469"/>
                  </a:lnTo>
                  <a:lnTo>
                    <a:pt x="1561448" y="27871"/>
                  </a:lnTo>
                  <a:lnTo>
                    <a:pt x="1551826" y="27871"/>
                  </a:lnTo>
                  <a:lnTo>
                    <a:pt x="1547572" y="28559"/>
                  </a:lnTo>
                  <a:lnTo>
                    <a:pt x="1543945" y="29940"/>
                  </a:lnTo>
                  <a:lnTo>
                    <a:pt x="1540318" y="31319"/>
                  </a:lnTo>
                  <a:lnTo>
                    <a:pt x="1537303" y="33242"/>
                  </a:lnTo>
                  <a:lnTo>
                    <a:pt x="1532491" y="38177"/>
                  </a:lnTo>
                  <a:lnTo>
                    <a:pt x="1530678" y="41172"/>
                  </a:lnTo>
                  <a:lnTo>
                    <a:pt x="1529457" y="44691"/>
                  </a:lnTo>
                  <a:lnTo>
                    <a:pt x="1528235" y="48211"/>
                  </a:lnTo>
                  <a:lnTo>
                    <a:pt x="1527625" y="52076"/>
                  </a:lnTo>
                  <a:lnTo>
                    <a:pt x="1527625" y="60641"/>
                  </a:lnTo>
                  <a:lnTo>
                    <a:pt x="1528179" y="64505"/>
                  </a:lnTo>
                  <a:lnTo>
                    <a:pt x="1529290" y="67881"/>
                  </a:lnTo>
                  <a:lnTo>
                    <a:pt x="1530400" y="71255"/>
                  </a:lnTo>
                  <a:lnTo>
                    <a:pt x="1532102" y="74104"/>
                  </a:lnTo>
                  <a:lnTo>
                    <a:pt x="1536691" y="78750"/>
                  </a:lnTo>
                  <a:lnTo>
                    <a:pt x="1539579" y="80528"/>
                  </a:lnTo>
                  <a:close/>
                </a:path>
                <a:path w="2366043" h="104515">
                  <a:moveTo>
                    <a:pt x="1634204" y="34838"/>
                  </a:moveTo>
                  <a:lnTo>
                    <a:pt x="1634204" y="33531"/>
                  </a:lnTo>
                  <a:lnTo>
                    <a:pt x="1633926" y="30610"/>
                  </a:lnTo>
                  <a:lnTo>
                    <a:pt x="1631428" y="27871"/>
                  </a:lnTo>
                  <a:lnTo>
                    <a:pt x="1619992" y="27871"/>
                  </a:lnTo>
                  <a:lnTo>
                    <a:pt x="1619992" y="21412"/>
                  </a:lnTo>
                  <a:lnTo>
                    <a:pt x="1620326" y="18834"/>
                  </a:lnTo>
                  <a:lnTo>
                    <a:pt x="1621955" y="15278"/>
                  </a:lnTo>
                  <a:lnTo>
                    <a:pt x="1625100" y="13935"/>
                  </a:lnTo>
                  <a:lnTo>
                    <a:pt x="1627894" y="14008"/>
                  </a:lnTo>
                  <a:lnTo>
                    <a:pt x="1630853" y="14824"/>
                  </a:lnTo>
                  <a:lnTo>
                    <a:pt x="1633425" y="14969"/>
                  </a:lnTo>
                  <a:lnTo>
                    <a:pt x="1634092" y="12410"/>
                  </a:lnTo>
                  <a:lnTo>
                    <a:pt x="1634204" y="7947"/>
                  </a:lnTo>
                  <a:lnTo>
                    <a:pt x="1634018" y="5026"/>
                  </a:lnTo>
                  <a:lnTo>
                    <a:pt x="1632261" y="1777"/>
                  </a:lnTo>
                  <a:lnTo>
                    <a:pt x="1629633" y="726"/>
                  </a:lnTo>
                  <a:lnTo>
                    <a:pt x="1626895" y="144"/>
                  </a:lnTo>
                  <a:lnTo>
                    <a:pt x="1623989" y="0"/>
                  </a:lnTo>
                  <a:lnTo>
                    <a:pt x="1620808" y="0"/>
                  </a:lnTo>
                  <a:lnTo>
                    <a:pt x="1618068" y="490"/>
                  </a:lnTo>
                  <a:lnTo>
                    <a:pt x="1613480" y="2449"/>
                  </a:lnTo>
                  <a:lnTo>
                    <a:pt x="1610112" y="5824"/>
                  </a:lnTo>
                  <a:lnTo>
                    <a:pt x="1607540" y="10142"/>
                  </a:lnTo>
                  <a:lnTo>
                    <a:pt x="1606837" y="13009"/>
                  </a:lnTo>
                  <a:lnTo>
                    <a:pt x="1606134" y="15877"/>
                  </a:lnTo>
                  <a:lnTo>
                    <a:pt x="1605782" y="19234"/>
                  </a:lnTo>
                  <a:lnTo>
                    <a:pt x="1605782" y="27871"/>
                  </a:lnTo>
                  <a:lnTo>
                    <a:pt x="1600564" y="27871"/>
                  </a:lnTo>
                  <a:lnTo>
                    <a:pt x="1599269" y="28797"/>
                  </a:lnTo>
                  <a:lnTo>
                    <a:pt x="1598789" y="31518"/>
                  </a:lnTo>
                  <a:lnTo>
                    <a:pt x="1598677" y="37378"/>
                  </a:lnTo>
                  <a:lnTo>
                    <a:pt x="1598825" y="39175"/>
                  </a:lnTo>
                  <a:lnTo>
                    <a:pt x="1600454" y="41807"/>
                  </a:lnTo>
                  <a:lnTo>
                    <a:pt x="1605782" y="41807"/>
                  </a:lnTo>
                  <a:lnTo>
                    <a:pt x="1605893" y="82108"/>
                  </a:lnTo>
                  <a:lnTo>
                    <a:pt x="1608466" y="83341"/>
                  </a:lnTo>
                  <a:lnTo>
                    <a:pt x="1611481" y="83612"/>
                  </a:lnTo>
                  <a:lnTo>
                    <a:pt x="1614220" y="83612"/>
                  </a:lnTo>
                  <a:lnTo>
                    <a:pt x="1617291" y="83341"/>
                  </a:lnTo>
                  <a:lnTo>
                    <a:pt x="1619992" y="81434"/>
                  </a:lnTo>
                  <a:lnTo>
                    <a:pt x="1619992" y="41807"/>
                  </a:lnTo>
                  <a:lnTo>
                    <a:pt x="1631428" y="41807"/>
                  </a:lnTo>
                  <a:lnTo>
                    <a:pt x="1633481" y="40227"/>
                  </a:lnTo>
                  <a:lnTo>
                    <a:pt x="1634204" y="37378"/>
                  </a:lnTo>
                  <a:lnTo>
                    <a:pt x="1634204" y="34838"/>
                  </a:lnTo>
                  <a:close/>
                </a:path>
                <a:path w="2366043" h="104515">
                  <a:moveTo>
                    <a:pt x="1672413" y="14208"/>
                  </a:moveTo>
                  <a:lnTo>
                    <a:pt x="1669729" y="16332"/>
                  </a:lnTo>
                  <a:lnTo>
                    <a:pt x="1669729" y="27871"/>
                  </a:lnTo>
                  <a:lnTo>
                    <a:pt x="1664623" y="27871"/>
                  </a:lnTo>
                  <a:lnTo>
                    <a:pt x="1663310" y="28797"/>
                  </a:lnTo>
                  <a:lnTo>
                    <a:pt x="1662736" y="31518"/>
                  </a:lnTo>
                  <a:lnTo>
                    <a:pt x="1662624" y="37378"/>
                  </a:lnTo>
                  <a:lnTo>
                    <a:pt x="1662790" y="39175"/>
                  </a:lnTo>
                  <a:lnTo>
                    <a:pt x="1664511" y="41807"/>
                  </a:lnTo>
                  <a:lnTo>
                    <a:pt x="1669729" y="41807"/>
                  </a:lnTo>
                  <a:lnTo>
                    <a:pt x="1669729" y="69386"/>
                  </a:lnTo>
                  <a:lnTo>
                    <a:pt x="1670062" y="71945"/>
                  </a:lnTo>
                  <a:lnTo>
                    <a:pt x="1671394" y="76227"/>
                  </a:lnTo>
                  <a:lnTo>
                    <a:pt x="1673837" y="79421"/>
                  </a:lnTo>
                  <a:lnTo>
                    <a:pt x="1677019" y="81888"/>
                  </a:lnTo>
                  <a:lnTo>
                    <a:pt x="1681312" y="83267"/>
                  </a:lnTo>
                  <a:lnTo>
                    <a:pt x="1683866" y="83612"/>
                  </a:lnTo>
                  <a:lnTo>
                    <a:pt x="1688918" y="83540"/>
                  </a:lnTo>
                  <a:lnTo>
                    <a:pt x="1692062" y="83068"/>
                  </a:lnTo>
                  <a:lnTo>
                    <a:pt x="1694727" y="82360"/>
                  </a:lnTo>
                  <a:lnTo>
                    <a:pt x="1697318" y="80455"/>
                  </a:lnTo>
                  <a:lnTo>
                    <a:pt x="1698040" y="77698"/>
                  </a:lnTo>
                  <a:lnTo>
                    <a:pt x="1698151" y="74249"/>
                  </a:lnTo>
                  <a:lnTo>
                    <a:pt x="1697984" y="71201"/>
                  </a:lnTo>
                  <a:lnTo>
                    <a:pt x="1696485" y="68262"/>
                  </a:lnTo>
                  <a:lnTo>
                    <a:pt x="1693746" y="69151"/>
                  </a:lnTo>
                  <a:lnTo>
                    <a:pt x="1691082" y="69677"/>
                  </a:lnTo>
                  <a:lnTo>
                    <a:pt x="1687899" y="69677"/>
                  </a:lnTo>
                  <a:lnTo>
                    <a:pt x="1684403" y="66683"/>
                  </a:lnTo>
                  <a:lnTo>
                    <a:pt x="1683941" y="62492"/>
                  </a:lnTo>
                  <a:lnTo>
                    <a:pt x="1683941" y="41807"/>
                  </a:lnTo>
                  <a:lnTo>
                    <a:pt x="1695819" y="41807"/>
                  </a:lnTo>
                  <a:lnTo>
                    <a:pt x="1697540" y="40227"/>
                  </a:lnTo>
                  <a:lnTo>
                    <a:pt x="1698151" y="37378"/>
                  </a:lnTo>
                  <a:lnTo>
                    <a:pt x="1698151" y="33531"/>
                  </a:lnTo>
                  <a:lnTo>
                    <a:pt x="1697873" y="30610"/>
                  </a:lnTo>
                  <a:lnTo>
                    <a:pt x="1695707" y="27871"/>
                  </a:lnTo>
                  <a:lnTo>
                    <a:pt x="1683941" y="27871"/>
                  </a:lnTo>
                  <a:lnTo>
                    <a:pt x="1683829" y="15623"/>
                  </a:lnTo>
                  <a:lnTo>
                    <a:pt x="1681257" y="14208"/>
                  </a:lnTo>
                  <a:lnTo>
                    <a:pt x="1678241" y="13935"/>
                  </a:lnTo>
                  <a:lnTo>
                    <a:pt x="1675429" y="13935"/>
                  </a:lnTo>
                  <a:lnTo>
                    <a:pt x="1672413" y="14208"/>
                  </a:lnTo>
                  <a:close/>
                </a:path>
                <a:path w="2366043" h="104515">
                  <a:moveTo>
                    <a:pt x="1712361" y="2613"/>
                  </a:moveTo>
                  <a:lnTo>
                    <a:pt x="1712471" y="82015"/>
                  </a:lnTo>
                  <a:lnTo>
                    <a:pt x="1715136" y="83341"/>
                  </a:lnTo>
                  <a:lnTo>
                    <a:pt x="1718061" y="83612"/>
                  </a:lnTo>
                  <a:lnTo>
                    <a:pt x="1720872" y="83612"/>
                  </a:lnTo>
                  <a:lnTo>
                    <a:pt x="1723796" y="83431"/>
                  </a:lnTo>
                  <a:lnTo>
                    <a:pt x="1726571" y="81434"/>
                  </a:lnTo>
                  <a:lnTo>
                    <a:pt x="1726571" y="49209"/>
                  </a:lnTo>
                  <a:lnTo>
                    <a:pt x="1730791" y="44982"/>
                  </a:lnTo>
                  <a:lnTo>
                    <a:pt x="1734786" y="42442"/>
                  </a:lnTo>
                  <a:lnTo>
                    <a:pt x="1738673" y="41807"/>
                  </a:lnTo>
                  <a:lnTo>
                    <a:pt x="1741596" y="42059"/>
                  </a:lnTo>
                  <a:lnTo>
                    <a:pt x="1744926" y="43821"/>
                  </a:lnTo>
                  <a:lnTo>
                    <a:pt x="1746962" y="46941"/>
                  </a:lnTo>
                  <a:lnTo>
                    <a:pt x="1747702" y="49627"/>
                  </a:lnTo>
                  <a:lnTo>
                    <a:pt x="1747887" y="53783"/>
                  </a:lnTo>
                  <a:lnTo>
                    <a:pt x="1747998" y="82124"/>
                  </a:lnTo>
                  <a:lnTo>
                    <a:pt x="1750570" y="83431"/>
                  </a:lnTo>
                  <a:lnTo>
                    <a:pt x="1753586" y="83612"/>
                  </a:lnTo>
                  <a:lnTo>
                    <a:pt x="1756398" y="83612"/>
                  </a:lnTo>
                  <a:lnTo>
                    <a:pt x="1759414" y="83341"/>
                  </a:lnTo>
                  <a:lnTo>
                    <a:pt x="1762098" y="81326"/>
                  </a:lnTo>
                  <a:lnTo>
                    <a:pt x="1762098" y="46814"/>
                  </a:lnTo>
                  <a:lnTo>
                    <a:pt x="1761765" y="43657"/>
                  </a:lnTo>
                  <a:lnTo>
                    <a:pt x="1761098" y="41043"/>
                  </a:lnTo>
                  <a:lnTo>
                    <a:pt x="1760432" y="38431"/>
                  </a:lnTo>
                  <a:lnTo>
                    <a:pt x="1757823" y="34184"/>
                  </a:lnTo>
                  <a:lnTo>
                    <a:pt x="1754308" y="30683"/>
                  </a:lnTo>
                  <a:lnTo>
                    <a:pt x="1749348" y="28432"/>
                  </a:lnTo>
                  <a:lnTo>
                    <a:pt x="1746332" y="27871"/>
                  </a:lnTo>
                  <a:lnTo>
                    <a:pt x="1739893" y="27871"/>
                  </a:lnTo>
                  <a:lnTo>
                    <a:pt x="1737118" y="28451"/>
                  </a:lnTo>
                  <a:lnTo>
                    <a:pt x="1734454" y="29612"/>
                  </a:lnTo>
                  <a:lnTo>
                    <a:pt x="1731789" y="30774"/>
                  </a:lnTo>
                  <a:lnTo>
                    <a:pt x="1729162" y="32552"/>
                  </a:lnTo>
                  <a:lnTo>
                    <a:pt x="1726571" y="34947"/>
                  </a:lnTo>
                  <a:lnTo>
                    <a:pt x="1726460" y="1996"/>
                  </a:lnTo>
                  <a:lnTo>
                    <a:pt x="1723796" y="363"/>
                  </a:lnTo>
                  <a:lnTo>
                    <a:pt x="1720872" y="0"/>
                  </a:lnTo>
                  <a:lnTo>
                    <a:pt x="1718061" y="0"/>
                  </a:lnTo>
                  <a:lnTo>
                    <a:pt x="1715136" y="273"/>
                  </a:lnTo>
                  <a:lnTo>
                    <a:pt x="1712361" y="2613"/>
                  </a:lnTo>
                  <a:close/>
                </a:path>
                <a:path w="2366043" h="104515">
                  <a:moveTo>
                    <a:pt x="1804229" y="28524"/>
                  </a:moveTo>
                  <a:lnTo>
                    <a:pt x="1800566" y="29829"/>
                  </a:lnTo>
                  <a:lnTo>
                    <a:pt x="1801398" y="41807"/>
                  </a:lnTo>
                  <a:lnTo>
                    <a:pt x="1804081" y="41807"/>
                  </a:lnTo>
                  <a:lnTo>
                    <a:pt x="1804229" y="28524"/>
                  </a:lnTo>
                  <a:close/>
                </a:path>
                <a:path w="2366043" h="104515">
                  <a:moveTo>
                    <a:pt x="1840255" y="52802"/>
                  </a:moveTo>
                  <a:lnTo>
                    <a:pt x="1840255" y="46269"/>
                  </a:lnTo>
                  <a:lnTo>
                    <a:pt x="1839737" y="43440"/>
                  </a:lnTo>
                  <a:lnTo>
                    <a:pt x="1838700" y="40826"/>
                  </a:lnTo>
                  <a:lnTo>
                    <a:pt x="1837664" y="38214"/>
                  </a:lnTo>
                  <a:lnTo>
                    <a:pt x="1836036" y="35946"/>
                  </a:lnTo>
                  <a:lnTo>
                    <a:pt x="1831595" y="32099"/>
                  </a:lnTo>
                  <a:lnTo>
                    <a:pt x="1828765" y="30593"/>
                  </a:lnTo>
                  <a:lnTo>
                    <a:pt x="1825324" y="29504"/>
                  </a:lnTo>
                  <a:lnTo>
                    <a:pt x="1821882" y="28414"/>
                  </a:lnTo>
                  <a:lnTo>
                    <a:pt x="1817754" y="27871"/>
                  </a:lnTo>
                  <a:lnTo>
                    <a:pt x="1808355" y="27871"/>
                  </a:lnTo>
                  <a:lnTo>
                    <a:pt x="1807709" y="41807"/>
                  </a:lnTo>
                  <a:lnTo>
                    <a:pt x="1826045" y="41807"/>
                  </a:lnTo>
                  <a:lnTo>
                    <a:pt x="1834926" y="55741"/>
                  </a:lnTo>
                  <a:lnTo>
                    <a:pt x="1837942" y="55378"/>
                  </a:lnTo>
                  <a:lnTo>
                    <a:pt x="1840255" y="52802"/>
                  </a:lnTo>
                  <a:close/>
                </a:path>
                <a:path w="2366043" h="104515">
                  <a:moveTo>
                    <a:pt x="1797624" y="41807"/>
                  </a:moveTo>
                  <a:lnTo>
                    <a:pt x="1797624" y="55741"/>
                  </a:lnTo>
                  <a:lnTo>
                    <a:pt x="1834926" y="55741"/>
                  </a:lnTo>
                  <a:lnTo>
                    <a:pt x="1798678" y="41807"/>
                  </a:lnTo>
                  <a:lnTo>
                    <a:pt x="1797624" y="41807"/>
                  </a:lnTo>
                  <a:close/>
                </a:path>
                <a:path w="2366043" h="104515">
                  <a:moveTo>
                    <a:pt x="1876225" y="8873"/>
                  </a:moveTo>
                  <a:lnTo>
                    <a:pt x="1875782" y="11866"/>
                  </a:lnTo>
                  <a:lnTo>
                    <a:pt x="1875782" y="78713"/>
                  </a:lnTo>
                  <a:lnTo>
                    <a:pt x="1877114" y="82469"/>
                  </a:lnTo>
                  <a:lnTo>
                    <a:pt x="1880444" y="83612"/>
                  </a:lnTo>
                  <a:lnTo>
                    <a:pt x="1898763" y="83612"/>
                  </a:lnTo>
                  <a:lnTo>
                    <a:pt x="1898984" y="69677"/>
                  </a:lnTo>
                  <a:lnTo>
                    <a:pt x="1889992" y="69677"/>
                  </a:lnTo>
                  <a:lnTo>
                    <a:pt x="1889992" y="20902"/>
                  </a:lnTo>
                  <a:lnTo>
                    <a:pt x="1904018" y="20902"/>
                  </a:lnTo>
                  <a:lnTo>
                    <a:pt x="1908274" y="21502"/>
                  </a:lnTo>
                  <a:lnTo>
                    <a:pt x="1911529" y="22699"/>
                  </a:lnTo>
                  <a:lnTo>
                    <a:pt x="1914786" y="23897"/>
                  </a:lnTo>
                  <a:lnTo>
                    <a:pt x="1917470" y="25566"/>
                  </a:lnTo>
                  <a:lnTo>
                    <a:pt x="1921687" y="29848"/>
                  </a:lnTo>
                  <a:lnTo>
                    <a:pt x="1923205" y="32390"/>
                  </a:lnTo>
                  <a:lnTo>
                    <a:pt x="1924131" y="35328"/>
                  </a:lnTo>
                  <a:lnTo>
                    <a:pt x="1925055" y="38267"/>
                  </a:lnTo>
                  <a:lnTo>
                    <a:pt x="1925518" y="41407"/>
                  </a:lnTo>
                  <a:lnTo>
                    <a:pt x="1925518" y="48883"/>
                  </a:lnTo>
                  <a:lnTo>
                    <a:pt x="1924982" y="52511"/>
                  </a:lnTo>
                  <a:lnTo>
                    <a:pt x="1923909" y="55633"/>
                  </a:lnTo>
                  <a:lnTo>
                    <a:pt x="1922835" y="58754"/>
                  </a:lnTo>
                  <a:lnTo>
                    <a:pt x="1921391" y="79893"/>
                  </a:lnTo>
                  <a:lnTo>
                    <a:pt x="1925574" y="77570"/>
                  </a:lnTo>
                  <a:lnTo>
                    <a:pt x="1929015" y="74413"/>
                  </a:lnTo>
                  <a:lnTo>
                    <a:pt x="1932457" y="71255"/>
                  </a:lnTo>
                  <a:lnTo>
                    <a:pt x="1935104" y="67191"/>
                  </a:lnTo>
                  <a:lnTo>
                    <a:pt x="1936954" y="62219"/>
                  </a:lnTo>
                  <a:lnTo>
                    <a:pt x="1938803" y="57247"/>
                  </a:lnTo>
                  <a:lnTo>
                    <a:pt x="1939729" y="51241"/>
                  </a:lnTo>
                  <a:lnTo>
                    <a:pt x="1939729" y="38105"/>
                  </a:lnTo>
                  <a:lnTo>
                    <a:pt x="1938877" y="32752"/>
                  </a:lnTo>
                  <a:lnTo>
                    <a:pt x="1937175" y="28143"/>
                  </a:lnTo>
                  <a:lnTo>
                    <a:pt x="1935472" y="23534"/>
                  </a:lnTo>
                  <a:lnTo>
                    <a:pt x="1932994" y="19651"/>
                  </a:lnTo>
                  <a:lnTo>
                    <a:pt x="1929738" y="16494"/>
                  </a:lnTo>
                  <a:lnTo>
                    <a:pt x="1926480" y="13337"/>
                  </a:lnTo>
                  <a:lnTo>
                    <a:pt x="1922447" y="10960"/>
                  </a:lnTo>
                  <a:lnTo>
                    <a:pt x="1917636" y="9363"/>
                  </a:lnTo>
                  <a:lnTo>
                    <a:pt x="1912825" y="7766"/>
                  </a:lnTo>
                  <a:lnTo>
                    <a:pt x="1907015" y="6967"/>
                  </a:lnTo>
                  <a:lnTo>
                    <a:pt x="1879112" y="6967"/>
                  </a:lnTo>
                  <a:lnTo>
                    <a:pt x="1876225" y="8873"/>
                  </a:lnTo>
                  <a:close/>
                </a:path>
                <a:path w="2366043" h="104515">
                  <a:moveTo>
                    <a:pt x="1922835" y="58754"/>
                  </a:moveTo>
                  <a:lnTo>
                    <a:pt x="1921206" y="61348"/>
                  </a:lnTo>
                  <a:lnTo>
                    <a:pt x="1916840" y="65486"/>
                  </a:lnTo>
                  <a:lnTo>
                    <a:pt x="1914138" y="67045"/>
                  </a:lnTo>
                  <a:lnTo>
                    <a:pt x="1910919" y="68098"/>
                  </a:lnTo>
                  <a:lnTo>
                    <a:pt x="1907700" y="69151"/>
                  </a:lnTo>
                  <a:lnTo>
                    <a:pt x="1903722" y="69677"/>
                  </a:lnTo>
                  <a:lnTo>
                    <a:pt x="1898984" y="69677"/>
                  </a:lnTo>
                  <a:lnTo>
                    <a:pt x="1898763" y="83612"/>
                  </a:lnTo>
                  <a:lnTo>
                    <a:pt x="1905645" y="83612"/>
                  </a:lnTo>
                  <a:lnTo>
                    <a:pt x="1911548" y="82868"/>
                  </a:lnTo>
                  <a:lnTo>
                    <a:pt x="1916470" y="81381"/>
                  </a:lnTo>
                  <a:lnTo>
                    <a:pt x="1921391" y="79893"/>
                  </a:lnTo>
                  <a:lnTo>
                    <a:pt x="1922835" y="58754"/>
                  </a:lnTo>
                  <a:close/>
                </a:path>
                <a:path w="2366043" h="104515">
                  <a:moveTo>
                    <a:pt x="1977031" y="69677"/>
                  </a:moveTo>
                  <a:lnTo>
                    <a:pt x="1974218" y="69677"/>
                  </a:lnTo>
                  <a:lnTo>
                    <a:pt x="1974256" y="83612"/>
                  </a:lnTo>
                  <a:lnTo>
                    <a:pt x="1977809" y="83612"/>
                  </a:lnTo>
                  <a:lnTo>
                    <a:pt x="1981564" y="69441"/>
                  </a:lnTo>
                  <a:lnTo>
                    <a:pt x="1977031" y="69677"/>
                  </a:lnTo>
                  <a:close/>
                </a:path>
                <a:path w="2366043" h="104515">
                  <a:moveTo>
                    <a:pt x="1953939" y="66629"/>
                  </a:moveTo>
                  <a:lnTo>
                    <a:pt x="1953939" y="69460"/>
                  </a:lnTo>
                  <a:lnTo>
                    <a:pt x="1954438" y="71927"/>
                  </a:lnTo>
                  <a:lnTo>
                    <a:pt x="1956437" y="76137"/>
                  </a:lnTo>
                  <a:lnTo>
                    <a:pt x="1959656" y="79312"/>
                  </a:lnTo>
                  <a:lnTo>
                    <a:pt x="1963616" y="81799"/>
                  </a:lnTo>
                  <a:lnTo>
                    <a:pt x="1968574" y="83249"/>
                  </a:lnTo>
                  <a:lnTo>
                    <a:pt x="1971295" y="83612"/>
                  </a:lnTo>
                  <a:lnTo>
                    <a:pt x="1974256" y="83612"/>
                  </a:lnTo>
                  <a:lnTo>
                    <a:pt x="1974218" y="69677"/>
                  </a:lnTo>
                  <a:lnTo>
                    <a:pt x="1972035" y="69386"/>
                  </a:lnTo>
                  <a:lnTo>
                    <a:pt x="1968149" y="67428"/>
                  </a:lnTo>
                  <a:lnTo>
                    <a:pt x="1969537" y="64361"/>
                  </a:lnTo>
                  <a:lnTo>
                    <a:pt x="1972776" y="63308"/>
                  </a:lnTo>
                  <a:lnTo>
                    <a:pt x="1976198" y="62927"/>
                  </a:lnTo>
                  <a:lnTo>
                    <a:pt x="1980399" y="62708"/>
                  </a:lnTo>
                  <a:lnTo>
                    <a:pt x="1989465" y="62708"/>
                  </a:lnTo>
                  <a:lnTo>
                    <a:pt x="1989465" y="66847"/>
                  </a:lnTo>
                  <a:lnTo>
                    <a:pt x="1985487" y="68497"/>
                  </a:lnTo>
                  <a:lnTo>
                    <a:pt x="1981564" y="69441"/>
                  </a:lnTo>
                  <a:lnTo>
                    <a:pt x="1977809" y="83612"/>
                  </a:lnTo>
                  <a:lnTo>
                    <a:pt x="1981046" y="83122"/>
                  </a:lnTo>
                  <a:lnTo>
                    <a:pt x="1983969" y="82143"/>
                  </a:lnTo>
                  <a:lnTo>
                    <a:pt x="1986893" y="81163"/>
                  </a:lnTo>
                  <a:lnTo>
                    <a:pt x="1989503" y="79475"/>
                  </a:lnTo>
                  <a:lnTo>
                    <a:pt x="1991796" y="77080"/>
                  </a:lnTo>
                  <a:lnTo>
                    <a:pt x="1991796" y="81434"/>
                  </a:lnTo>
                  <a:lnTo>
                    <a:pt x="1991963" y="82360"/>
                  </a:lnTo>
                  <a:lnTo>
                    <a:pt x="1994738" y="83540"/>
                  </a:lnTo>
                  <a:lnTo>
                    <a:pt x="2000530" y="83540"/>
                  </a:lnTo>
                  <a:lnTo>
                    <a:pt x="2003676" y="81544"/>
                  </a:lnTo>
                  <a:lnTo>
                    <a:pt x="2003676" y="44273"/>
                  </a:lnTo>
                  <a:lnTo>
                    <a:pt x="2003195" y="41299"/>
                  </a:lnTo>
                  <a:lnTo>
                    <a:pt x="2002232" y="38757"/>
                  </a:lnTo>
                  <a:lnTo>
                    <a:pt x="2001271" y="36217"/>
                  </a:lnTo>
                  <a:lnTo>
                    <a:pt x="1999753" y="34150"/>
                  </a:lnTo>
                  <a:lnTo>
                    <a:pt x="1995608" y="30954"/>
                  </a:lnTo>
                  <a:lnTo>
                    <a:pt x="1992962" y="29776"/>
                  </a:lnTo>
                  <a:lnTo>
                    <a:pt x="1989743" y="29014"/>
                  </a:lnTo>
                  <a:lnTo>
                    <a:pt x="1986523" y="28252"/>
                  </a:lnTo>
                  <a:lnTo>
                    <a:pt x="1982656" y="27871"/>
                  </a:lnTo>
                  <a:lnTo>
                    <a:pt x="1975551" y="27871"/>
                  </a:lnTo>
                  <a:lnTo>
                    <a:pt x="1970647" y="28252"/>
                  </a:lnTo>
                  <a:lnTo>
                    <a:pt x="1966022" y="28850"/>
                  </a:lnTo>
                  <a:lnTo>
                    <a:pt x="1961951" y="29721"/>
                  </a:lnTo>
                  <a:lnTo>
                    <a:pt x="1958657" y="30646"/>
                  </a:lnTo>
                  <a:lnTo>
                    <a:pt x="1955493" y="32390"/>
                  </a:lnTo>
                  <a:lnTo>
                    <a:pt x="1954049" y="35510"/>
                  </a:lnTo>
                  <a:lnTo>
                    <a:pt x="1953939" y="38105"/>
                  </a:lnTo>
                  <a:lnTo>
                    <a:pt x="1954161" y="41098"/>
                  </a:lnTo>
                  <a:lnTo>
                    <a:pt x="1954937" y="44001"/>
                  </a:lnTo>
                  <a:lnTo>
                    <a:pt x="1957788" y="45290"/>
                  </a:lnTo>
                  <a:lnTo>
                    <a:pt x="1961026" y="44383"/>
                  </a:lnTo>
                  <a:lnTo>
                    <a:pt x="1964208" y="43548"/>
                  </a:lnTo>
                  <a:lnTo>
                    <a:pt x="1967946" y="42713"/>
                  </a:lnTo>
                  <a:lnTo>
                    <a:pt x="1972461" y="41988"/>
                  </a:lnTo>
                  <a:lnTo>
                    <a:pt x="1975034" y="41807"/>
                  </a:lnTo>
                  <a:lnTo>
                    <a:pt x="1981879" y="41915"/>
                  </a:lnTo>
                  <a:lnTo>
                    <a:pt x="1984839" y="42350"/>
                  </a:lnTo>
                  <a:lnTo>
                    <a:pt x="1987892" y="43548"/>
                  </a:lnTo>
                  <a:lnTo>
                    <a:pt x="1989465" y="46161"/>
                  </a:lnTo>
                  <a:lnTo>
                    <a:pt x="1989465" y="48774"/>
                  </a:lnTo>
                  <a:lnTo>
                    <a:pt x="1979066" y="48774"/>
                  </a:lnTo>
                  <a:lnTo>
                    <a:pt x="1974719" y="49118"/>
                  </a:lnTo>
                  <a:lnTo>
                    <a:pt x="1970980" y="49808"/>
                  </a:lnTo>
                  <a:lnTo>
                    <a:pt x="1967243" y="50499"/>
                  </a:lnTo>
                  <a:lnTo>
                    <a:pt x="1964098" y="51587"/>
                  </a:lnTo>
                  <a:lnTo>
                    <a:pt x="1961544" y="53074"/>
                  </a:lnTo>
                  <a:lnTo>
                    <a:pt x="1958990" y="54561"/>
                  </a:lnTo>
                  <a:lnTo>
                    <a:pt x="1957085" y="56431"/>
                  </a:lnTo>
                  <a:lnTo>
                    <a:pt x="1954568" y="60930"/>
                  </a:lnTo>
                  <a:lnTo>
                    <a:pt x="1953939" y="63581"/>
                  </a:lnTo>
                  <a:lnTo>
                    <a:pt x="1953939" y="66629"/>
                  </a:lnTo>
                  <a:close/>
                </a:path>
                <a:path w="2366043" h="104515">
                  <a:moveTo>
                    <a:pt x="2020569" y="14208"/>
                  </a:moveTo>
                  <a:lnTo>
                    <a:pt x="2017886" y="16332"/>
                  </a:lnTo>
                  <a:lnTo>
                    <a:pt x="2017886" y="27871"/>
                  </a:lnTo>
                  <a:lnTo>
                    <a:pt x="2012779" y="27871"/>
                  </a:lnTo>
                  <a:lnTo>
                    <a:pt x="2011465" y="28797"/>
                  </a:lnTo>
                  <a:lnTo>
                    <a:pt x="2010892" y="31518"/>
                  </a:lnTo>
                  <a:lnTo>
                    <a:pt x="2010780" y="37378"/>
                  </a:lnTo>
                  <a:lnTo>
                    <a:pt x="2010948" y="39175"/>
                  </a:lnTo>
                  <a:lnTo>
                    <a:pt x="2012668" y="41807"/>
                  </a:lnTo>
                  <a:lnTo>
                    <a:pt x="2017886" y="41807"/>
                  </a:lnTo>
                  <a:lnTo>
                    <a:pt x="2017886" y="69386"/>
                  </a:lnTo>
                  <a:lnTo>
                    <a:pt x="2018220" y="71945"/>
                  </a:lnTo>
                  <a:lnTo>
                    <a:pt x="2019551" y="76227"/>
                  </a:lnTo>
                  <a:lnTo>
                    <a:pt x="2021994" y="79421"/>
                  </a:lnTo>
                  <a:lnTo>
                    <a:pt x="2025176" y="81888"/>
                  </a:lnTo>
                  <a:lnTo>
                    <a:pt x="2029468" y="83267"/>
                  </a:lnTo>
                  <a:lnTo>
                    <a:pt x="2032022" y="83612"/>
                  </a:lnTo>
                  <a:lnTo>
                    <a:pt x="2037073" y="83540"/>
                  </a:lnTo>
                  <a:lnTo>
                    <a:pt x="2040219" y="83068"/>
                  </a:lnTo>
                  <a:lnTo>
                    <a:pt x="2042883" y="82360"/>
                  </a:lnTo>
                  <a:lnTo>
                    <a:pt x="2045474" y="80455"/>
                  </a:lnTo>
                  <a:lnTo>
                    <a:pt x="2046197" y="77698"/>
                  </a:lnTo>
                  <a:lnTo>
                    <a:pt x="2046307" y="74249"/>
                  </a:lnTo>
                  <a:lnTo>
                    <a:pt x="2046141" y="71201"/>
                  </a:lnTo>
                  <a:lnTo>
                    <a:pt x="2044641" y="68262"/>
                  </a:lnTo>
                  <a:lnTo>
                    <a:pt x="2041903" y="69151"/>
                  </a:lnTo>
                  <a:lnTo>
                    <a:pt x="2039239" y="69677"/>
                  </a:lnTo>
                  <a:lnTo>
                    <a:pt x="2036056" y="69677"/>
                  </a:lnTo>
                  <a:lnTo>
                    <a:pt x="2032560" y="66683"/>
                  </a:lnTo>
                  <a:lnTo>
                    <a:pt x="2032096" y="62492"/>
                  </a:lnTo>
                  <a:lnTo>
                    <a:pt x="2032096" y="41807"/>
                  </a:lnTo>
                  <a:lnTo>
                    <a:pt x="2043976" y="41807"/>
                  </a:lnTo>
                  <a:lnTo>
                    <a:pt x="2045696" y="40227"/>
                  </a:lnTo>
                  <a:lnTo>
                    <a:pt x="2046307" y="37378"/>
                  </a:lnTo>
                  <a:lnTo>
                    <a:pt x="2046307" y="33531"/>
                  </a:lnTo>
                  <a:lnTo>
                    <a:pt x="2046029" y="30610"/>
                  </a:lnTo>
                  <a:lnTo>
                    <a:pt x="2043864" y="27871"/>
                  </a:lnTo>
                  <a:lnTo>
                    <a:pt x="2032096" y="27871"/>
                  </a:lnTo>
                  <a:lnTo>
                    <a:pt x="2031986" y="15623"/>
                  </a:lnTo>
                  <a:lnTo>
                    <a:pt x="2029414" y="14208"/>
                  </a:lnTo>
                  <a:lnTo>
                    <a:pt x="2026398" y="13935"/>
                  </a:lnTo>
                  <a:lnTo>
                    <a:pt x="2023586" y="13935"/>
                  </a:lnTo>
                  <a:lnTo>
                    <a:pt x="2020569" y="14208"/>
                  </a:lnTo>
                  <a:close/>
                </a:path>
                <a:path w="2366043" h="104515">
                  <a:moveTo>
                    <a:pt x="2083610" y="69677"/>
                  </a:moveTo>
                  <a:lnTo>
                    <a:pt x="2080798" y="69677"/>
                  </a:lnTo>
                  <a:lnTo>
                    <a:pt x="2080835" y="83612"/>
                  </a:lnTo>
                  <a:lnTo>
                    <a:pt x="2084387" y="83612"/>
                  </a:lnTo>
                  <a:lnTo>
                    <a:pt x="2088142" y="69441"/>
                  </a:lnTo>
                  <a:lnTo>
                    <a:pt x="2083610" y="69677"/>
                  </a:lnTo>
                  <a:close/>
                </a:path>
                <a:path w="2366043" h="104515">
                  <a:moveTo>
                    <a:pt x="2060517" y="66629"/>
                  </a:moveTo>
                  <a:lnTo>
                    <a:pt x="2060517" y="69460"/>
                  </a:lnTo>
                  <a:lnTo>
                    <a:pt x="2061018" y="71927"/>
                  </a:lnTo>
                  <a:lnTo>
                    <a:pt x="2063015" y="76137"/>
                  </a:lnTo>
                  <a:lnTo>
                    <a:pt x="2066235" y="79312"/>
                  </a:lnTo>
                  <a:lnTo>
                    <a:pt x="2070195" y="81799"/>
                  </a:lnTo>
                  <a:lnTo>
                    <a:pt x="2075154" y="83249"/>
                  </a:lnTo>
                  <a:lnTo>
                    <a:pt x="2077873" y="83612"/>
                  </a:lnTo>
                  <a:lnTo>
                    <a:pt x="2080835" y="83612"/>
                  </a:lnTo>
                  <a:lnTo>
                    <a:pt x="2080798" y="69677"/>
                  </a:lnTo>
                  <a:lnTo>
                    <a:pt x="2078614" y="69386"/>
                  </a:lnTo>
                  <a:lnTo>
                    <a:pt x="2074727" y="67428"/>
                  </a:lnTo>
                  <a:lnTo>
                    <a:pt x="2076115" y="64361"/>
                  </a:lnTo>
                  <a:lnTo>
                    <a:pt x="2079353" y="63308"/>
                  </a:lnTo>
                  <a:lnTo>
                    <a:pt x="2082777" y="62927"/>
                  </a:lnTo>
                  <a:lnTo>
                    <a:pt x="2086978" y="62708"/>
                  </a:lnTo>
                  <a:lnTo>
                    <a:pt x="2096044" y="62708"/>
                  </a:lnTo>
                  <a:lnTo>
                    <a:pt x="2096044" y="66847"/>
                  </a:lnTo>
                  <a:lnTo>
                    <a:pt x="2092065" y="68497"/>
                  </a:lnTo>
                  <a:lnTo>
                    <a:pt x="2088142" y="69441"/>
                  </a:lnTo>
                  <a:lnTo>
                    <a:pt x="2084387" y="83612"/>
                  </a:lnTo>
                  <a:lnTo>
                    <a:pt x="2087624" y="83122"/>
                  </a:lnTo>
                  <a:lnTo>
                    <a:pt x="2090549" y="82143"/>
                  </a:lnTo>
                  <a:lnTo>
                    <a:pt x="2093471" y="81163"/>
                  </a:lnTo>
                  <a:lnTo>
                    <a:pt x="2096081" y="79475"/>
                  </a:lnTo>
                  <a:lnTo>
                    <a:pt x="2098375" y="77080"/>
                  </a:lnTo>
                  <a:lnTo>
                    <a:pt x="2098375" y="81434"/>
                  </a:lnTo>
                  <a:lnTo>
                    <a:pt x="2098542" y="82360"/>
                  </a:lnTo>
                  <a:lnTo>
                    <a:pt x="2101317" y="83540"/>
                  </a:lnTo>
                  <a:lnTo>
                    <a:pt x="2107109" y="83540"/>
                  </a:lnTo>
                  <a:lnTo>
                    <a:pt x="2110254" y="81544"/>
                  </a:lnTo>
                  <a:lnTo>
                    <a:pt x="2110254" y="44273"/>
                  </a:lnTo>
                  <a:lnTo>
                    <a:pt x="2109773" y="41299"/>
                  </a:lnTo>
                  <a:lnTo>
                    <a:pt x="2108812" y="38757"/>
                  </a:lnTo>
                  <a:lnTo>
                    <a:pt x="2107849" y="36217"/>
                  </a:lnTo>
                  <a:lnTo>
                    <a:pt x="2106331" y="34150"/>
                  </a:lnTo>
                  <a:lnTo>
                    <a:pt x="2102187" y="30954"/>
                  </a:lnTo>
                  <a:lnTo>
                    <a:pt x="2099541" y="29776"/>
                  </a:lnTo>
                  <a:lnTo>
                    <a:pt x="2096321" y="29014"/>
                  </a:lnTo>
                  <a:lnTo>
                    <a:pt x="2093102" y="28252"/>
                  </a:lnTo>
                  <a:lnTo>
                    <a:pt x="2089235" y="27871"/>
                  </a:lnTo>
                  <a:lnTo>
                    <a:pt x="2082130" y="27871"/>
                  </a:lnTo>
                  <a:lnTo>
                    <a:pt x="2077227" y="28252"/>
                  </a:lnTo>
                  <a:lnTo>
                    <a:pt x="2072600" y="28850"/>
                  </a:lnTo>
                  <a:lnTo>
                    <a:pt x="2068529" y="29721"/>
                  </a:lnTo>
                  <a:lnTo>
                    <a:pt x="2065237" y="30646"/>
                  </a:lnTo>
                  <a:lnTo>
                    <a:pt x="2062072" y="32390"/>
                  </a:lnTo>
                  <a:lnTo>
                    <a:pt x="2060628" y="35510"/>
                  </a:lnTo>
                  <a:lnTo>
                    <a:pt x="2060517" y="38105"/>
                  </a:lnTo>
                  <a:lnTo>
                    <a:pt x="2060738" y="41098"/>
                  </a:lnTo>
                  <a:lnTo>
                    <a:pt x="2061517" y="44001"/>
                  </a:lnTo>
                  <a:lnTo>
                    <a:pt x="2064367" y="45290"/>
                  </a:lnTo>
                  <a:lnTo>
                    <a:pt x="2067604" y="44383"/>
                  </a:lnTo>
                  <a:lnTo>
                    <a:pt x="2070787" y="43548"/>
                  </a:lnTo>
                  <a:lnTo>
                    <a:pt x="2074524" y="42713"/>
                  </a:lnTo>
                  <a:lnTo>
                    <a:pt x="2079039" y="41988"/>
                  </a:lnTo>
                  <a:lnTo>
                    <a:pt x="2081611" y="41807"/>
                  </a:lnTo>
                  <a:lnTo>
                    <a:pt x="2088457" y="41915"/>
                  </a:lnTo>
                  <a:lnTo>
                    <a:pt x="2091419" y="42350"/>
                  </a:lnTo>
                  <a:lnTo>
                    <a:pt x="2094471" y="43548"/>
                  </a:lnTo>
                  <a:lnTo>
                    <a:pt x="2096044" y="46161"/>
                  </a:lnTo>
                  <a:lnTo>
                    <a:pt x="2096044" y="48774"/>
                  </a:lnTo>
                  <a:lnTo>
                    <a:pt x="2085646" y="48774"/>
                  </a:lnTo>
                  <a:lnTo>
                    <a:pt x="2081297" y="49118"/>
                  </a:lnTo>
                  <a:lnTo>
                    <a:pt x="2077558" y="49808"/>
                  </a:lnTo>
                  <a:lnTo>
                    <a:pt x="2073822" y="50499"/>
                  </a:lnTo>
                  <a:lnTo>
                    <a:pt x="2070676" y="51587"/>
                  </a:lnTo>
                  <a:lnTo>
                    <a:pt x="2068122" y="53074"/>
                  </a:lnTo>
                  <a:lnTo>
                    <a:pt x="2065569" y="54561"/>
                  </a:lnTo>
                  <a:lnTo>
                    <a:pt x="2063663" y="56431"/>
                  </a:lnTo>
                  <a:lnTo>
                    <a:pt x="2061146" y="60930"/>
                  </a:lnTo>
                  <a:lnTo>
                    <a:pt x="2060517" y="63581"/>
                  </a:lnTo>
                  <a:lnTo>
                    <a:pt x="2060517" y="66629"/>
                  </a:lnTo>
                  <a:close/>
                </a:path>
                <a:path w="2366043" h="104515">
                  <a:moveTo>
                    <a:pt x="2141265" y="65830"/>
                  </a:moveTo>
                  <a:lnTo>
                    <a:pt x="2138676" y="64016"/>
                  </a:lnTo>
                  <a:lnTo>
                    <a:pt x="2139656" y="77843"/>
                  </a:lnTo>
                  <a:lnTo>
                    <a:pt x="2142690" y="80020"/>
                  </a:lnTo>
                  <a:lnTo>
                    <a:pt x="2146170" y="68207"/>
                  </a:lnTo>
                  <a:lnTo>
                    <a:pt x="2141265" y="65830"/>
                  </a:lnTo>
                  <a:close/>
                </a:path>
                <a:path w="2366043" h="104515">
                  <a:moveTo>
                    <a:pt x="2218609" y="69677"/>
                  </a:moveTo>
                  <a:lnTo>
                    <a:pt x="2215796" y="69677"/>
                  </a:lnTo>
                  <a:lnTo>
                    <a:pt x="2215835" y="83612"/>
                  </a:lnTo>
                  <a:lnTo>
                    <a:pt x="2219387" y="83612"/>
                  </a:lnTo>
                  <a:lnTo>
                    <a:pt x="2223142" y="69441"/>
                  </a:lnTo>
                  <a:lnTo>
                    <a:pt x="2218609" y="69677"/>
                  </a:lnTo>
                  <a:close/>
                </a:path>
                <a:path w="2366043" h="104515">
                  <a:moveTo>
                    <a:pt x="2195517" y="66629"/>
                  </a:moveTo>
                  <a:lnTo>
                    <a:pt x="2195517" y="69460"/>
                  </a:lnTo>
                  <a:lnTo>
                    <a:pt x="2196016" y="71927"/>
                  </a:lnTo>
                  <a:lnTo>
                    <a:pt x="2198015" y="76137"/>
                  </a:lnTo>
                  <a:lnTo>
                    <a:pt x="2201235" y="79312"/>
                  </a:lnTo>
                  <a:lnTo>
                    <a:pt x="2205194" y="81799"/>
                  </a:lnTo>
                  <a:lnTo>
                    <a:pt x="2210153" y="83249"/>
                  </a:lnTo>
                  <a:lnTo>
                    <a:pt x="2212873" y="83612"/>
                  </a:lnTo>
                  <a:lnTo>
                    <a:pt x="2215835" y="83612"/>
                  </a:lnTo>
                  <a:lnTo>
                    <a:pt x="2215796" y="69677"/>
                  </a:lnTo>
                  <a:lnTo>
                    <a:pt x="2213613" y="69386"/>
                  </a:lnTo>
                  <a:lnTo>
                    <a:pt x="2209727" y="67428"/>
                  </a:lnTo>
                  <a:lnTo>
                    <a:pt x="2211115" y="64361"/>
                  </a:lnTo>
                  <a:lnTo>
                    <a:pt x="2214352" y="63308"/>
                  </a:lnTo>
                  <a:lnTo>
                    <a:pt x="2217776" y="62927"/>
                  </a:lnTo>
                  <a:lnTo>
                    <a:pt x="2221978" y="62708"/>
                  </a:lnTo>
                  <a:lnTo>
                    <a:pt x="2231043" y="62708"/>
                  </a:lnTo>
                  <a:lnTo>
                    <a:pt x="2231043" y="66847"/>
                  </a:lnTo>
                  <a:lnTo>
                    <a:pt x="2227065" y="68497"/>
                  </a:lnTo>
                  <a:lnTo>
                    <a:pt x="2223142" y="69441"/>
                  </a:lnTo>
                  <a:lnTo>
                    <a:pt x="2219387" y="83612"/>
                  </a:lnTo>
                  <a:lnTo>
                    <a:pt x="2222624" y="83122"/>
                  </a:lnTo>
                  <a:lnTo>
                    <a:pt x="2225549" y="82143"/>
                  </a:lnTo>
                  <a:lnTo>
                    <a:pt x="2228471" y="81163"/>
                  </a:lnTo>
                  <a:lnTo>
                    <a:pt x="2231081" y="79475"/>
                  </a:lnTo>
                  <a:lnTo>
                    <a:pt x="2233375" y="77080"/>
                  </a:lnTo>
                  <a:lnTo>
                    <a:pt x="2233375" y="81434"/>
                  </a:lnTo>
                  <a:lnTo>
                    <a:pt x="2233542" y="82360"/>
                  </a:lnTo>
                  <a:lnTo>
                    <a:pt x="2236317" y="83540"/>
                  </a:lnTo>
                  <a:lnTo>
                    <a:pt x="2242108" y="83540"/>
                  </a:lnTo>
                  <a:lnTo>
                    <a:pt x="2245254" y="81544"/>
                  </a:lnTo>
                  <a:lnTo>
                    <a:pt x="2245254" y="44273"/>
                  </a:lnTo>
                  <a:lnTo>
                    <a:pt x="2244773" y="41299"/>
                  </a:lnTo>
                  <a:lnTo>
                    <a:pt x="2243810" y="38757"/>
                  </a:lnTo>
                  <a:lnTo>
                    <a:pt x="2242849" y="36217"/>
                  </a:lnTo>
                  <a:lnTo>
                    <a:pt x="2241331" y="34150"/>
                  </a:lnTo>
                  <a:lnTo>
                    <a:pt x="2237186" y="30954"/>
                  </a:lnTo>
                  <a:lnTo>
                    <a:pt x="2234540" y="29776"/>
                  </a:lnTo>
                  <a:lnTo>
                    <a:pt x="2231321" y="29014"/>
                  </a:lnTo>
                  <a:lnTo>
                    <a:pt x="2228100" y="28252"/>
                  </a:lnTo>
                  <a:lnTo>
                    <a:pt x="2224234" y="27871"/>
                  </a:lnTo>
                  <a:lnTo>
                    <a:pt x="2217129" y="27871"/>
                  </a:lnTo>
                  <a:lnTo>
                    <a:pt x="2212225" y="28252"/>
                  </a:lnTo>
                  <a:lnTo>
                    <a:pt x="2207600" y="28850"/>
                  </a:lnTo>
                  <a:lnTo>
                    <a:pt x="2203528" y="29721"/>
                  </a:lnTo>
                  <a:lnTo>
                    <a:pt x="2200236" y="30646"/>
                  </a:lnTo>
                  <a:lnTo>
                    <a:pt x="2197072" y="32390"/>
                  </a:lnTo>
                  <a:lnTo>
                    <a:pt x="2195628" y="35510"/>
                  </a:lnTo>
                  <a:lnTo>
                    <a:pt x="2195517" y="38105"/>
                  </a:lnTo>
                  <a:lnTo>
                    <a:pt x="2195738" y="41098"/>
                  </a:lnTo>
                  <a:lnTo>
                    <a:pt x="2196515" y="44001"/>
                  </a:lnTo>
                  <a:lnTo>
                    <a:pt x="2199366" y="45290"/>
                  </a:lnTo>
                  <a:lnTo>
                    <a:pt x="2202604" y="44383"/>
                  </a:lnTo>
                  <a:lnTo>
                    <a:pt x="2205786" y="43548"/>
                  </a:lnTo>
                  <a:lnTo>
                    <a:pt x="2209524" y="42713"/>
                  </a:lnTo>
                  <a:lnTo>
                    <a:pt x="2214039" y="41988"/>
                  </a:lnTo>
                  <a:lnTo>
                    <a:pt x="2216611" y="41807"/>
                  </a:lnTo>
                  <a:lnTo>
                    <a:pt x="2223457" y="41915"/>
                  </a:lnTo>
                  <a:lnTo>
                    <a:pt x="2226417" y="42350"/>
                  </a:lnTo>
                  <a:lnTo>
                    <a:pt x="2229471" y="43548"/>
                  </a:lnTo>
                  <a:lnTo>
                    <a:pt x="2231043" y="46161"/>
                  </a:lnTo>
                  <a:lnTo>
                    <a:pt x="2231043" y="48774"/>
                  </a:lnTo>
                  <a:lnTo>
                    <a:pt x="2220644" y="48774"/>
                  </a:lnTo>
                  <a:lnTo>
                    <a:pt x="2216296" y="49118"/>
                  </a:lnTo>
                  <a:lnTo>
                    <a:pt x="2212558" y="49808"/>
                  </a:lnTo>
                  <a:lnTo>
                    <a:pt x="2208820" y="50499"/>
                  </a:lnTo>
                  <a:lnTo>
                    <a:pt x="2205675" y="51587"/>
                  </a:lnTo>
                  <a:lnTo>
                    <a:pt x="2203122" y="53074"/>
                  </a:lnTo>
                  <a:lnTo>
                    <a:pt x="2200568" y="54561"/>
                  </a:lnTo>
                  <a:lnTo>
                    <a:pt x="2198663" y="56431"/>
                  </a:lnTo>
                  <a:lnTo>
                    <a:pt x="2196146" y="60930"/>
                  </a:lnTo>
                  <a:lnTo>
                    <a:pt x="2195517" y="63581"/>
                  </a:lnTo>
                  <a:lnTo>
                    <a:pt x="2195517" y="66629"/>
                  </a:lnTo>
                  <a:close/>
                </a:path>
                <a:path w="2366043" h="104515">
                  <a:moveTo>
                    <a:pt x="2330016" y="28524"/>
                  </a:moveTo>
                  <a:lnTo>
                    <a:pt x="2326354" y="29829"/>
                  </a:lnTo>
                  <a:lnTo>
                    <a:pt x="2327186" y="41807"/>
                  </a:lnTo>
                  <a:lnTo>
                    <a:pt x="2329868" y="41807"/>
                  </a:lnTo>
                  <a:lnTo>
                    <a:pt x="2330016" y="28524"/>
                  </a:lnTo>
                  <a:close/>
                </a:path>
                <a:path w="2366043" h="104515">
                  <a:moveTo>
                    <a:pt x="2366043" y="52802"/>
                  </a:moveTo>
                  <a:lnTo>
                    <a:pt x="2366043" y="46269"/>
                  </a:lnTo>
                  <a:lnTo>
                    <a:pt x="2365524" y="43440"/>
                  </a:lnTo>
                  <a:lnTo>
                    <a:pt x="2364488" y="40826"/>
                  </a:lnTo>
                  <a:lnTo>
                    <a:pt x="2363452" y="38214"/>
                  </a:lnTo>
                  <a:lnTo>
                    <a:pt x="2361824" y="35946"/>
                  </a:lnTo>
                  <a:lnTo>
                    <a:pt x="2357382" y="32099"/>
                  </a:lnTo>
                  <a:lnTo>
                    <a:pt x="2354552" y="30593"/>
                  </a:lnTo>
                  <a:lnTo>
                    <a:pt x="2351110" y="29504"/>
                  </a:lnTo>
                  <a:lnTo>
                    <a:pt x="2347669" y="28414"/>
                  </a:lnTo>
                  <a:lnTo>
                    <a:pt x="2343543" y="27871"/>
                  </a:lnTo>
                  <a:lnTo>
                    <a:pt x="2334143" y="27871"/>
                  </a:lnTo>
                  <a:lnTo>
                    <a:pt x="2333496" y="41807"/>
                  </a:lnTo>
                  <a:lnTo>
                    <a:pt x="2351832" y="41807"/>
                  </a:lnTo>
                  <a:lnTo>
                    <a:pt x="2360714" y="55741"/>
                  </a:lnTo>
                  <a:lnTo>
                    <a:pt x="2363730" y="55378"/>
                  </a:lnTo>
                  <a:lnTo>
                    <a:pt x="2366043" y="52802"/>
                  </a:lnTo>
                  <a:close/>
                </a:path>
                <a:path w="2366043" h="104515">
                  <a:moveTo>
                    <a:pt x="2323411" y="41807"/>
                  </a:moveTo>
                  <a:lnTo>
                    <a:pt x="2323411" y="55741"/>
                  </a:lnTo>
                  <a:lnTo>
                    <a:pt x="2360714" y="55741"/>
                  </a:lnTo>
                  <a:lnTo>
                    <a:pt x="2324465" y="41807"/>
                  </a:lnTo>
                  <a:lnTo>
                    <a:pt x="2323411" y="41807"/>
                  </a:lnTo>
                  <a:close/>
                </a:path>
                <a:path w="2366043" h="104515">
                  <a:moveTo>
                    <a:pt x="2309867" y="64959"/>
                  </a:moveTo>
                  <a:lnTo>
                    <a:pt x="2311199" y="68370"/>
                  </a:lnTo>
                  <a:lnTo>
                    <a:pt x="2312531" y="71782"/>
                  </a:lnTo>
                  <a:lnTo>
                    <a:pt x="2314567" y="74612"/>
                  </a:lnTo>
                  <a:lnTo>
                    <a:pt x="2317305" y="76861"/>
                  </a:lnTo>
                  <a:lnTo>
                    <a:pt x="2320043" y="79113"/>
                  </a:lnTo>
                  <a:lnTo>
                    <a:pt x="2323448" y="80799"/>
                  </a:lnTo>
                  <a:lnTo>
                    <a:pt x="2327518" y="81925"/>
                  </a:lnTo>
                  <a:lnTo>
                    <a:pt x="2331590" y="83050"/>
                  </a:lnTo>
                  <a:lnTo>
                    <a:pt x="2336327" y="83612"/>
                  </a:lnTo>
                  <a:lnTo>
                    <a:pt x="2362212" y="83612"/>
                  </a:lnTo>
                  <a:lnTo>
                    <a:pt x="2364896" y="82706"/>
                  </a:lnTo>
                  <a:lnTo>
                    <a:pt x="2365876" y="80074"/>
                  </a:lnTo>
                  <a:lnTo>
                    <a:pt x="2366043" y="76972"/>
                  </a:lnTo>
                  <a:lnTo>
                    <a:pt x="2366006" y="73615"/>
                  </a:lnTo>
                  <a:lnTo>
                    <a:pt x="2365542" y="70876"/>
                  </a:lnTo>
                  <a:lnTo>
                    <a:pt x="2362970" y="69677"/>
                  </a:lnTo>
                  <a:lnTo>
                    <a:pt x="2338213" y="69677"/>
                  </a:lnTo>
                  <a:lnTo>
                    <a:pt x="2335476" y="69368"/>
                  </a:lnTo>
                  <a:lnTo>
                    <a:pt x="2330886" y="68134"/>
                  </a:lnTo>
                  <a:lnTo>
                    <a:pt x="2327574" y="65975"/>
                  </a:lnTo>
                  <a:lnTo>
                    <a:pt x="2325077" y="63254"/>
                  </a:lnTo>
                  <a:lnTo>
                    <a:pt x="2323745" y="59770"/>
                  </a:lnTo>
                  <a:lnTo>
                    <a:pt x="2323411" y="55741"/>
                  </a:lnTo>
                  <a:lnTo>
                    <a:pt x="2323411" y="41807"/>
                  </a:lnTo>
                  <a:lnTo>
                    <a:pt x="2324465" y="41807"/>
                  </a:lnTo>
                  <a:lnTo>
                    <a:pt x="2360714" y="55741"/>
                  </a:lnTo>
                  <a:lnTo>
                    <a:pt x="2351832" y="41807"/>
                  </a:lnTo>
                  <a:lnTo>
                    <a:pt x="2333496" y="41807"/>
                  </a:lnTo>
                  <a:lnTo>
                    <a:pt x="2334143" y="27871"/>
                  </a:lnTo>
                  <a:lnTo>
                    <a:pt x="2330016" y="28524"/>
                  </a:lnTo>
                  <a:lnTo>
                    <a:pt x="2329868" y="41807"/>
                  </a:lnTo>
                  <a:lnTo>
                    <a:pt x="2327186" y="41807"/>
                  </a:lnTo>
                  <a:lnTo>
                    <a:pt x="2326354" y="29829"/>
                  </a:lnTo>
                  <a:lnTo>
                    <a:pt x="2322690" y="31137"/>
                  </a:lnTo>
                  <a:lnTo>
                    <a:pt x="2319581" y="33006"/>
                  </a:lnTo>
                  <a:lnTo>
                    <a:pt x="2317028" y="35436"/>
                  </a:lnTo>
                  <a:lnTo>
                    <a:pt x="2314474" y="37868"/>
                  </a:lnTo>
                  <a:lnTo>
                    <a:pt x="2312531" y="40863"/>
                  </a:lnTo>
                  <a:lnTo>
                    <a:pt x="2311199" y="44419"/>
                  </a:lnTo>
                  <a:lnTo>
                    <a:pt x="2309867" y="47976"/>
                  </a:lnTo>
                  <a:lnTo>
                    <a:pt x="2309200" y="51931"/>
                  </a:lnTo>
                  <a:lnTo>
                    <a:pt x="2309200" y="60930"/>
                  </a:lnTo>
                  <a:lnTo>
                    <a:pt x="2309867" y="649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" name="object 224"/>
            <p:cNvSpPr/>
            <p:nvPr/>
          </p:nvSpPr>
          <p:spPr>
            <a:xfrm>
              <a:off x="4552481" y="2585716"/>
              <a:ext cx="977026" cy="83611"/>
            </a:xfrm>
            <a:custGeom>
              <a:avLst/>
              <a:gdLst/>
              <a:ahLst/>
              <a:cxnLst/>
              <a:rect l="l" t="t" r="r" b="b"/>
              <a:pathLst>
                <a:path w="977026" h="83611">
                  <a:moveTo>
                    <a:pt x="163605" y="29649"/>
                  </a:moveTo>
                  <a:lnTo>
                    <a:pt x="165418" y="27543"/>
                  </a:lnTo>
                  <a:lnTo>
                    <a:pt x="169415" y="23806"/>
                  </a:lnTo>
                  <a:lnTo>
                    <a:pt x="171969" y="22645"/>
                  </a:lnTo>
                  <a:lnTo>
                    <a:pt x="174522" y="21483"/>
                  </a:lnTo>
                  <a:lnTo>
                    <a:pt x="177464" y="20902"/>
                  </a:lnTo>
                  <a:lnTo>
                    <a:pt x="183756" y="20902"/>
                  </a:lnTo>
                  <a:lnTo>
                    <a:pt x="186309" y="21266"/>
                  </a:lnTo>
                  <a:lnTo>
                    <a:pt x="188455" y="21991"/>
                  </a:lnTo>
                  <a:lnTo>
                    <a:pt x="192451" y="23515"/>
                  </a:lnTo>
                  <a:lnTo>
                    <a:pt x="195560" y="25257"/>
                  </a:lnTo>
                  <a:lnTo>
                    <a:pt x="198743" y="27508"/>
                  </a:lnTo>
                  <a:lnTo>
                    <a:pt x="201777" y="26836"/>
                  </a:lnTo>
                  <a:lnTo>
                    <a:pt x="202444" y="24169"/>
                  </a:lnTo>
                  <a:lnTo>
                    <a:pt x="202554" y="21012"/>
                  </a:lnTo>
                  <a:lnTo>
                    <a:pt x="202369" y="17255"/>
                  </a:lnTo>
                  <a:lnTo>
                    <a:pt x="201721" y="14479"/>
                  </a:lnTo>
                  <a:lnTo>
                    <a:pt x="199113" y="11902"/>
                  </a:lnTo>
                  <a:lnTo>
                    <a:pt x="196448" y="10306"/>
                  </a:lnTo>
                  <a:lnTo>
                    <a:pt x="193229" y="8981"/>
                  </a:lnTo>
                  <a:lnTo>
                    <a:pt x="189677" y="7874"/>
                  </a:lnTo>
                  <a:lnTo>
                    <a:pt x="185680" y="7150"/>
                  </a:lnTo>
                  <a:lnTo>
                    <a:pt x="181461" y="6967"/>
                  </a:lnTo>
                  <a:lnTo>
                    <a:pt x="176206" y="6967"/>
                  </a:lnTo>
                  <a:lnTo>
                    <a:pt x="171377" y="7820"/>
                  </a:lnTo>
                  <a:lnTo>
                    <a:pt x="166973" y="9526"/>
                  </a:lnTo>
                  <a:lnTo>
                    <a:pt x="162570" y="11231"/>
                  </a:lnTo>
                  <a:lnTo>
                    <a:pt x="158794" y="13754"/>
                  </a:lnTo>
                  <a:lnTo>
                    <a:pt x="155649" y="17092"/>
                  </a:lnTo>
                  <a:lnTo>
                    <a:pt x="152504" y="20430"/>
                  </a:lnTo>
                  <a:lnTo>
                    <a:pt x="150061" y="24550"/>
                  </a:lnTo>
                  <a:lnTo>
                    <a:pt x="148322" y="29450"/>
                  </a:lnTo>
                  <a:lnTo>
                    <a:pt x="146583" y="34348"/>
                  </a:lnTo>
                  <a:lnTo>
                    <a:pt x="145713" y="39955"/>
                  </a:lnTo>
                  <a:lnTo>
                    <a:pt x="145713" y="52438"/>
                  </a:lnTo>
                  <a:lnTo>
                    <a:pt x="146508" y="57863"/>
                  </a:lnTo>
                  <a:lnTo>
                    <a:pt x="148099" y="62546"/>
                  </a:lnTo>
                  <a:lnTo>
                    <a:pt x="149691" y="67227"/>
                  </a:lnTo>
                  <a:lnTo>
                    <a:pt x="151966" y="71128"/>
                  </a:lnTo>
                  <a:lnTo>
                    <a:pt x="154927" y="74249"/>
                  </a:lnTo>
                  <a:lnTo>
                    <a:pt x="157887" y="77370"/>
                  </a:lnTo>
                  <a:lnTo>
                    <a:pt x="161497" y="79711"/>
                  </a:lnTo>
                  <a:lnTo>
                    <a:pt x="165751" y="81272"/>
                  </a:lnTo>
                  <a:lnTo>
                    <a:pt x="170007" y="82831"/>
                  </a:lnTo>
                  <a:lnTo>
                    <a:pt x="174763" y="83611"/>
                  </a:lnTo>
                  <a:lnTo>
                    <a:pt x="182683" y="83611"/>
                  </a:lnTo>
                  <a:lnTo>
                    <a:pt x="187511" y="82958"/>
                  </a:lnTo>
                  <a:lnTo>
                    <a:pt x="191897" y="81960"/>
                  </a:lnTo>
                  <a:lnTo>
                    <a:pt x="195449" y="80582"/>
                  </a:lnTo>
                  <a:lnTo>
                    <a:pt x="199483" y="78422"/>
                  </a:lnTo>
                  <a:lnTo>
                    <a:pt x="201907" y="75647"/>
                  </a:lnTo>
                  <a:lnTo>
                    <a:pt x="202444" y="72670"/>
                  </a:lnTo>
                  <a:lnTo>
                    <a:pt x="202554" y="68370"/>
                  </a:lnTo>
                  <a:lnTo>
                    <a:pt x="202369" y="65250"/>
                  </a:lnTo>
                  <a:lnTo>
                    <a:pt x="199853" y="62708"/>
                  </a:lnTo>
                  <a:lnTo>
                    <a:pt x="197059" y="64523"/>
                  </a:lnTo>
                  <a:lnTo>
                    <a:pt x="194283" y="66193"/>
                  </a:lnTo>
                  <a:lnTo>
                    <a:pt x="190934" y="67862"/>
                  </a:lnTo>
                  <a:lnTo>
                    <a:pt x="186641" y="69314"/>
                  </a:lnTo>
                  <a:lnTo>
                    <a:pt x="184089" y="69677"/>
                  </a:lnTo>
                  <a:lnTo>
                    <a:pt x="177872" y="69677"/>
                  </a:lnTo>
                  <a:lnTo>
                    <a:pt x="174929" y="69187"/>
                  </a:lnTo>
                  <a:lnTo>
                    <a:pt x="172302" y="68207"/>
                  </a:lnTo>
                  <a:lnTo>
                    <a:pt x="169674" y="67227"/>
                  </a:lnTo>
                  <a:lnTo>
                    <a:pt x="165641" y="63798"/>
                  </a:lnTo>
                  <a:lnTo>
                    <a:pt x="162421" y="59334"/>
                  </a:lnTo>
                  <a:lnTo>
                    <a:pt x="161422" y="56286"/>
                  </a:lnTo>
                  <a:lnTo>
                    <a:pt x="160422" y="53237"/>
                  </a:lnTo>
                  <a:lnTo>
                    <a:pt x="159923" y="49644"/>
                  </a:lnTo>
                  <a:lnTo>
                    <a:pt x="159923" y="41733"/>
                  </a:lnTo>
                  <a:lnTo>
                    <a:pt x="160385" y="38322"/>
                  </a:lnTo>
                  <a:lnTo>
                    <a:pt x="161311" y="35274"/>
                  </a:lnTo>
                  <a:lnTo>
                    <a:pt x="162236" y="32224"/>
                  </a:lnTo>
                  <a:lnTo>
                    <a:pt x="163605" y="29649"/>
                  </a:lnTo>
                  <a:close/>
                </a:path>
                <a:path w="977026" h="83611">
                  <a:moveTo>
                    <a:pt x="217098" y="67917"/>
                  </a:moveTo>
                  <a:lnTo>
                    <a:pt x="217764" y="70493"/>
                  </a:lnTo>
                  <a:lnTo>
                    <a:pt x="218431" y="73070"/>
                  </a:lnTo>
                  <a:lnTo>
                    <a:pt x="220983" y="77298"/>
                  </a:lnTo>
                  <a:lnTo>
                    <a:pt x="224444" y="80799"/>
                  </a:lnTo>
                  <a:lnTo>
                    <a:pt x="229402" y="83050"/>
                  </a:lnTo>
                  <a:lnTo>
                    <a:pt x="232455" y="83611"/>
                  </a:lnTo>
                  <a:lnTo>
                    <a:pt x="239265" y="83611"/>
                  </a:lnTo>
                  <a:lnTo>
                    <a:pt x="242374" y="82922"/>
                  </a:lnTo>
                  <a:lnTo>
                    <a:pt x="245408" y="81542"/>
                  </a:lnTo>
                  <a:lnTo>
                    <a:pt x="248442" y="80164"/>
                  </a:lnTo>
                  <a:lnTo>
                    <a:pt x="251404" y="78096"/>
                  </a:lnTo>
                  <a:lnTo>
                    <a:pt x="254289" y="75338"/>
                  </a:lnTo>
                  <a:lnTo>
                    <a:pt x="254289" y="81326"/>
                  </a:lnTo>
                  <a:lnTo>
                    <a:pt x="254753" y="82596"/>
                  </a:lnTo>
                  <a:lnTo>
                    <a:pt x="257342" y="83449"/>
                  </a:lnTo>
                  <a:lnTo>
                    <a:pt x="260395" y="83611"/>
                  </a:lnTo>
                  <a:lnTo>
                    <a:pt x="263338" y="83449"/>
                  </a:lnTo>
                  <a:lnTo>
                    <a:pt x="266501" y="81326"/>
                  </a:lnTo>
                  <a:lnTo>
                    <a:pt x="266391" y="29467"/>
                  </a:lnTo>
                  <a:lnTo>
                    <a:pt x="263819" y="28143"/>
                  </a:lnTo>
                  <a:lnTo>
                    <a:pt x="260803" y="27871"/>
                  </a:lnTo>
                  <a:lnTo>
                    <a:pt x="257990" y="27871"/>
                  </a:lnTo>
                  <a:lnTo>
                    <a:pt x="254975" y="28143"/>
                  </a:lnTo>
                  <a:lnTo>
                    <a:pt x="252291" y="30156"/>
                  </a:lnTo>
                  <a:lnTo>
                    <a:pt x="252291" y="64124"/>
                  </a:lnTo>
                  <a:lnTo>
                    <a:pt x="247980" y="67317"/>
                  </a:lnTo>
                  <a:lnTo>
                    <a:pt x="244057" y="69206"/>
                  </a:lnTo>
                  <a:lnTo>
                    <a:pt x="240079" y="69677"/>
                  </a:lnTo>
                  <a:lnTo>
                    <a:pt x="236026" y="68915"/>
                  </a:lnTo>
                  <a:lnTo>
                    <a:pt x="233196" y="66682"/>
                  </a:lnTo>
                  <a:lnTo>
                    <a:pt x="231531" y="63199"/>
                  </a:lnTo>
                  <a:lnTo>
                    <a:pt x="230976" y="59914"/>
                  </a:lnTo>
                  <a:lnTo>
                    <a:pt x="230864" y="29358"/>
                  </a:lnTo>
                  <a:lnTo>
                    <a:pt x="228199" y="28051"/>
                  </a:lnTo>
                  <a:lnTo>
                    <a:pt x="225276" y="27871"/>
                  </a:lnTo>
                  <a:lnTo>
                    <a:pt x="222464" y="27871"/>
                  </a:lnTo>
                  <a:lnTo>
                    <a:pt x="219448" y="28143"/>
                  </a:lnTo>
                  <a:lnTo>
                    <a:pt x="216764" y="30156"/>
                  </a:lnTo>
                  <a:lnTo>
                    <a:pt x="216764" y="64705"/>
                  </a:lnTo>
                  <a:lnTo>
                    <a:pt x="217098" y="67917"/>
                  </a:lnTo>
                  <a:close/>
                </a:path>
                <a:path w="977026" h="83611">
                  <a:moveTo>
                    <a:pt x="393896" y="28524"/>
                  </a:moveTo>
                  <a:lnTo>
                    <a:pt x="390232" y="29829"/>
                  </a:lnTo>
                  <a:lnTo>
                    <a:pt x="391066" y="41805"/>
                  </a:lnTo>
                  <a:lnTo>
                    <a:pt x="393748" y="41805"/>
                  </a:lnTo>
                  <a:lnTo>
                    <a:pt x="393896" y="28524"/>
                  </a:lnTo>
                  <a:close/>
                </a:path>
                <a:path w="977026" h="83611">
                  <a:moveTo>
                    <a:pt x="429922" y="52801"/>
                  </a:moveTo>
                  <a:lnTo>
                    <a:pt x="429922" y="46269"/>
                  </a:lnTo>
                  <a:lnTo>
                    <a:pt x="429404" y="43439"/>
                  </a:lnTo>
                  <a:lnTo>
                    <a:pt x="428368" y="40826"/>
                  </a:lnTo>
                  <a:lnTo>
                    <a:pt x="427332" y="38213"/>
                  </a:lnTo>
                  <a:lnTo>
                    <a:pt x="425703" y="35944"/>
                  </a:lnTo>
                  <a:lnTo>
                    <a:pt x="421262" y="32097"/>
                  </a:lnTo>
                  <a:lnTo>
                    <a:pt x="418431" y="30591"/>
                  </a:lnTo>
                  <a:lnTo>
                    <a:pt x="414990" y="29504"/>
                  </a:lnTo>
                  <a:lnTo>
                    <a:pt x="411548" y="28414"/>
                  </a:lnTo>
                  <a:lnTo>
                    <a:pt x="407422" y="27871"/>
                  </a:lnTo>
                  <a:lnTo>
                    <a:pt x="398023" y="27871"/>
                  </a:lnTo>
                  <a:lnTo>
                    <a:pt x="397375" y="41805"/>
                  </a:lnTo>
                  <a:lnTo>
                    <a:pt x="415712" y="41805"/>
                  </a:lnTo>
                  <a:lnTo>
                    <a:pt x="424594" y="55741"/>
                  </a:lnTo>
                  <a:lnTo>
                    <a:pt x="427609" y="55378"/>
                  </a:lnTo>
                  <a:lnTo>
                    <a:pt x="429922" y="52801"/>
                  </a:lnTo>
                  <a:close/>
                </a:path>
                <a:path w="977026" h="83611">
                  <a:moveTo>
                    <a:pt x="387291" y="41805"/>
                  </a:moveTo>
                  <a:lnTo>
                    <a:pt x="387291" y="55741"/>
                  </a:lnTo>
                  <a:lnTo>
                    <a:pt x="424594" y="55741"/>
                  </a:lnTo>
                  <a:lnTo>
                    <a:pt x="388345" y="41805"/>
                  </a:lnTo>
                  <a:lnTo>
                    <a:pt x="387291" y="41805"/>
                  </a:lnTo>
                  <a:close/>
                </a:path>
                <a:path w="977026" h="83611">
                  <a:moveTo>
                    <a:pt x="437139" y="82015"/>
                  </a:moveTo>
                  <a:lnTo>
                    <a:pt x="439803" y="83339"/>
                  </a:lnTo>
                  <a:lnTo>
                    <a:pt x="442727" y="83611"/>
                  </a:lnTo>
                  <a:lnTo>
                    <a:pt x="445540" y="83611"/>
                  </a:lnTo>
                  <a:lnTo>
                    <a:pt x="448462" y="83431"/>
                  </a:lnTo>
                  <a:lnTo>
                    <a:pt x="451238" y="81434"/>
                  </a:lnTo>
                  <a:lnTo>
                    <a:pt x="451238" y="49208"/>
                  </a:lnTo>
                  <a:lnTo>
                    <a:pt x="455457" y="44980"/>
                  </a:lnTo>
                  <a:lnTo>
                    <a:pt x="459454" y="42442"/>
                  </a:lnTo>
                  <a:lnTo>
                    <a:pt x="463339" y="41805"/>
                  </a:lnTo>
                  <a:lnTo>
                    <a:pt x="466262" y="42061"/>
                  </a:lnTo>
                  <a:lnTo>
                    <a:pt x="469593" y="43821"/>
                  </a:lnTo>
                  <a:lnTo>
                    <a:pt x="471628" y="46940"/>
                  </a:lnTo>
                  <a:lnTo>
                    <a:pt x="472368" y="49626"/>
                  </a:lnTo>
                  <a:lnTo>
                    <a:pt x="472554" y="53781"/>
                  </a:lnTo>
                  <a:lnTo>
                    <a:pt x="472664" y="82124"/>
                  </a:lnTo>
                  <a:lnTo>
                    <a:pt x="475236" y="83431"/>
                  </a:lnTo>
                  <a:lnTo>
                    <a:pt x="478252" y="83611"/>
                  </a:lnTo>
                  <a:lnTo>
                    <a:pt x="481065" y="83611"/>
                  </a:lnTo>
                  <a:lnTo>
                    <a:pt x="484080" y="83339"/>
                  </a:lnTo>
                  <a:lnTo>
                    <a:pt x="486764" y="81326"/>
                  </a:lnTo>
                  <a:lnTo>
                    <a:pt x="486764" y="46668"/>
                  </a:lnTo>
                  <a:lnTo>
                    <a:pt x="486431" y="43548"/>
                  </a:lnTo>
                  <a:lnTo>
                    <a:pt x="485764" y="40934"/>
                  </a:lnTo>
                  <a:lnTo>
                    <a:pt x="485099" y="38322"/>
                  </a:lnTo>
                  <a:lnTo>
                    <a:pt x="482490" y="34129"/>
                  </a:lnTo>
                  <a:lnTo>
                    <a:pt x="478974" y="30683"/>
                  </a:lnTo>
                  <a:lnTo>
                    <a:pt x="474016" y="28432"/>
                  </a:lnTo>
                  <a:lnTo>
                    <a:pt x="470999" y="27871"/>
                  </a:lnTo>
                  <a:lnTo>
                    <a:pt x="464190" y="27871"/>
                  </a:lnTo>
                  <a:lnTo>
                    <a:pt x="461045" y="28541"/>
                  </a:lnTo>
                  <a:lnTo>
                    <a:pt x="458010" y="29885"/>
                  </a:lnTo>
                  <a:lnTo>
                    <a:pt x="454976" y="31228"/>
                  </a:lnTo>
                  <a:lnTo>
                    <a:pt x="452015" y="33277"/>
                  </a:lnTo>
                  <a:lnTo>
                    <a:pt x="449129" y="36036"/>
                  </a:lnTo>
                  <a:lnTo>
                    <a:pt x="449129" y="30156"/>
                  </a:lnTo>
                  <a:lnTo>
                    <a:pt x="448666" y="28886"/>
                  </a:lnTo>
                  <a:lnTo>
                    <a:pt x="446076" y="28033"/>
                  </a:lnTo>
                  <a:lnTo>
                    <a:pt x="443133" y="27871"/>
                  </a:lnTo>
                  <a:lnTo>
                    <a:pt x="440192" y="28033"/>
                  </a:lnTo>
                  <a:lnTo>
                    <a:pt x="437028" y="30156"/>
                  </a:lnTo>
                  <a:lnTo>
                    <a:pt x="437139" y="82015"/>
                  </a:lnTo>
                  <a:close/>
                </a:path>
                <a:path w="977026" h="83611">
                  <a:moveTo>
                    <a:pt x="510763" y="14207"/>
                  </a:moveTo>
                  <a:lnTo>
                    <a:pt x="508080" y="16330"/>
                  </a:lnTo>
                  <a:lnTo>
                    <a:pt x="508080" y="27871"/>
                  </a:lnTo>
                  <a:lnTo>
                    <a:pt x="502973" y="27871"/>
                  </a:lnTo>
                  <a:lnTo>
                    <a:pt x="501660" y="28795"/>
                  </a:lnTo>
                  <a:lnTo>
                    <a:pt x="501086" y="31517"/>
                  </a:lnTo>
                  <a:lnTo>
                    <a:pt x="500974" y="37378"/>
                  </a:lnTo>
                  <a:lnTo>
                    <a:pt x="501141" y="39174"/>
                  </a:lnTo>
                  <a:lnTo>
                    <a:pt x="502862" y="41805"/>
                  </a:lnTo>
                  <a:lnTo>
                    <a:pt x="508080" y="41805"/>
                  </a:lnTo>
                  <a:lnTo>
                    <a:pt x="508080" y="69386"/>
                  </a:lnTo>
                  <a:lnTo>
                    <a:pt x="508412" y="71944"/>
                  </a:lnTo>
                  <a:lnTo>
                    <a:pt x="509746" y="76227"/>
                  </a:lnTo>
                  <a:lnTo>
                    <a:pt x="512187" y="79420"/>
                  </a:lnTo>
                  <a:lnTo>
                    <a:pt x="515371" y="81888"/>
                  </a:lnTo>
                  <a:lnTo>
                    <a:pt x="519663" y="83267"/>
                  </a:lnTo>
                  <a:lnTo>
                    <a:pt x="522216" y="83611"/>
                  </a:lnTo>
                  <a:lnTo>
                    <a:pt x="527268" y="83540"/>
                  </a:lnTo>
                  <a:lnTo>
                    <a:pt x="530412" y="83068"/>
                  </a:lnTo>
                  <a:lnTo>
                    <a:pt x="533077" y="82360"/>
                  </a:lnTo>
                  <a:lnTo>
                    <a:pt x="535668" y="80455"/>
                  </a:lnTo>
                  <a:lnTo>
                    <a:pt x="536389" y="77696"/>
                  </a:lnTo>
                  <a:lnTo>
                    <a:pt x="536501" y="74249"/>
                  </a:lnTo>
                  <a:lnTo>
                    <a:pt x="536334" y="71201"/>
                  </a:lnTo>
                  <a:lnTo>
                    <a:pt x="534835" y="68262"/>
                  </a:lnTo>
                  <a:lnTo>
                    <a:pt x="532096" y="69151"/>
                  </a:lnTo>
                  <a:lnTo>
                    <a:pt x="529432" y="69677"/>
                  </a:lnTo>
                  <a:lnTo>
                    <a:pt x="526249" y="69677"/>
                  </a:lnTo>
                  <a:lnTo>
                    <a:pt x="522753" y="66682"/>
                  </a:lnTo>
                  <a:lnTo>
                    <a:pt x="522290" y="62491"/>
                  </a:lnTo>
                  <a:lnTo>
                    <a:pt x="522290" y="41805"/>
                  </a:lnTo>
                  <a:lnTo>
                    <a:pt x="534169" y="41805"/>
                  </a:lnTo>
                  <a:lnTo>
                    <a:pt x="535890" y="40227"/>
                  </a:lnTo>
                  <a:lnTo>
                    <a:pt x="536501" y="37378"/>
                  </a:lnTo>
                  <a:lnTo>
                    <a:pt x="536501" y="33531"/>
                  </a:lnTo>
                  <a:lnTo>
                    <a:pt x="536223" y="30609"/>
                  </a:lnTo>
                  <a:lnTo>
                    <a:pt x="534059" y="27871"/>
                  </a:lnTo>
                  <a:lnTo>
                    <a:pt x="522290" y="27871"/>
                  </a:lnTo>
                  <a:lnTo>
                    <a:pt x="522179" y="15622"/>
                  </a:lnTo>
                  <a:lnTo>
                    <a:pt x="519607" y="14207"/>
                  </a:lnTo>
                  <a:lnTo>
                    <a:pt x="516591" y="13935"/>
                  </a:lnTo>
                  <a:lnTo>
                    <a:pt x="513779" y="13935"/>
                  </a:lnTo>
                  <a:lnTo>
                    <a:pt x="510763" y="14207"/>
                  </a:lnTo>
                  <a:close/>
                </a:path>
                <a:path w="977026" h="83611">
                  <a:moveTo>
                    <a:pt x="613992" y="40535"/>
                  </a:moveTo>
                  <a:lnTo>
                    <a:pt x="609551" y="41551"/>
                  </a:lnTo>
                  <a:lnTo>
                    <a:pt x="610661" y="58408"/>
                  </a:lnTo>
                  <a:lnTo>
                    <a:pt x="613493" y="60422"/>
                  </a:lnTo>
                  <a:lnTo>
                    <a:pt x="615934" y="63036"/>
                  </a:lnTo>
                  <a:lnTo>
                    <a:pt x="617322" y="38865"/>
                  </a:lnTo>
                  <a:lnTo>
                    <a:pt x="613992" y="40535"/>
                  </a:lnTo>
                  <a:close/>
                </a:path>
                <a:path w="977026" h="83611">
                  <a:moveTo>
                    <a:pt x="619099" y="50515"/>
                  </a:moveTo>
                  <a:lnTo>
                    <a:pt x="621764" y="49717"/>
                  </a:lnTo>
                  <a:lnTo>
                    <a:pt x="626259" y="47358"/>
                  </a:lnTo>
                  <a:lnTo>
                    <a:pt x="630146" y="44527"/>
                  </a:lnTo>
                  <a:lnTo>
                    <a:pt x="633032" y="41043"/>
                  </a:lnTo>
                  <a:lnTo>
                    <a:pt x="634864" y="36798"/>
                  </a:lnTo>
                  <a:lnTo>
                    <a:pt x="635974" y="32044"/>
                  </a:lnTo>
                  <a:lnTo>
                    <a:pt x="635974" y="26092"/>
                  </a:lnTo>
                  <a:lnTo>
                    <a:pt x="635494" y="23243"/>
                  </a:lnTo>
                  <a:lnTo>
                    <a:pt x="633568" y="18235"/>
                  </a:lnTo>
                  <a:lnTo>
                    <a:pt x="630312" y="14262"/>
                  </a:lnTo>
                  <a:lnTo>
                    <a:pt x="626205" y="10958"/>
                  </a:lnTo>
                  <a:lnTo>
                    <a:pt x="623540" y="9798"/>
                  </a:lnTo>
                  <a:lnTo>
                    <a:pt x="620876" y="8637"/>
                  </a:lnTo>
                  <a:lnTo>
                    <a:pt x="617877" y="7838"/>
                  </a:lnTo>
                  <a:lnTo>
                    <a:pt x="614547" y="7402"/>
                  </a:lnTo>
                  <a:lnTo>
                    <a:pt x="609366" y="7004"/>
                  </a:lnTo>
                  <a:lnTo>
                    <a:pt x="582721" y="6967"/>
                  </a:lnTo>
                  <a:lnTo>
                    <a:pt x="579614" y="8872"/>
                  </a:lnTo>
                  <a:lnTo>
                    <a:pt x="579132" y="11866"/>
                  </a:lnTo>
                  <a:lnTo>
                    <a:pt x="579243" y="81907"/>
                  </a:lnTo>
                  <a:lnTo>
                    <a:pt x="581816" y="83339"/>
                  </a:lnTo>
                  <a:lnTo>
                    <a:pt x="584831" y="83611"/>
                  </a:lnTo>
                  <a:lnTo>
                    <a:pt x="587644" y="83611"/>
                  </a:lnTo>
                  <a:lnTo>
                    <a:pt x="590567" y="83339"/>
                  </a:lnTo>
                  <a:lnTo>
                    <a:pt x="593342" y="81434"/>
                  </a:lnTo>
                  <a:lnTo>
                    <a:pt x="593342" y="55741"/>
                  </a:lnTo>
                  <a:lnTo>
                    <a:pt x="598893" y="55741"/>
                  </a:lnTo>
                  <a:lnTo>
                    <a:pt x="603631" y="55958"/>
                  </a:lnTo>
                  <a:lnTo>
                    <a:pt x="607479" y="56829"/>
                  </a:lnTo>
                  <a:lnTo>
                    <a:pt x="610661" y="58408"/>
                  </a:lnTo>
                  <a:lnTo>
                    <a:pt x="609551" y="41551"/>
                  </a:lnTo>
                  <a:lnTo>
                    <a:pt x="606960" y="41805"/>
                  </a:lnTo>
                  <a:lnTo>
                    <a:pt x="593342" y="41805"/>
                  </a:lnTo>
                  <a:lnTo>
                    <a:pt x="593342" y="20902"/>
                  </a:lnTo>
                  <a:lnTo>
                    <a:pt x="605110" y="20902"/>
                  </a:lnTo>
                  <a:lnTo>
                    <a:pt x="608331" y="21065"/>
                  </a:lnTo>
                  <a:lnTo>
                    <a:pt x="611883" y="21556"/>
                  </a:lnTo>
                  <a:lnTo>
                    <a:pt x="615435" y="22208"/>
                  </a:lnTo>
                  <a:lnTo>
                    <a:pt x="617970" y="23370"/>
                  </a:lnTo>
                  <a:lnTo>
                    <a:pt x="621004" y="26709"/>
                  </a:lnTo>
                  <a:lnTo>
                    <a:pt x="621764" y="31245"/>
                  </a:lnTo>
                  <a:lnTo>
                    <a:pt x="621394" y="34276"/>
                  </a:lnTo>
                  <a:lnTo>
                    <a:pt x="619913" y="36816"/>
                  </a:lnTo>
                  <a:lnTo>
                    <a:pt x="617322" y="38865"/>
                  </a:lnTo>
                  <a:lnTo>
                    <a:pt x="615934" y="63036"/>
                  </a:lnTo>
                  <a:lnTo>
                    <a:pt x="618432" y="66301"/>
                  </a:lnTo>
                  <a:lnTo>
                    <a:pt x="628868" y="81326"/>
                  </a:lnTo>
                  <a:lnTo>
                    <a:pt x="629554" y="82704"/>
                  </a:lnTo>
                  <a:lnTo>
                    <a:pt x="632366" y="83503"/>
                  </a:lnTo>
                  <a:lnTo>
                    <a:pt x="639748" y="83503"/>
                  </a:lnTo>
                  <a:lnTo>
                    <a:pt x="643079" y="81434"/>
                  </a:lnTo>
                  <a:lnTo>
                    <a:pt x="642691" y="79910"/>
                  </a:lnTo>
                  <a:lnTo>
                    <a:pt x="641192" y="76862"/>
                  </a:lnTo>
                  <a:lnTo>
                    <a:pt x="632976" y="63036"/>
                  </a:lnTo>
                  <a:lnTo>
                    <a:pt x="631033" y="59861"/>
                  </a:lnTo>
                  <a:lnTo>
                    <a:pt x="629036" y="57175"/>
                  </a:lnTo>
                  <a:lnTo>
                    <a:pt x="625668" y="53963"/>
                  </a:lnTo>
                  <a:lnTo>
                    <a:pt x="621949" y="51640"/>
                  </a:lnTo>
                  <a:lnTo>
                    <a:pt x="619099" y="50515"/>
                  </a:lnTo>
                  <a:close/>
                </a:path>
                <a:path w="977026" h="83611">
                  <a:moveTo>
                    <a:pt x="671000" y="28524"/>
                  </a:moveTo>
                  <a:lnTo>
                    <a:pt x="667336" y="29829"/>
                  </a:lnTo>
                  <a:lnTo>
                    <a:pt x="668169" y="41805"/>
                  </a:lnTo>
                  <a:lnTo>
                    <a:pt x="670853" y="41805"/>
                  </a:lnTo>
                  <a:lnTo>
                    <a:pt x="671000" y="28524"/>
                  </a:lnTo>
                  <a:close/>
                </a:path>
                <a:path w="977026" h="83611">
                  <a:moveTo>
                    <a:pt x="707026" y="52801"/>
                  </a:moveTo>
                  <a:lnTo>
                    <a:pt x="707026" y="46269"/>
                  </a:lnTo>
                  <a:lnTo>
                    <a:pt x="706508" y="43439"/>
                  </a:lnTo>
                  <a:lnTo>
                    <a:pt x="705472" y="40826"/>
                  </a:lnTo>
                  <a:lnTo>
                    <a:pt x="704435" y="38213"/>
                  </a:lnTo>
                  <a:lnTo>
                    <a:pt x="702807" y="35944"/>
                  </a:lnTo>
                  <a:lnTo>
                    <a:pt x="698366" y="32097"/>
                  </a:lnTo>
                  <a:lnTo>
                    <a:pt x="695535" y="30591"/>
                  </a:lnTo>
                  <a:lnTo>
                    <a:pt x="692094" y="29504"/>
                  </a:lnTo>
                  <a:lnTo>
                    <a:pt x="688653" y="28414"/>
                  </a:lnTo>
                  <a:lnTo>
                    <a:pt x="684526" y="27871"/>
                  </a:lnTo>
                  <a:lnTo>
                    <a:pt x="675126" y="27871"/>
                  </a:lnTo>
                  <a:lnTo>
                    <a:pt x="674479" y="41805"/>
                  </a:lnTo>
                  <a:lnTo>
                    <a:pt x="692816" y="41805"/>
                  </a:lnTo>
                  <a:lnTo>
                    <a:pt x="701697" y="55741"/>
                  </a:lnTo>
                  <a:lnTo>
                    <a:pt x="704714" y="55378"/>
                  </a:lnTo>
                  <a:lnTo>
                    <a:pt x="707026" y="52801"/>
                  </a:lnTo>
                  <a:close/>
                </a:path>
                <a:path w="977026" h="83611">
                  <a:moveTo>
                    <a:pt x="664395" y="41805"/>
                  </a:moveTo>
                  <a:lnTo>
                    <a:pt x="664395" y="55741"/>
                  </a:lnTo>
                  <a:lnTo>
                    <a:pt x="701697" y="55741"/>
                  </a:lnTo>
                  <a:lnTo>
                    <a:pt x="665449" y="41805"/>
                  </a:lnTo>
                  <a:lnTo>
                    <a:pt x="664395" y="41805"/>
                  </a:lnTo>
                  <a:close/>
                </a:path>
                <a:path w="977026" h="83611">
                  <a:moveTo>
                    <a:pt x="714242" y="82015"/>
                  </a:moveTo>
                  <a:lnTo>
                    <a:pt x="716907" y="83339"/>
                  </a:lnTo>
                  <a:lnTo>
                    <a:pt x="719830" y="83611"/>
                  </a:lnTo>
                  <a:lnTo>
                    <a:pt x="722643" y="83611"/>
                  </a:lnTo>
                  <a:lnTo>
                    <a:pt x="725567" y="83339"/>
                  </a:lnTo>
                  <a:lnTo>
                    <a:pt x="728342" y="81217"/>
                  </a:lnTo>
                  <a:lnTo>
                    <a:pt x="728231" y="1795"/>
                  </a:lnTo>
                  <a:lnTo>
                    <a:pt x="725567" y="273"/>
                  </a:lnTo>
                  <a:lnTo>
                    <a:pt x="722643" y="0"/>
                  </a:lnTo>
                  <a:lnTo>
                    <a:pt x="719830" y="0"/>
                  </a:lnTo>
                  <a:lnTo>
                    <a:pt x="716907" y="273"/>
                  </a:lnTo>
                  <a:lnTo>
                    <a:pt x="714132" y="2612"/>
                  </a:lnTo>
                  <a:lnTo>
                    <a:pt x="714242" y="82015"/>
                  </a:lnTo>
                  <a:close/>
                </a:path>
                <a:path w="977026" h="83611">
                  <a:moveTo>
                    <a:pt x="763369" y="28524"/>
                  </a:moveTo>
                  <a:lnTo>
                    <a:pt x="759705" y="29829"/>
                  </a:lnTo>
                  <a:lnTo>
                    <a:pt x="760538" y="41805"/>
                  </a:lnTo>
                  <a:lnTo>
                    <a:pt x="763221" y="41805"/>
                  </a:lnTo>
                  <a:lnTo>
                    <a:pt x="763369" y="28524"/>
                  </a:lnTo>
                  <a:close/>
                </a:path>
                <a:path w="977026" h="83611">
                  <a:moveTo>
                    <a:pt x="799395" y="52801"/>
                  </a:moveTo>
                  <a:lnTo>
                    <a:pt x="799395" y="46269"/>
                  </a:lnTo>
                  <a:lnTo>
                    <a:pt x="798876" y="43439"/>
                  </a:lnTo>
                  <a:lnTo>
                    <a:pt x="797840" y="40826"/>
                  </a:lnTo>
                  <a:lnTo>
                    <a:pt x="796804" y="38213"/>
                  </a:lnTo>
                  <a:lnTo>
                    <a:pt x="795176" y="35944"/>
                  </a:lnTo>
                  <a:lnTo>
                    <a:pt x="790735" y="32097"/>
                  </a:lnTo>
                  <a:lnTo>
                    <a:pt x="787904" y="30591"/>
                  </a:lnTo>
                  <a:lnTo>
                    <a:pt x="784462" y="29504"/>
                  </a:lnTo>
                  <a:lnTo>
                    <a:pt x="781020" y="28414"/>
                  </a:lnTo>
                  <a:lnTo>
                    <a:pt x="776894" y="27871"/>
                  </a:lnTo>
                  <a:lnTo>
                    <a:pt x="767495" y="27871"/>
                  </a:lnTo>
                  <a:lnTo>
                    <a:pt x="766847" y="41805"/>
                  </a:lnTo>
                  <a:lnTo>
                    <a:pt x="785183" y="41805"/>
                  </a:lnTo>
                  <a:lnTo>
                    <a:pt x="794066" y="55741"/>
                  </a:lnTo>
                  <a:lnTo>
                    <a:pt x="797082" y="55378"/>
                  </a:lnTo>
                  <a:lnTo>
                    <a:pt x="799395" y="52801"/>
                  </a:lnTo>
                  <a:close/>
                </a:path>
                <a:path w="977026" h="83611">
                  <a:moveTo>
                    <a:pt x="756763" y="41805"/>
                  </a:moveTo>
                  <a:lnTo>
                    <a:pt x="756763" y="55741"/>
                  </a:lnTo>
                  <a:lnTo>
                    <a:pt x="794066" y="55741"/>
                  </a:lnTo>
                  <a:lnTo>
                    <a:pt x="757817" y="41805"/>
                  </a:lnTo>
                  <a:lnTo>
                    <a:pt x="756763" y="41805"/>
                  </a:lnTo>
                  <a:close/>
                </a:path>
                <a:path w="977026" h="83611">
                  <a:moveTo>
                    <a:pt x="829591" y="69677"/>
                  </a:moveTo>
                  <a:lnTo>
                    <a:pt x="826780" y="69677"/>
                  </a:lnTo>
                  <a:lnTo>
                    <a:pt x="826816" y="83611"/>
                  </a:lnTo>
                  <a:lnTo>
                    <a:pt x="830369" y="83611"/>
                  </a:lnTo>
                  <a:lnTo>
                    <a:pt x="834125" y="69442"/>
                  </a:lnTo>
                  <a:lnTo>
                    <a:pt x="829591" y="69677"/>
                  </a:lnTo>
                  <a:close/>
                </a:path>
                <a:path w="977026" h="83611">
                  <a:moveTo>
                    <a:pt x="806499" y="66629"/>
                  </a:moveTo>
                  <a:lnTo>
                    <a:pt x="806499" y="69460"/>
                  </a:lnTo>
                  <a:lnTo>
                    <a:pt x="806999" y="71926"/>
                  </a:lnTo>
                  <a:lnTo>
                    <a:pt x="808998" y="76136"/>
                  </a:lnTo>
                  <a:lnTo>
                    <a:pt x="812217" y="79311"/>
                  </a:lnTo>
                  <a:lnTo>
                    <a:pt x="816176" y="81798"/>
                  </a:lnTo>
                  <a:lnTo>
                    <a:pt x="821136" y="83249"/>
                  </a:lnTo>
                  <a:lnTo>
                    <a:pt x="823855" y="83611"/>
                  </a:lnTo>
                  <a:lnTo>
                    <a:pt x="826816" y="83611"/>
                  </a:lnTo>
                  <a:lnTo>
                    <a:pt x="826780" y="69677"/>
                  </a:lnTo>
                  <a:lnTo>
                    <a:pt x="824597" y="69386"/>
                  </a:lnTo>
                  <a:lnTo>
                    <a:pt x="820710" y="67426"/>
                  </a:lnTo>
                  <a:lnTo>
                    <a:pt x="822098" y="64359"/>
                  </a:lnTo>
                  <a:lnTo>
                    <a:pt x="825336" y="63308"/>
                  </a:lnTo>
                  <a:lnTo>
                    <a:pt x="828760" y="62927"/>
                  </a:lnTo>
                  <a:lnTo>
                    <a:pt x="832959" y="62708"/>
                  </a:lnTo>
                  <a:lnTo>
                    <a:pt x="842026" y="62708"/>
                  </a:lnTo>
                  <a:lnTo>
                    <a:pt x="842026" y="66846"/>
                  </a:lnTo>
                  <a:lnTo>
                    <a:pt x="838047" y="68497"/>
                  </a:lnTo>
                  <a:lnTo>
                    <a:pt x="834125" y="69442"/>
                  </a:lnTo>
                  <a:lnTo>
                    <a:pt x="830369" y="83611"/>
                  </a:lnTo>
                  <a:lnTo>
                    <a:pt x="833607" y="83122"/>
                  </a:lnTo>
                  <a:lnTo>
                    <a:pt x="836531" y="82142"/>
                  </a:lnTo>
                  <a:lnTo>
                    <a:pt x="839454" y="81163"/>
                  </a:lnTo>
                  <a:lnTo>
                    <a:pt x="842063" y="79475"/>
                  </a:lnTo>
                  <a:lnTo>
                    <a:pt x="844356" y="77080"/>
                  </a:lnTo>
                  <a:lnTo>
                    <a:pt x="844356" y="81434"/>
                  </a:lnTo>
                  <a:lnTo>
                    <a:pt x="844524" y="82360"/>
                  </a:lnTo>
                  <a:lnTo>
                    <a:pt x="847299" y="83540"/>
                  </a:lnTo>
                  <a:lnTo>
                    <a:pt x="853092" y="83540"/>
                  </a:lnTo>
                  <a:lnTo>
                    <a:pt x="856236" y="81542"/>
                  </a:lnTo>
                  <a:lnTo>
                    <a:pt x="856236" y="44274"/>
                  </a:lnTo>
                  <a:lnTo>
                    <a:pt x="855755" y="41299"/>
                  </a:lnTo>
                  <a:lnTo>
                    <a:pt x="854793" y="38757"/>
                  </a:lnTo>
                  <a:lnTo>
                    <a:pt x="853831" y="36217"/>
                  </a:lnTo>
                  <a:lnTo>
                    <a:pt x="852313" y="34149"/>
                  </a:lnTo>
                  <a:lnTo>
                    <a:pt x="848169" y="30954"/>
                  </a:lnTo>
                  <a:lnTo>
                    <a:pt x="845524" y="29775"/>
                  </a:lnTo>
                  <a:lnTo>
                    <a:pt x="842304" y="29014"/>
                  </a:lnTo>
                  <a:lnTo>
                    <a:pt x="839083" y="28252"/>
                  </a:lnTo>
                  <a:lnTo>
                    <a:pt x="835216" y="27871"/>
                  </a:lnTo>
                  <a:lnTo>
                    <a:pt x="828112" y="27871"/>
                  </a:lnTo>
                  <a:lnTo>
                    <a:pt x="823208" y="28252"/>
                  </a:lnTo>
                  <a:lnTo>
                    <a:pt x="818582" y="28850"/>
                  </a:lnTo>
                  <a:lnTo>
                    <a:pt x="814511" y="29720"/>
                  </a:lnTo>
                  <a:lnTo>
                    <a:pt x="811218" y="30646"/>
                  </a:lnTo>
                  <a:lnTo>
                    <a:pt x="808054" y="32388"/>
                  </a:lnTo>
                  <a:lnTo>
                    <a:pt x="806611" y="35509"/>
                  </a:lnTo>
                  <a:lnTo>
                    <a:pt x="806499" y="38105"/>
                  </a:lnTo>
                  <a:lnTo>
                    <a:pt x="806721" y="41098"/>
                  </a:lnTo>
                  <a:lnTo>
                    <a:pt x="807499" y="44001"/>
                  </a:lnTo>
                  <a:lnTo>
                    <a:pt x="810348" y="45289"/>
                  </a:lnTo>
                  <a:lnTo>
                    <a:pt x="813587" y="44382"/>
                  </a:lnTo>
                  <a:lnTo>
                    <a:pt x="816768" y="43548"/>
                  </a:lnTo>
                  <a:lnTo>
                    <a:pt x="820507" y="42713"/>
                  </a:lnTo>
                  <a:lnTo>
                    <a:pt x="825022" y="41987"/>
                  </a:lnTo>
                  <a:lnTo>
                    <a:pt x="827594" y="41805"/>
                  </a:lnTo>
                  <a:lnTo>
                    <a:pt x="834440" y="41915"/>
                  </a:lnTo>
                  <a:lnTo>
                    <a:pt x="837401" y="42350"/>
                  </a:lnTo>
                  <a:lnTo>
                    <a:pt x="840452" y="43548"/>
                  </a:lnTo>
                  <a:lnTo>
                    <a:pt x="842026" y="46160"/>
                  </a:lnTo>
                  <a:lnTo>
                    <a:pt x="842026" y="48773"/>
                  </a:lnTo>
                  <a:lnTo>
                    <a:pt x="831627" y="48773"/>
                  </a:lnTo>
                  <a:lnTo>
                    <a:pt x="827279" y="49118"/>
                  </a:lnTo>
                  <a:lnTo>
                    <a:pt x="823541" y="49808"/>
                  </a:lnTo>
                  <a:lnTo>
                    <a:pt x="819804" y="50497"/>
                  </a:lnTo>
                  <a:lnTo>
                    <a:pt x="816658" y="51586"/>
                  </a:lnTo>
                  <a:lnTo>
                    <a:pt x="814105" y="53074"/>
                  </a:lnTo>
                  <a:lnTo>
                    <a:pt x="811551" y="54561"/>
                  </a:lnTo>
                  <a:lnTo>
                    <a:pt x="809645" y="56431"/>
                  </a:lnTo>
                  <a:lnTo>
                    <a:pt x="807129" y="60930"/>
                  </a:lnTo>
                  <a:lnTo>
                    <a:pt x="806499" y="63580"/>
                  </a:lnTo>
                  <a:lnTo>
                    <a:pt x="806499" y="66629"/>
                  </a:lnTo>
                  <a:close/>
                </a:path>
                <a:path w="977026" h="83611">
                  <a:moveTo>
                    <a:pt x="941000" y="28524"/>
                  </a:moveTo>
                  <a:lnTo>
                    <a:pt x="937336" y="29829"/>
                  </a:lnTo>
                  <a:lnTo>
                    <a:pt x="938169" y="41805"/>
                  </a:lnTo>
                  <a:lnTo>
                    <a:pt x="940852" y="41805"/>
                  </a:lnTo>
                  <a:lnTo>
                    <a:pt x="941000" y="28524"/>
                  </a:lnTo>
                  <a:close/>
                </a:path>
                <a:path w="977026" h="83611">
                  <a:moveTo>
                    <a:pt x="977026" y="52801"/>
                  </a:moveTo>
                  <a:lnTo>
                    <a:pt x="977026" y="46269"/>
                  </a:lnTo>
                  <a:lnTo>
                    <a:pt x="976508" y="43439"/>
                  </a:lnTo>
                  <a:lnTo>
                    <a:pt x="975471" y="40826"/>
                  </a:lnTo>
                  <a:lnTo>
                    <a:pt x="974435" y="38213"/>
                  </a:lnTo>
                  <a:lnTo>
                    <a:pt x="972806" y="35944"/>
                  </a:lnTo>
                  <a:lnTo>
                    <a:pt x="968366" y="32097"/>
                  </a:lnTo>
                  <a:lnTo>
                    <a:pt x="965535" y="30591"/>
                  </a:lnTo>
                  <a:lnTo>
                    <a:pt x="962093" y="29504"/>
                  </a:lnTo>
                  <a:lnTo>
                    <a:pt x="958651" y="28414"/>
                  </a:lnTo>
                  <a:lnTo>
                    <a:pt x="954525" y="27871"/>
                  </a:lnTo>
                  <a:lnTo>
                    <a:pt x="945126" y="27871"/>
                  </a:lnTo>
                  <a:lnTo>
                    <a:pt x="944478" y="41805"/>
                  </a:lnTo>
                  <a:lnTo>
                    <a:pt x="962814" y="41805"/>
                  </a:lnTo>
                  <a:lnTo>
                    <a:pt x="971697" y="55741"/>
                  </a:lnTo>
                  <a:lnTo>
                    <a:pt x="974713" y="55378"/>
                  </a:lnTo>
                  <a:lnTo>
                    <a:pt x="977026" y="52801"/>
                  </a:lnTo>
                  <a:close/>
                </a:path>
                <a:path w="977026" h="83611">
                  <a:moveTo>
                    <a:pt x="934394" y="41805"/>
                  </a:moveTo>
                  <a:lnTo>
                    <a:pt x="934394" y="55741"/>
                  </a:lnTo>
                  <a:lnTo>
                    <a:pt x="971697" y="55741"/>
                  </a:lnTo>
                  <a:lnTo>
                    <a:pt x="935448" y="41805"/>
                  </a:lnTo>
                  <a:lnTo>
                    <a:pt x="934394" y="41805"/>
                  </a:lnTo>
                  <a:close/>
                </a:path>
                <a:path w="977026" h="83611">
                  <a:moveTo>
                    <a:pt x="920850" y="64959"/>
                  </a:moveTo>
                  <a:lnTo>
                    <a:pt x="922181" y="68370"/>
                  </a:lnTo>
                  <a:lnTo>
                    <a:pt x="923514" y="71781"/>
                  </a:lnTo>
                  <a:lnTo>
                    <a:pt x="925549" y="74612"/>
                  </a:lnTo>
                  <a:lnTo>
                    <a:pt x="928287" y="76862"/>
                  </a:lnTo>
                  <a:lnTo>
                    <a:pt x="931026" y="79112"/>
                  </a:lnTo>
                  <a:lnTo>
                    <a:pt x="934431" y="80799"/>
                  </a:lnTo>
                  <a:lnTo>
                    <a:pt x="938502" y="81925"/>
                  </a:lnTo>
                  <a:lnTo>
                    <a:pt x="942572" y="83050"/>
                  </a:lnTo>
                  <a:lnTo>
                    <a:pt x="947309" y="83611"/>
                  </a:lnTo>
                  <a:lnTo>
                    <a:pt x="973195" y="83611"/>
                  </a:lnTo>
                  <a:lnTo>
                    <a:pt x="975878" y="82704"/>
                  </a:lnTo>
                  <a:lnTo>
                    <a:pt x="976859" y="80074"/>
                  </a:lnTo>
                  <a:lnTo>
                    <a:pt x="977026" y="76972"/>
                  </a:lnTo>
                  <a:lnTo>
                    <a:pt x="976989" y="73614"/>
                  </a:lnTo>
                  <a:lnTo>
                    <a:pt x="976525" y="70874"/>
                  </a:lnTo>
                  <a:lnTo>
                    <a:pt x="973954" y="69677"/>
                  </a:lnTo>
                  <a:lnTo>
                    <a:pt x="949196" y="69677"/>
                  </a:lnTo>
                  <a:lnTo>
                    <a:pt x="946458" y="69368"/>
                  </a:lnTo>
                  <a:lnTo>
                    <a:pt x="941870" y="68135"/>
                  </a:lnTo>
                  <a:lnTo>
                    <a:pt x="938556" y="65975"/>
                  </a:lnTo>
                  <a:lnTo>
                    <a:pt x="936059" y="63253"/>
                  </a:lnTo>
                  <a:lnTo>
                    <a:pt x="934727" y="59770"/>
                  </a:lnTo>
                  <a:lnTo>
                    <a:pt x="934394" y="55741"/>
                  </a:lnTo>
                  <a:lnTo>
                    <a:pt x="934394" y="41805"/>
                  </a:lnTo>
                  <a:lnTo>
                    <a:pt x="935448" y="41805"/>
                  </a:lnTo>
                  <a:lnTo>
                    <a:pt x="971697" y="55741"/>
                  </a:lnTo>
                  <a:lnTo>
                    <a:pt x="962814" y="41805"/>
                  </a:lnTo>
                  <a:lnTo>
                    <a:pt x="944478" y="41805"/>
                  </a:lnTo>
                  <a:lnTo>
                    <a:pt x="945126" y="27871"/>
                  </a:lnTo>
                  <a:lnTo>
                    <a:pt x="941000" y="28524"/>
                  </a:lnTo>
                  <a:lnTo>
                    <a:pt x="940852" y="41805"/>
                  </a:lnTo>
                  <a:lnTo>
                    <a:pt x="938169" y="41805"/>
                  </a:lnTo>
                  <a:lnTo>
                    <a:pt x="937336" y="29829"/>
                  </a:lnTo>
                  <a:lnTo>
                    <a:pt x="933672" y="31137"/>
                  </a:lnTo>
                  <a:lnTo>
                    <a:pt x="930563" y="33004"/>
                  </a:lnTo>
                  <a:lnTo>
                    <a:pt x="928010" y="35436"/>
                  </a:lnTo>
                  <a:lnTo>
                    <a:pt x="925457" y="37868"/>
                  </a:lnTo>
                  <a:lnTo>
                    <a:pt x="923514" y="40863"/>
                  </a:lnTo>
                  <a:lnTo>
                    <a:pt x="922181" y="44418"/>
                  </a:lnTo>
                  <a:lnTo>
                    <a:pt x="920850" y="47975"/>
                  </a:lnTo>
                  <a:lnTo>
                    <a:pt x="920183" y="51931"/>
                  </a:lnTo>
                  <a:lnTo>
                    <a:pt x="920183" y="60930"/>
                  </a:lnTo>
                  <a:lnTo>
                    <a:pt x="920850" y="64959"/>
                  </a:lnTo>
                  <a:close/>
                </a:path>
                <a:path w="977026" h="83611">
                  <a:moveTo>
                    <a:pt x="871668" y="49808"/>
                  </a:moveTo>
                  <a:lnTo>
                    <a:pt x="873555" y="52856"/>
                  </a:lnTo>
                  <a:lnTo>
                    <a:pt x="876219" y="55252"/>
                  </a:lnTo>
                  <a:lnTo>
                    <a:pt x="879439" y="57048"/>
                  </a:lnTo>
                  <a:lnTo>
                    <a:pt x="882881" y="58554"/>
                  </a:lnTo>
                  <a:lnTo>
                    <a:pt x="886433" y="59787"/>
                  </a:lnTo>
                  <a:lnTo>
                    <a:pt x="889875" y="60913"/>
                  </a:lnTo>
                  <a:lnTo>
                    <a:pt x="893095" y="62019"/>
                  </a:lnTo>
                  <a:lnTo>
                    <a:pt x="895760" y="63181"/>
                  </a:lnTo>
                  <a:lnTo>
                    <a:pt x="898461" y="65467"/>
                  </a:lnTo>
                  <a:lnTo>
                    <a:pt x="898202" y="68425"/>
                  </a:lnTo>
                  <a:lnTo>
                    <a:pt x="895408" y="69259"/>
                  </a:lnTo>
                  <a:lnTo>
                    <a:pt x="892114" y="69622"/>
                  </a:lnTo>
                  <a:lnTo>
                    <a:pt x="889320" y="69677"/>
                  </a:lnTo>
                  <a:lnTo>
                    <a:pt x="884953" y="69296"/>
                  </a:lnTo>
                  <a:lnTo>
                    <a:pt x="881252" y="67772"/>
                  </a:lnTo>
                  <a:lnTo>
                    <a:pt x="878218" y="66139"/>
                  </a:lnTo>
                  <a:lnTo>
                    <a:pt x="874721" y="63798"/>
                  </a:lnTo>
                  <a:lnTo>
                    <a:pt x="871871" y="62800"/>
                  </a:lnTo>
                  <a:lnTo>
                    <a:pt x="870631" y="65340"/>
                  </a:lnTo>
                  <a:lnTo>
                    <a:pt x="870447" y="68333"/>
                  </a:lnTo>
                  <a:lnTo>
                    <a:pt x="870447" y="72035"/>
                  </a:lnTo>
                  <a:lnTo>
                    <a:pt x="870836" y="74903"/>
                  </a:lnTo>
                  <a:lnTo>
                    <a:pt x="872333" y="78096"/>
                  </a:lnTo>
                  <a:lnTo>
                    <a:pt x="875054" y="80110"/>
                  </a:lnTo>
                  <a:lnTo>
                    <a:pt x="877830" y="81380"/>
                  </a:lnTo>
                  <a:lnTo>
                    <a:pt x="881049" y="82524"/>
                  </a:lnTo>
                  <a:lnTo>
                    <a:pt x="884824" y="83395"/>
                  </a:lnTo>
                  <a:lnTo>
                    <a:pt x="888876" y="83611"/>
                  </a:lnTo>
                  <a:lnTo>
                    <a:pt x="892355" y="83611"/>
                  </a:lnTo>
                  <a:lnTo>
                    <a:pt x="895574" y="83249"/>
                  </a:lnTo>
                  <a:lnTo>
                    <a:pt x="898535" y="82524"/>
                  </a:lnTo>
                  <a:lnTo>
                    <a:pt x="901495" y="81798"/>
                  </a:lnTo>
                  <a:lnTo>
                    <a:pt x="904067" y="80708"/>
                  </a:lnTo>
                  <a:lnTo>
                    <a:pt x="908434" y="77806"/>
                  </a:lnTo>
                  <a:lnTo>
                    <a:pt x="911302" y="73868"/>
                  </a:lnTo>
                  <a:lnTo>
                    <a:pt x="913079" y="69241"/>
                  </a:lnTo>
                  <a:lnTo>
                    <a:pt x="913079" y="64160"/>
                  </a:lnTo>
                  <a:lnTo>
                    <a:pt x="911857" y="60585"/>
                  </a:lnTo>
                  <a:lnTo>
                    <a:pt x="909970" y="57537"/>
                  </a:lnTo>
                  <a:lnTo>
                    <a:pt x="907305" y="55143"/>
                  </a:lnTo>
                  <a:lnTo>
                    <a:pt x="904086" y="53346"/>
                  </a:lnTo>
                  <a:lnTo>
                    <a:pt x="900644" y="51840"/>
                  </a:lnTo>
                  <a:lnTo>
                    <a:pt x="897092" y="50605"/>
                  </a:lnTo>
                  <a:lnTo>
                    <a:pt x="893650" y="49536"/>
                  </a:lnTo>
                  <a:lnTo>
                    <a:pt x="890430" y="48464"/>
                  </a:lnTo>
                  <a:lnTo>
                    <a:pt x="887766" y="47231"/>
                  </a:lnTo>
                  <a:lnTo>
                    <a:pt x="885065" y="45017"/>
                  </a:lnTo>
                  <a:lnTo>
                    <a:pt x="887044" y="42078"/>
                  </a:lnTo>
                  <a:lnTo>
                    <a:pt x="889986" y="41860"/>
                  </a:lnTo>
                  <a:lnTo>
                    <a:pt x="896611" y="41805"/>
                  </a:lnTo>
                  <a:lnTo>
                    <a:pt x="900532" y="42894"/>
                  </a:lnTo>
                  <a:lnTo>
                    <a:pt x="903993" y="44418"/>
                  </a:lnTo>
                  <a:lnTo>
                    <a:pt x="906731" y="46160"/>
                  </a:lnTo>
                  <a:lnTo>
                    <a:pt x="909728" y="48411"/>
                  </a:lnTo>
                  <a:lnTo>
                    <a:pt x="912393" y="47975"/>
                  </a:lnTo>
                  <a:lnTo>
                    <a:pt x="912967" y="45344"/>
                  </a:lnTo>
                  <a:lnTo>
                    <a:pt x="912967" y="38865"/>
                  </a:lnTo>
                  <a:lnTo>
                    <a:pt x="912671" y="36308"/>
                  </a:lnTo>
                  <a:lnTo>
                    <a:pt x="910969" y="33477"/>
                  </a:lnTo>
                  <a:lnTo>
                    <a:pt x="908249" y="31390"/>
                  </a:lnTo>
                  <a:lnTo>
                    <a:pt x="905584" y="30102"/>
                  </a:lnTo>
                  <a:lnTo>
                    <a:pt x="902512" y="28958"/>
                  </a:lnTo>
                  <a:lnTo>
                    <a:pt x="898886" y="28087"/>
                  </a:lnTo>
                  <a:lnTo>
                    <a:pt x="895205" y="27871"/>
                  </a:lnTo>
                  <a:lnTo>
                    <a:pt x="891355" y="27871"/>
                  </a:lnTo>
                  <a:lnTo>
                    <a:pt x="887895" y="28252"/>
                  </a:lnTo>
                  <a:lnTo>
                    <a:pt x="884824" y="29014"/>
                  </a:lnTo>
                  <a:lnTo>
                    <a:pt x="881753" y="29775"/>
                  </a:lnTo>
                  <a:lnTo>
                    <a:pt x="879162" y="30864"/>
                  </a:lnTo>
                  <a:lnTo>
                    <a:pt x="874943" y="33695"/>
                  </a:lnTo>
                  <a:lnTo>
                    <a:pt x="872168" y="37341"/>
                  </a:lnTo>
                  <a:lnTo>
                    <a:pt x="870447" y="41479"/>
                  </a:lnTo>
                  <a:lnTo>
                    <a:pt x="870447" y="46197"/>
                  </a:lnTo>
                  <a:lnTo>
                    <a:pt x="871668" y="49808"/>
                  </a:lnTo>
                  <a:close/>
                </a:path>
                <a:path w="977026" h="83611">
                  <a:moveTo>
                    <a:pt x="743219" y="64959"/>
                  </a:moveTo>
                  <a:lnTo>
                    <a:pt x="744551" y="68370"/>
                  </a:lnTo>
                  <a:lnTo>
                    <a:pt x="745883" y="71781"/>
                  </a:lnTo>
                  <a:lnTo>
                    <a:pt x="747918" y="74612"/>
                  </a:lnTo>
                  <a:lnTo>
                    <a:pt x="750657" y="76862"/>
                  </a:lnTo>
                  <a:lnTo>
                    <a:pt x="753395" y="79112"/>
                  </a:lnTo>
                  <a:lnTo>
                    <a:pt x="756800" y="80799"/>
                  </a:lnTo>
                  <a:lnTo>
                    <a:pt x="760870" y="81925"/>
                  </a:lnTo>
                  <a:lnTo>
                    <a:pt x="764941" y="83050"/>
                  </a:lnTo>
                  <a:lnTo>
                    <a:pt x="769678" y="83611"/>
                  </a:lnTo>
                  <a:lnTo>
                    <a:pt x="795564" y="83611"/>
                  </a:lnTo>
                  <a:lnTo>
                    <a:pt x="798247" y="82704"/>
                  </a:lnTo>
                  <a:lnTo>
                    <a:pt x="799228" y="80074"/>
                  </a:lnTo>
                  <a:lnTo>
                    <a:pt x="799395" y="76972"/>
                  </a:lnTo>
                  <a:lnTo>
                    <a:pt x="799358" y="73614"/>
                  </a:lnTo>
                  <a:lnTo>
                    <a:pt x="798896" y="70874"/>
                  </a:lnTo>
                  <a:lnTo>
                    <a:pt x="796323" y="69677"/>
                  </a:lnTo>
                  <a:lnTo>
                    <a:pt x="771565" y="69677"/>
                  </a:lnTo>
                  <a:lnTo>
                    <a:pt x="768827" y="69368"/>
                  </a:lnTo>
                  <a:lnTo>
                    <a:pt x="764239" y="68135"/>
                  </a:lnTo>
                  <a:lnTo>
                    <a:pt x="760926" y="65975"/>
                  </a:lnTo>
                  <a:lnTo>
                    <a:pt x="758428" y="63253"/>
                  </a:lnTo>
                  <a:lnTo>
                    <a:pt x="757096" y="59770"/>
                  </a:lnTo>
                  <a:lnTo>
                    <a:pt x="756763" y="55741"/>
                  </a:lnTo>
                  <a:lnTo>
                    <a:pt x="756763" y="41805"/>
                  </a:lnTo>
                  <a:lnTo>
                    <a:pt x="757817" y="41805"/>
                  </a:lnTo>
                  <a:lnTo>
                    <a:pt x="794066" y="55741"/>
                  </a:lnTo>
                  <a:lnTo>
                    <a:pt x="785183" y="41805"/>
                  </a:lnTo>
                  <a:lnTo>
                    <a:pt x="766847" y="41805"/>
                  </a:lnTo>
                  <a:lnTo>
                    <a:pt x="767495" y="27871"/>
                  </a:lnTo>
                  <a:lnTo>
                    <a:pt x="763369" y="28524"/>
                  </a:lnTo>
                  <a:lnTo>
                    <a:pt x="763221" y="41805"/>
                  </a:lnTo>
                  <a:lnTo>
                    <a:pt x="760538" y="41805"/>
                  </a:lnTo>
                  <a:lnTo>
                    <a:pt x="759705" y="29829"/>
                  </a:lnTo>
                  <a:lnTo>
                    <a:pt x="756041" y="31137"/>
                  </a:lnTo>
                  <a:lnTo>
                    <a:pt x="752933" y="33004"/>
                  </a:lnTo>
                  <a:lnTo>
                    <a:pt x="750380" y="35436"/>
                  </a:lnTo>
                  <a:lnTo>
                    <a:pt x="747826" y="37868"/>
                  </a:lnTo>
                  <a:lnTo>
                    <a:pt x="745883" y="40863"/>
                  </a:lnTo>
                  <a:lnTo>
                    <a:pt x="744551" y="44418"/>
                  </a:lnTo>
                  <a:lnTo>
                    <a:pt x="743219" y="47975"/>
                  </a:lnTo>
                  <a:lnTo>
                    <a:pt x="742553" y="51931"/>
                  </a:lnTo>
                  <a:lnTo>
                    <a:pt x="742553" y="60930"/>
                  </a:lnTo>
                  <a:lnTo>
                    <a:pt x="743219" y="64959"/>
                  </a:lnTo>
                  <a:close/>
                </a:path>
                <a:path w="977026" h="83611">
                  <a:moveTo>
                    <a:pt x="650850" y="64959"/>
                  </a:moveTo>
                  <a:lnTo>
                    <a:pt x="652183" y="68370"/>
                  </a:lnTo>
                  <a:lnTo>
                    <a:pt x="653515" y="71781"/>
                  </a:lnTo>
                  <a:lnTo>
                    <a:pt x="655551" y="74612"/>
                  </a:lnTo>
                  <a:lnTo>
                    <a:pt x="658289" y="76862"/>
                  </a:lnTo>
                  <a:lnTo>
                    <a:pt x="661027" y="79112"/>
                  </a:lnTo>
                  <a:lnTo>
                    <a:pt x="664432" y="80799"/>
                  </a:lnTo>
                  <a:lnTo>
                    <a:pt x="668502" y="81925"/>
                  </a:lnTo>
                  <a:lnTo>
                    <a:pt x="672574" y="83050"/>
                  </a:lnTo>
                  <a:lnTo>
                    <a:pt x="677310" y="83611"/>
                  </a:lnTo>
                  <a:lnTo>
                    <a:pt x="703196" y="83611"/>
                  </a:lnTo>
                  <a:lnTo>
                    <a:pt x="705879" y="82704"/>
                  </a:lnTo>
                  <a:lnTo>
                    <a:pt x="706860" y="80074"/>
                  </a:lnTo>
                  <a:lnTo>
                    <a:pt x="707026" y="76972"/>
                  </a:lnTo>
                  <a:lnTo>
                    <a:pt x="706989" y="73614"/>
                  </a:lnTo>
                  <a:lnTo>
                    <a:pt x="706527" y="70874"/>
                  </a:lnTo>
                  <a:lnTo>
                    <a:pt x="703954" y="69677"/>
                  </a:lnTo>
                  <a:lnTo>
                    <a:pt x="679197" y="69677"/>
                  </a:lnTo>
                  <a:lnTo>
                    <a:pt x="676459" y="69368"/>
                  </a:lnTo>
                  <a:lnTo>
                    <a:pt x="671870" y="68135"/>
                  </a:lnTo>
                  <a:lnTo>
                    <a:pt x="668558" y="65975"/>
                  </a:lnTo>
                  <a:lnTo>
                    <a:pt x="666060" y="63253"/>
                  </a:lnTo>
                  <a:lnTo>
                    <a:pt x="664728" y="59770"/>
                  </a:lnTo>
                  <a:lnTo>
                    <a:pt x="664395" y="55741"/>
                  </a:lnTo>
                  <a:lnTo>
                    <a:pt x="664395" y="41805"/>
                  </a:lnTo>
                  <a:lnTo>
                    <a:pt x="665449" y="41805"/>
                  </a:lnTo>
                  <a:lnTo>
                    <a:pt x="701697" y="55741"/>
                  </a:lnTo>
                  <a:lnTo>
                    <a:pt x="692816" y="41805"/>
                  </a:lnTo>
                  <a:lnTo>
                    <a:pt x="674479" y="41805"/>
                  </a:lnTo>
                  <a:lnTo>
                    <a:pt x="675126" y="27871"/>
                  </a:lnTo>
                  <a:lnTo>
                    <a:pt x="671000" y="28524"/>
                  </a:lnTo>
                  <a:lnTo>
                    <a:pt x="670853" y="41805"/>
                  </a:lnTo>
                  <a:lnTo>
                    <a:pt x="668169" y="41805"/>
                  </a:lnTo>
                  <a:lnTo>
                    <a:pt x="667336" y="29829"/>
                  </a:lnTo>
                  <a:lnTo>
                    <a:pt x="663674" y="31137"/>
                  </a:lnTo>
                  <a:lnTo>
                    <a:pt x="660565" y="33004"/>
                  </a:lnTo>
                  <a:lnTo>
                    <a:pt x="658012" y="35436"/>
                  </a:lnTo>
                  <a:lnTo>
                    <a:pt x="655458" y="37868"/>
                  </a:lnTo>
                  <a:lnTo>
                    <a:pt x="653515" y="40863"/>
                  </a:lnTo>
                  <a:lnTo>
                    <a:pt x="652183" y="44418"/>
                  </a:lnTo>
                  <a:lnTo>
                    <a:pt x="650850" y="47975"/>
                  </a:lnTo>
                  <a:lnTo>
                    <a:pt x="650185" y="51931"/>
                  </a:lnTo>
                  <a:lnTo>
                    <a:pt x="650185" y="60930"/>
                  </a:lnTo>
                  <a:lnTo>
                    <a:pt x="650850" y="64959"/>
                  </a:lnTo>
                  <a:close/>
                </a:path>
                <a:path w="977026" h="83611">
                  <a:moveTo>
                    <a:pt x="373747" y="64959"/>
                  </a:moveTo>
                  <a:lnTo>
                    <a:pt x="375079" y="68370"/>
                  </a:lnTo>
                  <a:lnTo>
                    <a:pt x="376411" y="71781"/>
                  </a:lnTo>
                  <a:lnTo>
                    <a:pt x="378447" y="74612"/>
                  </a:lnTo>
                  <a:lnTo>
                    <a:pt x="381185" y="76862"/>
                  </a:lnTo>
                  <a:lnTo>
                    <a:pt x="383923" y="79112"/>
                  </a:lnTo>
                  <a:lnTo>
                    <a:pt x="387328" y="80799"/>
                  </a:lnTo>
                  <a:lnTo>
                    <a:pt x="391398" y="81925"/>
                  </a:lnTo>
                  <a:lnTo>
                    <a:pt x="395469" y="83050"/>
                  </a:lnTo>
                  <a:lnTo>
                    <a:pt x="400206" y="83611"/>
                  </a:lnTo>
                  <a:lnTo>
                    <a:pt x="426092" y="83611"/>
                  </a:lnTo>
                  <a:lnTo>
                    <a:pt x="428774" y="82704"/>
                  </a:lnTo>
                  <a:lnTo>
                    <a:pt x="429756" y="80074"/>
                  </a:lnTo>
                  <a:lnTo>
                    <a:pt x="429922" y="76972"/>
                  </a:lnTo>
                  <a:lnTo>
                    <a:pt x="429884" y="73614"/>
                  </a:lnTo>
                  <a:lnTo>
                    <a:pt x="429422" y="70874"/>
                  </a:lnTo>
                  <a:lnTo>
                    <a:pt x="426850" y="69677"/>
                  </a:lnTo>
                  <a:lnTo>
                    <a:pt x="402093" y="69677"/>
                  </a:lnTo>
                  <a:lnTo>
                    <a:pt x="399355" y="69368"/>
                  </a:lnTo>
                  <a:lnTo>
                    <a:pt x="394766" y="68135"/>
                  </a:lnTo>
                  <a:lnTo>
                    <a:pt x="391454" y="65975"/>
                  </a:lnTo>
                  <a:lnTo>
                    <a:pt x="388956" y="63253"/>
                  </a:lnTo>
                  <a:lnTo>
                    <a:pt x="387624" y="59770"/>
                  </a:lnTo>
                  <a:lnTo>
                    <a:pt x="387291" y="55741"/>
                  </a:lnTo>
                  <a:lnTo>
                    <a:pt x="387291" y="41805"/>
                  </a:lnTo>
                  <a:lnTo>
                    <a:pt x="388345" y="41805"/>
                  </a:lnTo>
                  <a:lnTo>
                    <a:pt x="424594" y="55741"/>
                  </a:lnTo>
                  <a:lnTo>
                    <a:pt x="415712" y="41805"/>
                  </a:lnTo>
                  <a:lnTo>
                    <a:pt x="397375" y="41805"/>
                  </a:lnTo>
                  <a:lnTo>
                    <a:pt x="398023" y="27871"/>
                  </a:lnTo>
                  <a:lnTo>
                    <a:pt x="393896" y="28524"/>
                  </a:lnTo>
                  <a:lnTo>
                    <a:pt x="393748" y="41805"/>
                  </a:lnTo>
                  <a:lnTo>
                    <a:pt x="391066" y="41805"/>
                  </a:lnTo>
                  <a:lnTo>
                    <a:pt x="390232" y="29829"/>
                  </a:lnTo>
                  <a:lnTo>
                    <a:pt x="386568" y="31137"/>
                  </a:lnTo>
                  <a:lnTo>
                    <a:pt x="383461" y="33004"/>
                  </a:lnTo>
                  <a:lnTo>
                    <a:pt x="380907" y="35436"/>
                  </a:lnTo>
                  <a:lnTo>
                    <a:pt x="378354" y="37868"/>
                  </a:lnTo>
                  <a:lnTo>
                    <a:pt x="376411" y="40863"/>
                  </a:lnTo>
                  <a:lnTo>
                    <a:pt x="375079" y="44418"/>
                  </a:lnTo>
                  <a:lnTo>
                    <a:pt x="373747" y="47975"/>
                  </a:lnTo>
                  <a:lnTo>
                    <a:pt x="373080" y="51931"/>
                  </a:lnTo>
                  <a:lnTo>
                    <a:pt x="373080" y="60930"/>
                  </a:lnTo>
                  <a:lnTo>
                    <a:pt x="373747" y="64959"/>
                  </a:lnTo>
                  <a:close/>
                </a:path>
                <a:path w="977026" h="83611">
                  <a:moveTo>
                    <a:pt x="342550" y="30156"/>
                  </a:moveTo>
                  <a:lnTo>
                    <a:pt x="342087" y="28886"/>
                  </a:lnTo>
                  <a:lnTo>
                    <a:pt x="339497" y="28033"/>
                  </a:lnTo>
                  <a:lnTo>
                    <a:pt x="336555" y="27871"/>
                  </a:lnTo>
                  <a:lnTo>
                    <a:pt x="333613" y="28033"/>
                  </a:lnTo>
                  <a:lnTo>
                    <a:pt x="330448" y="30156"/>
                  </a:lnTo>
                  <a:lnTo>
                    <a:pt x="330560" y="82015"/>
                  </a:lnTo>
                  <a:lnTo>
                    <a:pt x="333225" y="83339"/>
                  </a:lnTo>
                  <a:lnTo>
                    <a:pt x="336148" y="83611"/>
                  </a:lnTo>
                  <a:lnTo>
                    <a:pt x="338960" y="83611"/>
                  </a:lnTo>
                  <a:lnTo>
                    <a:pt x="341884" y="83339"/>
                  </a:lnTo>
                  <a:lnTo>
                    <a:pt x="344660" y="81326"/>
                  </a:lnTo>
                  <a:lnTo>
                    <a:pt x="344660" y="49427"/>
                  </a:lnTo>
                  <a:lnTo>
                    <a:pt x="348156" y="45834"/>
                  </a:lnTo>
                  <a:lnTo>
                    <a:pt x="351265" y="43548"/>
                  </a:lnTo>
                  <a:lnTo>
                    <a:pt x="354152" y="42241"/>
                  </a:lnTo>
                  <a:lnTo>
                    <a:pt x="356983" y="41805"/>
                  </a:lnTo>
                  <a:lnTo>
                    <a:pt x="359757" y="42169"/>
                  </a:lnTo>
                  <a:lnTo>
                    <a:pt x="362422" y="42894"/>
                  </a:lnTo>
                  <a:lnTo>
                    <a:pt x="365291" y="42296"/>
                  </a:lnTo>
                  <a:lnTo>
                    <a:pt x="365864" y="39574"/>
                  </a:lnTo>
                  <a:lnTo>
                    <a:pt x="365883" y="31970"/>
                  </a:lnTo>
                  <a:lnTo>
                    <a:pt x="364272" y="28868"/>
                  </a:lnTo>
                  <a:lnTo>
                    <a:pt x="361219" y="28143"/>
                  </a:lnTo>
                  <a:lnTo>
                    <a:pt x="358611" y="27871"/>
                  </a:lnTo>
                  <a:lnTo>
                    <a:pt x="355594" y="27998"/>
                  </a:lnTo>
                  <a:lnTo>
                    <a:pt x="351932" y="28958"/>
                  </a:lnTo>
                  <a:lnTo>
                    <a:pt x="348212" y="31137"/>
                  </a:lnTo>
                  <a:lnTo>
                    <a:pt x="345547" y="33313"/>
                  </a:lnTo>
                  <a:lnTo>
                    <a:pt x="342550" y="36471"/>
                  </a:lnTo>
                  <a:lnTo>
                    <a:pt x="342550" y="30156"/>
                  </a:lnTo>
                  <a:close/>
                </a:path>
                <a:path w="977026" h="83611">
                  <a:moveTo>
                    <a:pt x="299919" y="30156"/>
                  </a:moveTo>
                  <a:lnTo>
                    <a:pt x="299457" y="28886"/>
                  </a:lnTo>
                  <a:lnTo>
                    <a:pt x="296866" y="28033"/>
                  </a:lnTo>
                  <a:lnTo>
                    <a:pt x="293923" y="27871"/>
                  </a:lnTo>
                  <a:lnTo>
                    <a:pt x="290982" y="28033"/>
                  </a:lnTo>
                  <a:lnTo>
                    <a:pt x="287817" y="30156"/>
                  </a:lnTo>
                  <a:lnTo>
                    <a:pt x="287929" y="82015"/>
                  </a:lnTo>
                  <a:lnTo>
                    <a:pt x="290593" y="83339"/>
                  </a:lnTo>
                  <a:lnTo>
                    <a:pt x="293517" y="83611"/>
                  </a:lnTo>
                  <a:lnTo>
                    <a:pt x="296329" y="83611"/>
                  </a:lnTo>
                  <a:lnTo>
                    <a:pt x="299252" y="83339"/>
                  </a:lnTo>
                  <a:lnTo>
                    <a:pt x="302028" y="81326"/>
                  </a:lnTo>
                  <a:lnTo>
                    <a:pt x="302028" y="49427"/>
                  </a:lnTo>
                  <a:lnTo>
                    <a:pt x="305525" y="45834"/>
                  </a:lnTo>
                  <a:lnTo>
                    <a:pt x="308634" y="43548"/>
                  </a:lnTo>
                  <a:lnTo>
                    <a:pt x="311520" y="42241"/>
                  </a:lnTo>
                  <a:lnTo>
                    <a:pt x="314351" y="41805"/>
                  </a:lnTo>
                  <a:lnTo>
                    <a:pt x="317126" y="42169"/>
                  </a:lnTo>
                  <a:lnTo>
                    <a:pt x="319791" y="42894"/>
                  </a:lnTo>
                  <a:lnTo>
                    <a:pt x="322660" y="42296"/>
                  </a:lnTo>
                  <a:lnTo>
                    <a:pt x="323232" y="39574"/>
                  </a:lnTo>
                  <a:lnTo>
                    <a:pt x="323251" y="31970"/>
                  </a:lnTo>
                  <a:lnTo>
                    <a:pt x="321641" y="28868"/>
                  </a:lnTo>
                  <a:lnTo>
                    <a:pt x="318588" y="28143"/>
                  </a:lnTo>
                  <a:lnTo>
                    <a:pt x="315979" y="27871"/>
                  </a:lnTo>
                  <a:lnTo>
                    <a:pt x="312963" y="27998"/>
                  </a:lnTo>
                  <a:lnTo>
                    <a:pt x="309299" y="28958"/>
                  </a:lnTo>
                  <a:lnTo>
                    <a:pt x="305581" y="31137"/>
                  </a:lnTo>
                  <a:lnTo>
                    <a:pt x="302916" y="33313"/>
                  </a:lnTo>
                  <a:lnTo>
                    <a:pt x="299919" y="36471"/>
                  </a:lnTo>
                  <a:lnTo>
                    <a:pt x="299919" y="30156"/>
                  </a:lnTo>
                  <a:close/>
                </a:path>
                <a:path w="977026" h="83611">
                  <a:moveTo>
                    <a:pt x="46906" y="55741"/>
                  </a:moveTo>
                  <a:lnTo>
                    <a:pt x="23813" y="55741"/>
                  </a:lnTo>
                  <a:lnTo>
                    <a:pt x="19373" y="69677"/>
                  </a:lnTo>
                  <a:lnTo>
                    <a:pt x="51125" y="69677"/>
                  </a:lnTo>
                  <a:lnTo>
                    <a:pt x="54677" y="81108"/>
                  </a:lnTo>
                  <a:lnTo>
                    <a:pt x="57249" y="83304"/>
                  </a:lnTo>
                  <a:lnTo>
                    <a:pt x="60524" y="83576"/>
                  </a:lnTo>
                  <a:lnTo>
                    <a:pt x="67925" y="83558"/>
                  </a:lnTo>
                  <a:lnTo>
                    <a:pt x="71551" y="82687"/>
                  </a:lnTo>
                  <a:lnTo>
                    <a:pt x="71848" y="80001"/>
                  </a:lnTo>
                  <a:lnTo>
                    <a:pt x="71108" y="77407"/>
                  </a:lnTo>
                  <a:lnTo>
                    <a:pt x="47793" y="10124"/>
                  </a:lnTo>
                  <a:lnTo>
                    <a:pt x="45943" y="7639"/>
                  </a:lnTo>
                  <a:lnTo>
                    <a:pt x="43186" y="7150"/>
                  </a:lnTo>
                  <a:lnTo>
                    <a:pt x="40300" y="7004"/>
                  </a:lnTo>
                  <a:lnTo>
                    <a:pt x="35914" y="6967"/>
                  </a:lnTo>
                  <a:lnTo>
                    <a:pt x="35581" y="18507"/>
                  </a:lnTo>
                  <a:lnTo>
                    <a:pt x="46906" y="55741"/>
                  </a:lnTo>
                  <a:close/>
                </a:path>
                <a:path w="977026" h="83611">
                  <a:moveTo>
                    <a:pt x="833" y="77298"/>
                  </a:moveTo>
                  <a:lnTo>
                    <a:pt x="0" y="79783"/>
                  </a:lnTo>
                  <a:lnTo>
                    <a:pt x="740" y="83050"/>
                  </a:lnTo>
                  <a:lnTo>
                    <a:pt x="3627" y="83558"/>
                  </a:lnTo>
                  <a:lnTo>
                    <a:pt x="10269" y="83576"/>
                  </a:lnTo>
                  <a:lnTo>
                    <a:pt x="13341" y="83286"/>
                  </a:lnTo>
                  <a:lnTo>
                    <a:pt x="15932" y="80782"/>
                  </a:lnTo>
                  <a:lnTo>
                    <a:pt x="19373" y="69677"/>
                  </a:lnTo>
                  <a:lnTo>
                    <a:pt x="23813" y="55741"/>
                  </a:lnTo>
                  <a:lnTo>
                    <a:pt x="35581" y="18507"/>
                  </a:lnTo>
                  <a:lnTo>
                    <a:pt x="35914" y="6967"/>
                  </a:lnTo>
                  <a:lnTo>
                    <a:pt x="32047" y="7004"/>
                  </a:lnTo>
                  <a:lnTo>
                    <a:pt x="28440" y="7294"/>
                  </a:lnTo>
                  <a:lnTo>
                    <a:pt x="25256" y="10016"/>
                  </a:lnTo>
                  <a:lnTo>
                    <a:pt x="833" y="77298"/>
                  </a:lnTo>
                  <a:close/>
                </a:path>
                <a:path w="977026" h="83611">
                  <a:moveTo>
                    <a:pt x="100972" y="72943"/>
                  </a:moveTo>
                  <a:lnTo>
                    <a:pt x="100972" y="68950"/>
                  </a:lnTo>
                  <a:lnTo>
                    <a:pt x="100305" y="66247"/>
                  </a:lnTo>
                  <a:lnTo>
                    <a:pt x="98973" y="64832"/>
                  </a:lnTo>
                  <a:lnTo>
                    <a:pt x="95272" y="62708"/>
                  </a:lnTo>
                  <a:lnTo>
                    <a:pt x="88315" y="62708"/>
                  </a:lnTo>
                  <a:lnTo>
                    <a:pt x="85855" y="63435"/>
                  </a:lnTo>
                  <a:lnTo>
                    <a:pt x="83116" y="66338"/>
                  </a:lnTo>
                  <a:lnTo>
                    <a:pt x="82431" y="69169"/>
                  </a:lnTo>
                  <a:lnTo>
                    <a:pt x="82431" y="77370"/>
                  </a:lnTo>
                  <a:lnTo>
                    <a:pt x="83098" y="80074"/>
                  </a:lnTo>
                  <a:lnTo>
                    <a:pt x="84430" y="81489"/>
                  </a:lnTo>
                  <a:lnTo>
                    <a:pt x="88205" y="83611"/>
                  </a:lnTo>
                  <a:lnTo>
                    <a:pt x="95236" y="83611"/>
                  </a:lnTo>
                  <a:lnTo>
                    <a:pt x="97641" y="82886"/>
                  </a:lnTo>
                  <a:lnTo>
                    <a:pt x="100305" y="79983"/>
                  </a:lnTo>
                  <a:lnTo>
                    <a:pt x="100972" y="77152"/>
                  </a:lnTo>
                  <a:lnTo>
                    <a:pt x="100972" y="729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" name="object 225"/>
            <p:cNvSpPr/>
            <p:nvPr/>
          </p:nvSpPr>
          <p:spPr>
            <a:xfrm>
              <a:off x="6303977" y="2745973"/>
              <a:ext cx="575524" cy="111483"/>
            </a:xfrm>
            <a:custGeom>
              <a:avLst/>
              <a:gdLst/>
              <a:ahLst/>
              <a:cxnLst/>
              <a:rect l="l" t="t" r="r" b="b"/>
              <a:pathLst>
                <a:path w="575524" h="111483">
                  <a:moveTo>
                    <a:pt x="79933" y="76644"/>
                  </a:moveTo>
                  <a:lnTo>
                    <a:pt x="77122" y="76644"/>
                  </a:lnTo>
                  <a:lnTo>
                    <a:pt x="77158" y="90580"/>
                  </a:lnTo>
                  <a:lnTo>
                    <a:pt x="80711" y="90580"/>
                  </a:lnTo>
                  <a:lnTo>
                    <a:pt x="84467" y="76409"/>
                  </a:lnTo>
                  <a:lnTo>
                    <a:pt x="79933" y="76644"/>
                  </a:lnTo>
                  <a:close/>
                </a:path>
                <a:path w="575524" h="111483">
                  <a:moveTo>
                    <a:pt x="56842" y="73596"/>
                  </a:moveTo>
                  <a:lnTo>
                    <a:pt x="56842" y="76427"/>
                  </a:lnTo>
                  <a:lnTo>
                    <a:pt x="57341" y="78893"/>
                  </a:lnTo>
                  <a:lnTo>
                    <a:pt x="59340" y="83104"/>
                  </a:lnTo>
                  <a:lnTo>
                    <a:pt x="62560" y="86279"/>
                  </a:lnTo>
                  <a:lnTo>
                    <a:pt x="66520" y="88765"/>
                  </a:lnTo>
                  <a:lnTo>
                    <a:pt x="71478" y="90216"/>
                  </a:lnTo>
                  <a:lnTo>
                    <a:pt x="74198" y="90580"/>
                  </a:lnTo>
                  <a:lnTo>
                    <a:pt x="77158" y="90580"/>
                  </a:lnTo>
                  <a:lnTo>
                    <a:pt x="77122" y="76644"/>
                  </a:lnTo>
                  <a:lnTo>
                    <a:pt x="74938" y="76353"/>
                  </a:lnTo>
                  <a:lnTo>
                    <a:pt x="71052" y="74394"/>
                  </a:lnTo>
                  <a:lnTo>
                    <a:pt x="72439" y="71328"/>
                  </a:lnTo>
                  <a:lnTo>
                    <a:pt x="75678" y="70275"/>
                  </a:lnTo>
                  <a:lnTo>
                    <a:pt x="79100" y="69894"/>
                  </a:lnTo>
                  <a:lnTo>
                    <a:pt x="83301" y="69677"/>
                  </a:lnTo>
                  <a:lnTo>
                    <a:pt x="92368" y="69677"/>
                  </a:lnTo>
                  <a:lnTo>
                    <a:pt x="92368" y="73814"/>
                  </a:lnTo>
                  <a:lnTo>
                    <a:pt x="88389" y="75464"/>
                  </a:lnTo>
                  <a:lnTo>
                    <a:pt x="84467" y="76409"/>
                  </a:lnTo>
                  <a:lnTo>
                    <a:pt x="80711" y="90580"/>
                  </a:lnTo>
                  <a:lnTo>
                    <a:pt x="83949" y="90089"/>
                  </a:lnTo>
                  <a:lnTo>
                    <a:pt x="86873" y="89110"/>
                  </a:lnTo>
                  <a:lnTo>
                    <a:pt x="89796" y="88130"/>
                  </a:lnTo>
                  <a:lnTo>
                    <a:pt x="92405" y="86442"/>
                  </a:lnTo>
                  <a:lnTo>
                    <a:pt x="94700" y="84047"/>
                  </a:lnTo>
                  <a:lnTo>
                    <a:pt x="94700" y="88403"/>
                  </a:lnTo>
                  <a:lnTo>
                    <a:pt x="94866" y="89327"/>
                  </a:lnTo>
                  <a:lnTo>
                    <a:pt x="97641" y="90507"/>
                  </a:lnTo>
                  <a:lnTo>
                    <a:pt x="103432" y="90507"/>
                  </a:lnTo>
                  <a:lnTo>
                    <a:pt x="106578" y="88511"/>
                  </a:lnTo>
                  <a:lnTo>
                    <a:pt x="106578" y="51241"/>
                  </a:lnTo>
                  <a:lnTo>
                    <a:pt x="106097" y="48266"/>
                  </a:lnTo>
                  <a:lnTo>
                    <a:pt x="105135" y="45725"/>
                  </a:lnTo>
                  <a:lnTo>
                    <a:pt x="104174" y="43185"/>
                  </a:lnTo>
                  <a:lnTo>
                    <a:pt x="102656" y="41116"/>
                  </a:lnTo>
                  <a:lnTo>
                    <a:pt x="98511" y="37923"/>
                  </a:lnTo>
                  <a:lnTo>
                    <a:pt x="95865" y="36743"/>
                  </a:lnTo>
                  <a:lnTo>
                    <a:pt x="92646" y="35981"/>
                  </a:lnTo>
                  <a:lnTo>
                    <a:pt x="89425" y="35219"/>
                  </a:lnTo>
                  <a:lnTo>
                    <a:pt x="85559" y="34837"/>
                  </a:lnTo>
                  <a:lnTo>
                    <a:pt x="78454" y="34837"/>
                  </a:lnTo>
                  <a:lnTo>
                    <a:pt x="73550" y="35219"/>
                  </a:lnTo>
                  <a:lnTo>
                    <a:pt x="68924" y="35817"/>
                  </a:lnTo>
                  <a:lnTo>
                    <a:pt x="64853" y="36689"/>
                  </a:lnTo>
                  <a:lnTo>
                    <a:pt x="61560" y="37614"/>
                  </a:lnTo>
                  <a:lnTo>
                    <a:pt x="58397" y="39356"/>
                  </a:lnTo>
                  <a:lnTo>
                    <a:pt x="56953" y="42476"/>
                  </a:lnTo>
                  <a:lnTo>
                    <a:pt x="56842" y="45072"/>
                  </a:lnTo>
                  <a:lnTo>
                    <a:pt x="57063" y="48065"/>
                  </a:lnTo>
                  <a:lnTo>
                    <a:pt x="57840" y="50970"/>
                  </a:lnTo>
                  <a:lnTo>
                    <a:pt x="60690" y="52257"/>
                  </a:lnTo>
                  <a:lnTo>
                    <a:pt x="63929" y="51349"/>
                  </a:lnTo>
                  <a:lnTo>
                    <a:pt x="67111" y="50515"/>
                  </a:lnTo>
                  <a:lnTo>
                    <a:pt x="70848" y="49681"/>
                  </a:lnTo>
                  <a:lnTo>
                    <a:pt x="75364" y="48954"/>
                  </a:lnTo>
                  <a:lnTo>
                    <a:pt x="77936" y="48773"/>
                  </a:lnTo>
                  <a:lnTo>
                    <a:pt x="84781" y="48882"/>
                  </a:lnTo>
                  <a:lnTo>
                    <a:pt x="87743" y="49317"/>
                  </a:lnTo>
                  <a:lnTo>
                    <a:pt x="90796" y="50515"/>
                  </a:lnTo>
                  <a:lnTo>
                    <a:pt x="92368" y="53127"/>
                  </a:lnTo>
                  <a:lnTo>
                    <a:pt x="92368" y="55741"/>
                  </a:lnTo>
                  <a:lnTo>
                    <a:pt x="81969" y="55741"/>
                  </a:lnTo>
                  <a:lnTo>
                    <a:pt x="77621" y="56085"/>
                  </a:lnTo>
                  <a:lnTo>
                    <a:pt x="73883" y="56775"/>
                  </a:lnTo>
                  <a:lnTo>
                    <a:pt x="70145" y="57464"/>
                  </a:lnTo>
                  <a:lnTo>
                    <a:pt x="67000" y="58554"/>
                  </a:lnTo>
                  <a:lnTo>
                    <a:pt x="64446" y="60041"/>
                  </a:lnTo>
                  <a:lnTo>
                    <a:pt x="61893" y="61528"/>
                  </a:lnTo>
                  <a:lnTo>
                    <a:pt x="59987" y="63398"/>
                  </a:lnTo>
                  <a:lnTo>
                    <a:pt x="57471" y="67899"/>
                  </a:lnTo>
                  <a:lnTo>
                    <a:pt x="56842" y="70547"/>
                  </a:lnTo>
                  <a:lnTo>
                    <a:pt x="56842" y="73596"/>
                  </a:lnTo>
                  <a:close/>
                </a:path>
                <a:path w="575524" h="111483">
                  <a:moveTo>
                    <a:pt x="191342" y="35492"/>
                  </a:moveTo>
                  <a:lnTo>
                    <a:pt x="187679" y="36796"/>
                  </a:lnTo>
                  <a:lnTo>
                    <a:pt x="188509" y="48773"/>
                  </a:lnTo>
                  <a:lnTo>
                    <a:pt x="191193" y="48773"/>
                  </a:lnTo>
                  <a:lnTo>
                    <a:pt x="191342" y="35492"/>
                  </a:lnTo>
                  <a:close/>
                </a:path>
                <a:path w="575524" h="111483">
                  <a:moveTo>
                    <a:pt x="227368" y="59770"/>
                  </a:moveTo>
                  <a:lnTo>
                    <a:pt x="227368" y="53237"/>
                  </a:lnTo>
                  <a:lnTo>
                    <a:pt x="226849" y="50406"/>
                  </a:lnTo>
                  <a:lnTo>
                    <a:pt x="225812" y="47793"/>
                  </a:lnTo>
                  <a:lnTo>
                    <a:pt x="224777" y="45181"/>
                  </a:lnTo>
                  <a:lnTo>
                    <a:pt x="223149" y="42913"/>
                  </a:lnTo>
                  <a:lnTo>
                    <a:pt x="218707" y="39066"/>
                  </a:lnTo>
                  <a:lnTo>
                    <a:pt x="215877" y="37560"/>
                  </a:lnTo>
                  <a:lnTo>
                    <a:pt x="212435" y="36470"/>
                  </a:lnTo>
                  <a:lnTo>
                    <a:pt x="208995" y="35383"/>
                  </a:lnTo>
                  <a:lnTo>
                    <a:pt x="204867" y="34837"/>
                  </a:lnTo>
                  <a:lnTo>
                    <a:pt x="195468" y="34837"/>
                  </a:lnTo>
                  <a:lnTo>
                    <a:pt x="194820" y="48773"/>
                  </a:lnTo>
                  <a:lnTo>
                    <a:pt x="213156" y="48773"/>
                  </a:lnTo>
                  <a:lnTo>
                    <a:pt x="222039" y="62708"/>
                  </a:lnTo>
                  <a:lnTo>
                    <a:pt x="225054" y="62346"/>
                  </a:lnTo>
                  <a:lnTo>
                    <a:pt x="227368" y="59770"/>
                  </a:lnTo>
                  <a:close/>
                </a:path>
                <a:path w="575524" h="111483">
                  <a:moveTo>
                    <a:pt x="184736" y="48773"/>
                  </a:moveTo>
                  <a:lnTo>
                    <a:pt x="184736" y="62708"/>
                  </a:lnTo>
                  <a:lnTo>
                    <a:pt x="222039" y="62708"/>
                  </a:lnTo>
                  <a:lnTo>
                    <a:pt x="185790" y="48773"/>
                  </a:lnTo>
                  <a:lnTo>
                    <a:pt x="184736" y="48773"/>
                  </a:lnTo>
                  <a:close/>
                </a:path>
                <a:path w="575524" h="111483">
                  <a:moveTo>
                    <a:pt x="328617" y="28795"/>
                  </a:moveTo>
                  <a:lnTo>
                    <a:pt x="328682" y="28326"/>
                  </a:lnTo>
                  <a:lnTo>
                    <a:pt x="330885" y="15734"/>
                  </a:lnTo>
                  <a:lnTo>
                    <a:pt x="333946" y="3483"/>
                  </a:lnTo>
                  <a:lnTo>
                    <a:pt x="334168" y="2975"/>
                  </a:lnTo>
                  <a:lnTo>
                    <a:pt x="332003" y="361"/>
                  </a:lnTo>
                  <a:lnTo>
                    <a:pt x="328691" y="0"/>
                  </a:lnTo>
                  <a:lnTo>
                    <a:pt x="325655" y="0"/>
                  </a:lnTo>
                  <a:lnTo>
                    <a:pt x="322733" y="180"/>
                  </a:lnTo>
                  <a:lnTo>
                    <a:pt x="319735" y="1414"/>
                  </a:lnTo>
                  <a:lnTo>
                    <a:pt x="318551" y="5842"/>
                  </a:lnTo>
                  <a:lnTo>
                    <a:pt x="317515" y="10269"/>
                  </a:lnTo>
                  <a:lnTo>
                    <a:pt x="316627" y="14697"/>
                  </a:lnTo>
                  <a:lnTo>
                    <a:pt x="315738" y="19124"/>
                  </a:lnTo>
                  <a:lnTo>
                    <a:pt x="314999" y="23587"/>
                  </a:lnTo>
                  <a:lnTo>
                    <a:pt x="314406" y="28088"/>
                  </a:lnTo>
                  <a:lnTo>
                    <a:pt x="313815" y="32588"/>
                  </a:lnTo>
                  <a:lnTo>
                    <a:pt x="313371" y="37124"/>
                  </a:lnTo>
                  <a:lnTo>
                    <a:pt x="313075" y="41696"/>
                  </a:lnTo>
                  <a:lnTo>
                    <a:pt x="312778" y="46269"/>
                  </a:lnTo>
                  <a:lnTo>
                    <a:pt x="312630" y="50915"/>
                  </a:lnTo>
                  <a:lnTo>
                    <a:pt x="312630" y="60350"/>
                  </a:lnTo>
                  <a:lnTo>
                    <a:pt x="312778" y="64994"/>
                  </a:lnTo>
                  <a:lnTo>
                    <a:pt x="313075" y="69568"/>
                  </a:lnTo>
                  <a:lnTo>
                    <a:pt x="313371" y="74140"/>
                  </a:lnTo>
                  <a:lnTo>
                    <a:pt x="313815" y="78677"/>
                  </a:lnTo>
                  <a:lnTo>
                    <a:pt x="314406" y="83177"/>
                  </a:lnTo>
                  <a:lnTo>
                    <a:pt x="314999" y="87676"/>
                  </a:lnTo>
                  <a:lnTo>
                    <a:pt x="315738" y="92121"/>
                  </a:lnTo>
                  <a:lnTo>
                    <a:pt x="316627" y="96513"/>
                  </a:lnTo>
                  <a:lnTo>
                    <a:pt x="317515" y="100904"/>
                  </a:lnTo>
                  <a:lnTo>
                    <a:pt x="318551" y="105277"/>
                  </a:lnTo>
                  <a:lnTo>
                    <a:pt x="319735" y="109632"/>
                  </a:lnTo>
                  <a:lnTo>
                    <a:pt x="321252" y="110902"/>
                  </a:lnTo>
                  <a:lnTo>
                    <a:pt x="324065" y="111373"/>
                  </a:lnTo>
                  <a:lnTo>
                    <a:pt x="327285" y="111483"/>
                  </a:lnTo>
                  <a:lnTo>
                    <a:pt x="331392" y="111211"/>
                  </a:lnTo>
                  <a:lnTo>
                    <a:pt x="334390" y="109722"/>
                  </a:lnTo>
                  <a:lnTo>
                    <a:pt x="333811" y="107075"/>
                  </a:lnTo>
                  <a:lnTo>
                    <a:pt x="330855" y="94767"/>
                  </a:lnTo>
                  <a:lnTo>
                    <a:pt x="328672" y="82196"/>
                  </a:lnTo>
                  <a:lnTo>
                    <a:pt x="328480" y="80800"/>
                  </a:lnTo>
                  <a:lnTo>
                    <a:pt x="327250" y="68303"/>
                  </a:lnTo>
                  <a:lnTo>
                    <a:pt x="326840" y="55415"/>
                  </a:lnTo>
                  <a:lnTo>
                    <a:pt x="326844" y="54112"/>
                  </a:lnTo>
                  <a:lnTo>
                    <a:pt x="327328" y="41318"/>
                  </a:lnTo>
                  <a:lnTo>
                    <a:pt x="328617" y="28795"/>
                  </a:lnTo>
                  <a:close/>
                </a:path>
                <a:path w="575524" h="111483">
                  <a:moveTo>
                    <a:pt x="396671" y="66029"/>
                  </a:moveTo>
                  <a:lnTo>
                    <a:pt x="395654" y="69368"/>
                  </a:lnTo>
                  <a:lnTo>
                    <a:pt x="394248" y="72054"/>
                  </a:lnTo>
                  <a:lnTo>
                    <a:pt x="391213" y="74903"/>
                  </a:lnTo>
                  <a:lnTo>
                    <a:pt x="388512" y="75991"/>
                  </a:lnTo>
                  <a:lnTo>
                    <a:pt x="385385" y="76644"/>
                  </a:lnTo>
                  <a:lnTo>
                    <a:pt x="381019" y="76644"/>
                  </a:lnTo>
                  <a:lnTo>
                    <a:pt x="377132" y="75501"/>
                  </a:lnTo>
                  <a:lnTo>
                    <a:pt x="373894" y="73414"/>
                  </a:lnTo>
                  <a:lnTo>
                    <a:pt x="377428" y="90580"/>
                  </a:lnTo>
                  <a:lnTo>
                    <a:pt x="388308" y="90580"/>
                  </a:lnTo>
                  <a:lnTo>
                    <a:pt x="392860" y="89691"/>
                  </a:lnTo>
                  <a:lnTo>
                    <a:pt x="396561" y="87913"/>
                  </a:lnTo>
                  <a:lnTo>
                    <a:pt x="400262" y="86133"/>
                  </a:lnTo>
                  <a:lnTo>
                    <a:pt x="403259" y="83558"/>
                  </a:lnTo>
                  <a:lnTo>
                    <a:pt x="405554" y="80182"/>
                  </a:lnTo>
                  <a:lnTo>
                    <a:pt x="407847" y="76807"/>
                  </a:lnTo>
                  <a:lnTo>
                    <a:pt x="409512" y="72743"/>
                  </a:lnTo>
                  <a:lnTo>
                    <a:pt x="410549" y="67989"/>
                  </a:lnTo>
                  <a:lnTo>
                    <a:pt x="411585" y="63235"/>
                  </a:lnTo>
                  <a:lnTo>
                    <a:pt x="412103" y="57882"/>
                  </a:lnTo>
                  <a:lnTo>
                    <a:pt x="412103" y="45979"/>
                  </a:lnTo>
                  <a:lnTo>
                    <a:pt x="411697" y="40662"/>
                  </a:lnTo>
                  <a:lnTo>
                    <a:pt x="410881" y="35981"/>
                  </a:lnTo>
                  <a:lnTo>
                    <a:pt x="410067" y="31300"/>
                  </a:lnTo>
                  <a:lnTo>
                    <a:pt x="408605" y="27326"/>
                  </a:lnTo>
                  <a:lnTo>
                    <a:pt x="406497" y="24060"/>
                  </a:lnTo>
                  <a:lnTo>
                    <a:pt x="404388" y="20793"/>
                  </a:lnTo>
                  <a:lnTo>
                    <a:pt x="401557" y="18289"/>
                  </a:lnTo>
                  <a:lnTo>
                    <a:pt x="398004" y="16548"/>
                  </a:lnTo>
                  <a:lnTo>
                    <a:pt x="394451" y="14805"/>
                  </a:lnTo>
                  <a:lnTo>
                    <a:pt x="389936" y="13935"/>
                  </a:lnTo>
                  <a:lnTo>
                    <a:pt x="379131" y="13935"/>
                  </a:lnTo>
                  <a:lnTo>
                    <a:pt x="374616" y="14824"/>
                  </a:lnTo>
                  <a:lnTo>
                    <a:pt x="370916" y="16602"/>
                  </a:lnTo>
                  <a:lnTo>
                    <a:pt x="367215" y="18379"/>
                  </a:lnTo>
                  <a:lnTo>
                    <a:pt x="364199" y="20957"/>
                  </a:lnTo>
                  <a:lnTo>
                    <a:pt x="361867" y="24331"/>
                  </a:lnTo>
                  <a:lnTo>
                    <a:pt x="359537" y="27707"/>
                  </a:lnTo>
                  <a:lnTo>
                    <a:pt x="357852" y="31790"/>
                  </a:lnTo>
                  <a:lnTo>
                    <a:pt x="356816" y="36581"/>
                  </a:lnTo>
                  <a:lnTo>
                    <a:pt x="355780" y="41370"/>
                  </a:lnTo>
                  <a:lnTo>
                    <a:pt x="355262" y="46705"/>
                  </a:lnTo>
                  <a:lnTo>
                    <a:pt x="355262" y="58535"/>
                  </a:lnTo>
                  <a:lnTo>
                    <a:pt x="355687" y="63853"/>
                  </a:lnTo>
                  <a:lnTo>
                    <a:pt x="356538" y="68533"/>
                  </a:lnTo>
                  <a:lnTo>
                    <a:pt x="357390" y="73215"/>
                  </a:lnTo>
                  <a:lnTo>
                    <a:pt x="358851" y="77189"/>
                  </a:lnTo>
                  <a:lnTo>
                    <a:pt x="360923" y="80455"/>
                  </a:lnTo>
                  <a:lnTo>
                    <a:pt x="362996" y="83720"/>
                  </a:lnTo>
                  <a:lnTo>
                    <a:pt x="365809" y="86225"/>
                  </a:lnTo>
                  <a:lnTo>
                    <a:pt x="369361" y="87966"/>
                  </a:lnTo>
                  <a:lnTo>
                    <a:pt x="369472" y="47901"/>
                  </a:lnTo>
                  <a:lnTo>
                    <a:pt x="369694" y="44437"/>
                  </a:lnTo>
                  <a:lnTo>
                    <a:pt x="370138" y="41424"/>
                  </a:lnTo>
                  <a:lnTo>
                    <a:pt x="370582" y="38412"/>
                  </a:lnTo>
                  <a:lnTo>
                    <a:pt x="371341" y="35909"/>
                  </a:lnTo>
                  <a:lnTo>
                    <a:pt x="373487" y="31917"/>
                  </a:lnTo>
                  <a:lnTo>
                    <a:pt x="376798" y="29395"/>
                  </a:lnTo>
                  <a:lnTo>
                    <a:pt x="380982" y="27870"/>
                  </a:lnTo>
                  <a:lnTo>
                    <a:pt x="383793" y="27870"/>
                  </a:lnTo>
                  <a:lnTo>
                    <a:pt x="386901" y="28033"/>
                  </a:lnTo>
                  <a:lnTo>
                    <a:pt x="390768" y="29231"/>
                  </a:lnTo>
                  <a:lnTo>
                    <a:pt x="393823" y="31771"/>
                  </a:lnTo>
                  <a:lnTo>
                    <a:pt x="395302" y="34312"/>
                  </a:lnTo>
                  <a:lnTo>
                    <a:pt x="396450" y="37668"/>
                  </a:lnTo>
                  <a:lnTo>
                    <a:pt x="397338" y="41624"/>
                  </a:lnTo>
                  <a:lnTo>
                    <a:pt x="397783" y="46560"/>
                  </a:lnTo>
                  <a:lnTo>
                    <a:pt x="397800" y="57828"/>
                  </a:lnTo>
                  <a:lnTo>
                    <a:pt x="397431" y="62255"/>
                  </a:lnTo>
                  <a:lnTo>
                    <a:pt x="396671" y="66029"/>
                  </a:lnTo>
                  <a:close/>
                </a:path>
                <a:path w="575524" h="111483">
                  <a:moveTo>
                    <a:pt x="372913" y="89708"/>
                  </a:moveTo>
                  <a:lnTo>
                    <a:pt x="377428" y="90580"/>
                  </a:lnTo>
                  <a:lnTo>
                    <a:pt x="373894" y="73414"/>
                  </a:lnTo>
                  <a:lnTo>
                    <a:pt x="371600" y="69640"/>
                  </a:lnTo>
                  <a:lnTo>
                    <a:pt x="370767" y="67100"/>
                  </a:lnTo>
                  <a:lnTo>
                    <a:pt x="370249" y="63906"/>
                  </a:lnTo>
                  <a:lnTo>
                    <a:pt x="369732" y="60713"/>
                  </a:lnTo>
                  <a:lnTo>
                    <a:pt x="369472" y="56685"/>
                  </a:lnTo>
                  <a:lnTo>
                    <a:pt x="369361" y="87966"/>
                  </a:lnTo>
                  <a:lnTo>
                    <a:pt x="372913" y="89708"/>
                  </a:lnTo>
                  <a:close/>
                </a:path>
                <a:path w="575524" h="111483">
                  <a:moveTo>
                    <a:pt x="460618" y="66029"/>
                  </a:moveTo>
                  <a:lnTo>
                    <a:pt x="459601" y="69368"/>
                  </a:lnTo>
                  <a:lnTo>
                    <a:pt x="458195" y="72054"/>
                  </a:lnTo>
                  <a:lnTo>
                    <a:pt x="455160" y="74903"/>
                  </a:lnTo>
                  <a:lnTo>
                    <a:pt x="452459" y="75991"/>
                  </a:lnTo>
                  <a:lnTo>
                    <a:pt x="449332" y="76644"/>
                  </a:lnTo>
                  <a:lnTo>
                    <a:pt x="444964" y="76644"/>
                  </a:lnTo>
                  <a:lnTo>
                    <a:pt x="441079" y="75501"/>
                  </a:lnTo>
                  <a:lnTo>
                    <a:pt x="437841" y="73414"/>
                  </a:lnTo>
                  <a:lnTo>
                    <a:pt x="441375" y="90580"/>
                  </a:lnTo>
                  <a:lnTo>
                    <a:pt x="452255" y="90580"/>
                  </a:lnTo>
                  <a:lnTo>
                    <a:pt x="456807" y="89691"/>
                  </a:lnTo>
                  <a:lnTo>
                    <a:pt x="460508" y="87913"/>
                  </a:lnTo>
                  <a:lnTo>
                    <a:pt x="464207" y="86133"/>
                  </a:lnTo>
                  <a:lnTo>
                    <a:pt x="467206" y="83558"/>
                  </a:lnTo>
                  <a:lnTo>
                    <a:pt x="469501" y="80182"/>
                  </a:lnTo>
                  <a:lnTo>
                    <a:pt x="471794" y="76807"/>
                  </a:lnTo>
                  <a:lnTo>
                    <a:pt x="473461" y="72743"/>
                  </a:lnTo>
                  <a:lnTo>
                    <a:pt x="474496" y="67989"/>
                  </a:lnTo>
                  <a:lnTo>
                    <a:pt x="475533" y="63235"/>
                  </a:lnTo>
                  <a:lnTo>
                    <a:pt x="476050" y="57882"/>
                  </a:lnTo>
                  <a:lnTo>
                    <a:pt x="476050" y="45979"/>
                  </a:lnTo>
                  <a:lnTo>
                    <a:pt x="475644" y="40662"/>
                  </a:lnTo>
                  <a:lnTo>
                    <a:pt x="474828" y="35981"/>
                  </a:lnTo>
                  <a:lnTo>
                    <a:pt x="474016" y="31300"/>
                  </a:lnTo>
                  <a:lnTo>
                    <a:pt x="472553" y="27326"/>
                  </a:lnTo>
                  <a:lnTo>
                    <a:pt x="470444" y="24060"/>
                  </a:lnTo>
                  <a:lnTo>
                    <a:pt x="468335" y="20793"/>
                  </a:lnTo>
                  <a:lnTo>
                    <a:pt x="465503" y="18289"/>
                  </a:lnTo>
                  <a:lnTo>
                    <a:pt x="461951" y="16548"/>
                  </a:lnTo>
                  <a:lnTo>
                    <a:pt x="458398" y="14805"/>
                  </a:lnTo>
                  <a:lnTo>
                    <a:pt x="453884" y="13935"/>
                  </a:lnTo>
                  <a:lnTo>
                    <a:pt x="443078" y="13935"/>
                  </a:lnTo>
                  <a:lnTo>
                    <a:pt x="438564" y="14824"/>
                  </a:lnTo>
                  <a:lnTo>
                    <a:pt x="434863" y="16602"/>
                  </a:lnTo>
                  <a:lnTo>
                    <a:pt x="431162" y="18379"/>
                  </a:lnTo>
                  <a:lnTo>
                    <a:pt x="428146" y="20957"/>
                  </a:lnTo>
                  <a:lnTo>
                    <a:pt x="425814" y="24331"/>
                  </a:lnTo>
                  <a:lnTo>
                    <a:pt x="423484" y="27707"/>
                  </a:lnTo>
                  <a:lnTo>
                    <a:pt x="421798" y="31790"/>
                  </a:lnTo>
                  <a:lnTo>
                    <a:pt x="420763" y="36581"/>
                  </a:lnTo>
                  <a:lnTo>
                    <a:pt x="419727" y="41370"/>
                  </a:lnTo>
                  <a:lnTo>
                    <a:pt x="419209" y="46705"/>
                  </a:lnTo>
                  <a:lnTo>
                    <a:pt x="419209" y="58535"/>
                  </a:lnTo>
                  <a:lnTo>
                    <a:pt x="419634" y="63853"/>
                  </a:lnTo>
                  <a:lnTo>
                    <a:pt x="420486" y="68533"/>
                  </a:lnTo>
                  <a:lnTo>
                    <a:pt x="421337" y="73215"/>
                  </a:lnTo>
                  <a:lnTo>
                    <a:pt x="422798" y="77189"/>
                  </a:lnTo>
                  <a:lnTo>
                    <a:pt x="424870" y="80455"/>
                  </a:lnTo>
                  <a:lnTo>
                    <a:pt x="426943" y="83720"/>
                  </a:lnTo>
                  <a:lnTo>
                    <a:pt x="429756" y="86225"/>
                  </a:lnTo>
                  <a:lnTo>
                    <a:pt x="433308" y="87966"/>
                  </a:lnTo>
                  <a:lnTo>
                    <a:pt x="433419" y="47901"/>
                  </a:lnTo>
                  <a:lnTo>
                    <a:pt x="433641" y="44437"/>
                  </a:lnTo>
                  <a:lnTo>
                    <a:pt x="434086" y="41424"/>
                  </a:lnTo>
                  <a:lnTo>
                    <a:pt x="434529" y="38412"/>
                  </a:lnTo>
                  <a:lnTo>
                    <a:pt x="435288" y="35909"/>
                  </a:lnTo>
                  <a:lnTo>
                    <a:pt x="437434" y="31917"/>
                  </a:lnTo>
                  <a:lnTo>
                    <a:pt x="440745" y="29395"/>
                  </a:lnTo>
                  <a:lnTo>
                    <a:pt x="444929" y="27870"/>
                  </a:lnTo>
                  <a:lnTo>
                    <a:pt x="447741" y="27870"/>
                  </a:lnTo>
                  <a:lnTo>
                    <a:pt x="450850" y="28033"/>
                  </a:lnTo>
                  <a:lnTo>
                    <a:pt x="454717" y="29231"/>
                  </a:lnTo>
                  <a:lnTo>
                    <a:pt x="457770" y="31771"/>
                  </a:lnTo>
                  <a:lnTo>
                    <a:pt x="459249" y="34312"/>
                  </a:lnTo>
                  <a:lnTo>
                    <a:pt x="460397" y="37668"/>
                  </a:lnTo>
                  <a:lnTo>
                    <a:pt x="461285" y="41624"/>
                  </a:lnTo>
                  <a:lnTo>
                    <a:pt x="461728" y="46560"/>
                  </a:lnTo>
                  <a:lnTo>
                    <a:pt x="461747" y="57828"/>
                  </a:lnTo>
                  <a:lnTo>
                    <a:pt x="461378" y="62255"/>
                  </a:lnTo>
                  <a:lnTo>
                    <a:pt x="460618" y="66029"/>
                  </a:lnTo>
                  <a:close/>
                </a:path>
                <a:path w="575524" h="111483">
                  <a:moveTo>
                    <a:pt x="436860" y="89708"/>
                  </a:moveTo>
                  <a:lnTo>
                    <a:pt x="441375" y="90580"/>
                  </a:lnTo>
                  <a:lnTo>
                    <a:pt x="437841" y="73414"/>
                  </a:lnTo>
                  <a:lnTo>
                    <a:pt x="435547" y="69640"/>
                  </a:lnTo>
                  <a:lnTo>
                    <a:pt x="434714" y="67100"/>
                  </a:lnTo>
                  <a:lnTo>
                    <a:pt x="434196" y="63906"/>
                  </a:lnTo>
                  <a:lnTo>
                    <a:pt x="433679" y="60713"/>
                  </a:lnTo>
                  <a:lnTo>
                    <a:pt x="433419" y="56685"/>
                  </a:lnTo>
                  <a:lnTo>
                    <a:pt x="433308" y="87966"/>
                  </a:lnTo>
                  <a:lnTo>
                    <a:pt x="436860" y="89708"/>
                  </a:lnTo>
                  <a:close/>
                </a:path>
                <a:path w="575524" h="111483">
                  <a:moveTo>
                    <a:pt x="524565" y="66029"/>
                  </a:moveTo>
                  <a:lnTo>
                    <a:pt x="523548" y="69368"/>
                  </a:lnTo>
                  <a:lnTo>
                    <a:pt x="522142" y="72054"/>
                  </a:lnTo>
                  <a:lnTo>
                    <a:pt x="519108" y="74903"/>
                  </a:lnTo>
                  <a:lnTo>
                    <a:pt x="516406" y="75991"/>
                  </a:lnTo>
                  <a:lnTo>
                    <a:pt x="513279" y="76644"/>
                  </a:lnTo>
                  <a:lnTo>
                    <a:pt x="508913" y="76644"/>
                  </a:lnTo>
                  <a:lnTo>
                    <a:pt x="505026" y="75501"/>
                  </a:lnTo>
                  <a:lnTo>
                    <a:pt x="501788" y="73414"/>
                  </a:lnTo>
                  <a:lnTo>
                    <a:pt x="505322" y="90580"/>
                  </a:lnTo>
                  <a:lnTo>
                    <a:pt x="516202" y="90580"/>
                  </a:lnTo>
                  <a:lnTo>
                    <a:pt x="520755" y="89691"/>
                  </a:lnTo>
                  <a:lnTo>
                    <a:pt x="524455" y="87913"/>
                  </a:lnTo>
                  <a:lnTo>
                    <a:pt x="528156" y="86133"/>
                  </a:lnTo>
                  <a:lnTo>
                    <a:pt x="531153" y="83558"/>
                  </a:lnTo>
                  <a:lnTo>
                    <a:pt x="533446" y="80182"/>
                  </a:lnTo>
                  <a:lnTo>
                    <a:pt x="535741" y="76807"/>
                  </a:lnTo>
                  <a:lnTo>
                    <a:pt x="537408" y="72743"/>
                  </a:lnTo>
                  <a:lnTo>
                    <a:pt x="538443" y="67989"/>
                  </a:lnTo>
                  <a:lnTo>
                    <a:pt x="539480" y="63235"/>
                  </a:lnTo>
                  <a:lnTo>
                    <a:pt x="539998" y="57882"/>
                  </a:lnTo>
                  <a:lnTo>
                    <a:pt x="539998" y="45979"/>
                  </a:lnTo>
                  <a:lnTo>
                    <a:pt x="539589" y="40662"/>
                  </a:lnTo>
                  <a:lnTo>
                    <a:pt x="538777" y="35981"/>
                  </a:lnTo>
                  <a:lnTo>
                    <a:pt x="537963" y="31300"/>
                  </a:lnTo>
                  <a:lnTo>
                    <a:pt x="536501" y="27326"/>
                  </a:lnTo>
                  <a:lnTo>
                    <a:pt x="534391" y="24060"/>
                  </a:lnTo>
                  <a:lnTo>
                    <a:pt x="532282" y="20793"/>
                  </a:lnTo>
                  <a:lnTo>
                    <a:pt x="529450" y="18289"/>
                  </a:lnTo>
                  <a:lnTo>
                    <a:pt x="525898" y="16548"/>
                  </a:lnTo>
                  <a:lnTo>
                    <a:pt x="522345" y="14805"/>
                  </a:lnTo>
                  <a:lnTo>
                    <a:pt x="517831" y="13935"/>
                  </a:lnTo>
                  <a:lnTo>
                    <a:pt x="507025" y="13935"/>
                  </a:lnTo>
                  <a:lnTo>
                    <a:pt x="502511" y="14824"/>
                  </a:lnTo>
                  <a:lnTo>
                    <a:pt x="498810" y="16602"/>
                  </a:lnTo>
                  <a:lnTo>
                    <a:pt x="495109" y="18379"/>
                  </a:lnTo>
                  <a:lnTo>
                    <a:pt x="492093" y="20957"/>
                  </a:lnTo>
                  <a:lnTo>
                    <a:pt x="489761" y="24331"/>
                  </a:lnTo>
                  <a:lnTo>
                    <a:pt x="487431" y="27707"/>
                  </a:lnTo>
                  <a:lnTo>
                    <a:pt x="485747" y="31790"/>
                  </a:lnTo>
                  <a:lnTo>
                    <a:pt x="484710" y="36581"/>
                  </a:lnTo>
                  <a:lnTo>
                    <a:pt x="483674" y="41370"/>
                  </a:lnTo>
                  <a:lnTo>
                    <a:pt x="483156" y="46705"/>
                  </a:lnTo>
                  <a:lnTo>
                    <a:pt x="483156" y="58535"/>
                  </a:lnTo>
                  <a:lnTo>
                    <a:pt x="483581" y="63853"/>
                  </a:lnTo>
                  <a:lnTo>
                    <a:pt x="484432" y="68533"/>
                  </a:lnTo>
                  <a:lnTo>
                    <a:pt x="485284" y="73215"/>
                  </a:lnTo>
                  <a:lnTo>
                    <a:pt x="486745" y="77189"/>
                  </a:lnTo>
                  <a:lnTo>
                    <a:pt x="488817" y="80455"/>
                  </a:lnTo>
                  <a:lnTo>
                    <a:pt x="490890" y="83720"/>
                  </a:lnTo>
                  <a:lnTo>
                    <a:pt x="493703" y="86225"/>
                  </a:lnTo>
                  <a:lnTo>
                    <a:pt x="497255" y="87966"/>
                  </a:lnTo>
                  <a:lnTo>
                    <a:pt x="497366" y="47901"/>
                  </a:lnTo>
                  <a:lnTo>
                    <a:pt x="497588" y="44437"/>
                  </a:lnTo>
                  <a:lnTo>
                    <a:pt x="498033" y="41424"/>
                  </a:lnTo>
                  <a:lnTo>
                    <a:pt x="498476" y="38412"/>
                  </a:lnTo>
                  <a:lnTo>
                    <a:pt x="499235" y="35909"/>
                  </a:lnTo>
                  <a:lnTo>
                    <a:pt x="501382" y="31917"/>
                  </a:lnTo>
                  <a:lnTo>
                    <a:pt x="504692" y="29395"/>
                  </a:lnTo>
                  <a:lnTo>
                    <a:pt x="508875" y="27870"/>
                  </a:lnTo>
                  <a:lnTo>
                    <a:pt x="511688" y="27870"/>
                  </a:lnTo>
                  <a:lnTo>
                    <a:pt x="514797" y="28033"/>
                  </a:lnTo>
                  <a:lnTo>
                    <a:pt x="518664" y="29231"/>
                  </a:lnTo>
                  <a:lnTo>
                    <a:pt x="521717" y="31771"/>
                  </a:lnTo>
                  <a:lnTo>
                    <a:pt x="523196" y="34312"/>
                  </a:lnTo>
                  <a:lnTo>
                    <a:pt x="524344" y="37668"/>
                  </a:lnTo>
                  <a:lnTo>
                    <a:pt x="525232" y="41624"/>
                  </a:lnTo>
                  <a:lnTo>
                    <a:pt x="525677" y="46560"/>
                  </a:lnTo>
                  <a:lnTo>
                    <a:pt x="525694" y="57828"/>
                  </a:lnTo>
                  <a:lnTo>
                    <a:pt x="525325" y="62255"/>
                  </a:lnTo>
                  <a:lnTo>
                    <a:pt x="524565" y="66029"/>
                  </a:lnTo>
                  <a:close/>
                </a:path>
                <a:path w="575524" h="111483">
                  <a:moveTo>
                    <a:pt x="500807" y="89708"/>
                  </a:moveTo>
                  <a:lnTo>
                    <a:pt x="505322" y="90580"/>
                  </a:lnTo>
                  <a:lnTo>
                    <a:pt x="501788" y="73414"/>
                  </a:lnTo>
                  <a:lnTo>
                    <a:pt x="499494" y="69640"/>
                  </a:lnTo>
                  <a:lnTo>
                    <a:pt x="498661" y="67100"/>
                  </a:lnTo>
                  <a:lnTo>
                    <a:pt x="498144" y="63906"/>
                  </a:lnTo>
                  <a:lnTo>
                    <a:pt x="497626" y="60713"/>
                  </a:lnTo>
                  <a:lnTo>
                    <a:pt x="497366" y="56685"/>
                  </a:lnTo>
                  <a:lnTo>
                    <a:pt x="497255" y="87966"/>
                  </a:lnTo>
                  <a:lnTo>
                    <a:pt x="500807" y="89708"/>
                  </a:lnTo>
                  <a:close/>
                </a:path>
                <a:path w="575524" h="111483">
                  <a:moveTo>
                    <a:pt x="548695" y="111029"/>
                  </a:moveTo>
                  <a:lnTo>
                    <a:pt x="552025" y="111483"/>
                  </a:lnTo>
                  <a:lnTo>
                    <a:pt x="555059" y="111483"/>
                  </a:lnTo>
                  <a:lnTo>
                    <a:pt x="558613" y="111193"/>
                  </a:lnTo>
                  <a:lnTo>
                    <a:pt x="561314" y="109632"/>
                  </a:lnTo>
                  <a:lnTo>
                    <a:pt x="563756" y="105277"/>
                  </a:lnTo>
                  <a:lnTo>
                    <a:pt x="565847" y="100904"/>
                  </a:lnTo>
                  <a:lnTo>
                    <a:pt x="567587" y="96513"/>
                  </a:lnTo>
                  <a:lnTo>
                    <a:pt x="569325" y="92121"/>
                  </a:lnTo>
                  <a:lnTo>
                    <a:pt x="570787" y="87676"/>
                  </a:lnTo>
                  <a:lnTo>
                    <a:pt x="571971" y="83177"/>
                  </a:lnTo>
                  <a:lnTo>
                    <a:pt x="573156" y="78677"/>
                  </a:lnTo>
                  <a:lnTo>
                    <a:pt x="574043" y="74140"/>
                  </a:lnTo>
                  <a:lnTo>
                    <a:pt x="574636" y="69568"/>
                  </a:lnTo>
                  <a:lnTo>
                    <a:pt x="575227" y="64994"/>
                  </a:lnTo>
                  <a:lnTo>
                    <a:pt x="575524" y="60350"/>
                  </a:lnTo>
                  <a:lnTo>
                    <a:pt x="575497" y="53163"/>
                  </a:lnTo>
                  <a:lnTo>
                    <a:pt x="574457" y="40451"/>
                  </a:lnTo>
                  <a:lnTo>
                    <a:pt x="571916" y="28033"/>
                  </a:lnTo>
                  <a:lnTo>
                    <a:pt x="571053" y="24984"/>
                  </a:lnTo>
                  <a:lnTo>
                    <a:pt x="566849" y="13146"/>
                  </a:lnTo>
                  <a:lnTo>
                    <a:pt x="561314" y="1414"/>
                  </a:lnTo>
                  <a:lnTo>
                    <a:pt x="557372" y="107"/>
                  </a:lnTo>
                  <a:lnTo>
                    <a:pt x="553986" y="0"/>
                  </a:lnTo>
                  <a:lnTo>
                    <a:pt x="550100" y="217"/>
                  </a:lnTo>
                  <a:lnTo>
                    <a:pt x="546898" y="2485"/>
                  </a:lnTo>
                  <a:lnTo>
                    <a:pt x="548151" y="5337"/>
                  </a:lnTo>
                  <a:lnTo>
                    <a:pt x="553715" y="16915"/>
                  </a:lnTo>
                  <a:lnTo>
                    <a:pt x="557761" y="28795"/>
                  </a:lnTo>
                  <a:lnTo>
                    <a:pt x="558135" y="30207"/>
                  </a:lnTo>
                  <a:lnTo>
                    <a:pt x="560519" y="42677"/>
                  </a:lnTo>
                  <a:lnTo>
                    <a:pt x="561314" y="55415"/>
                  </a:lnTo>
                  <a:lnTo>
                    <a:pt x="561300" y="57132"/>
                  </a:lnTo>
                  <a:lnTo>
                    <a:pt x="560280" y="69871"/>
                  </a:lnTo>
                  <a:lnTo>
                    <a:pt x="557650" y="82251"/>
                  </a:lnTo>
                  <a:lnTo>
                    <a:pt x="552788" y="96017"/>
                  </a:lnTo>
                  <a:lnTo>
                    <a:pt x="547103" y="107563"/>
                  </a:lnTo>
                  <a:lnTo>
                    <a:pt x="546881" y="108216"/>
                  </a:lnTo>
                  <a:lnTo>
                    <a:pt x="548695" y="111029"/>
                  </a:lnTo>
                  <a:close/>
                </a:path>
                <a:path w="575524" h="111483">
                  <a:moveTo>
                    <a:pt x="235694" y="56775"/>
                  </a:moveTo>
                  <a:lnTo>
                    <a:pt x="237581" y="59824"/>
                  </a:lnTo>
                  <a:lnTo>
                    <a:pt x="240245" y="62219"/>
                  </a:lnTo>
                  <a:lnTo>
                    <a:pt x="243465" y="64015"/>
                  </a:lnTo>
                  <a:lnTo>
                    <a:pt x="246907" y="65521"/>
                  </a:lnTo>
                  <a:lnTo>
                    <a:pt x="250460" y="66755"/>
                  </a:lnTo>
                  <a:lnTo>
                    <a:pt x="253902" y="67881"/>
                  </a:lnTo>
                  <a:lnTo>
                    <a:pt x="257120" y="68987"/>
                  </a:lnTo>
                  <a:lnTo>
                    <a:pt x="259784" y="70148"/>
                  </a:lnTo>
                  <a:lnTo>
                    <a:pt x="262486" y="72434"/>
                  </a:lnTo>
                  <a:lnTo>
                    <a:pt x="262227" y="75392"/>
                  </a:lnTo>
                  <a:lnTo>
                    <a:pt x="259434" y="76227"/>
                  </a:lnTo>
                  <a:lnTo>
                    <a:pt x="256139" y="76589"/>
                  </a:lnTo>
                  <a:lnTo>
                    <a:pt x="253345" y="76644"/>
                  </a:lnTo>
                  <a:lnTo>
                    <a:pt x="248979" y="76263"/>
                  </a:lnTo>
                  <a:lnTo>
                    <a:pt x="245278" y="74739"/>
                  </a:lnTo>
                  <a:lnTo>
                    <a:pt x="242244" y="73106"/>
                  </a:lnTo>
                  <a:lnTo>
                    <a:pt x="239671" y="71492"/>
                  </a:lnTo>
                  <a:lnTo>
                    <a:pt x="236212" y="69677"/>
                  </a:lnTo>
                  <a:lnTo>
                    <a:pt x="234657" y="72307"/>
                  </a:lnTo>
                  <a:lnTo>
                    <a:pt x="234472" y="75302"/>
                  </a:lnTo>
                  <a:lnTo>
                    <a:pt x="234472" y="79002"/>
                  </a:lnTo>
                  <a:lnTo>
                    <a:pt x="234862" y="81870"/>
                  </a:lnTo>
                  <a:lnTo>
                    <a:pt x="236359" y="85063"/>
                  </a:lnTo>
                  <a:lnTo>
                    <a:pt x="239080" y="87078"/>
                  </a:lnTo>
                  <a:lnTo>
                    <a:pt x="241856" y="88348"/>
                  </a:lnTo>
                  <a:lnTo>
                    <a:pt x="245075" y="89491"/>
                  </a:lnTo>
                  <a:lnTo>
                    <a:pt x="248848" y="90363"/>
                  </a:lnTo>
                  <a:lnTo>
                    <a:pt x="252902" y="90580"/>
                  </a:lnTo>
                  <a:lnTo>
                    <a:pt x="256381" y="90580"/>
                  </a:lnTo>
                  <a:lnTo>
                    <a:pt x="259600" y="90216"/>
                  </a:lnTo>
                  <a:lnTo>
                    <a:pt x="262561" y="89491"/>
                  </a:lnTo>
                  <a:lnTo>
                    <a:pt x="265521" y="88765"/>
                  </a:lnTo>
                  <a:lnTo>
                    <a:pt x="268093" y="87676"/>
                  </a:lnTo>
                  <a:lnTo>
                    <a:pt x="272459" y="84773"/>
                  </a:lnTo>
                  <a:lnTo>
                    <a:pt x="275328" y="80836"/>
                  </a:lnTo>
                  <a:lnTo>
                    <a:pt x="277103" y="76208"/>
                  </a:lnTo>
                  <a:lnTo>
                    <a:pt x="277103" y="71127"/>
                  </a:lnTo>
                  <a:lnTo>
                    <a:pt x="275882" y="67553"/>
                  </a:lnTo>
                  <a:lnTo>
                    <a:pt x="273996" y="64504"/>
                  </a:lnTo>
                  <a:lnTo>
                    <a:pt x="271331" y="62110"/>
                  </a:lnTo>
                  <a:lnTo>
                    <a:pt x="268112" y="60313"/>
                  </a:lnTo>
                  <a:lnTo>
                    <a:pt x="264670" y="58807"/>
                  </a:lnTo>
                  <a:lnTo>
                    <a:pt x="261117" y="57574"/>
                  </a:lnTo>
                  <a:lnTo>
                    <a:pt x="257675" y="56503"/>
                  </a:lnTo>
                  <a:lnTo>
                    <a:pt x="254457" y="55432"/>
                  </a:lnTo>
                  <a:lnTo>
                    <a:pt x="251791" y="54199"/>
                  </a:lnTo>
                  <a:lnTo>
                    <a:pt x="249090" y="51984"/>
                  </a:lnTo>
                  <a:lnTo>
                    <a:pt x="251070" y="49046"/>
                  </a:lnTo>
                  <a:lnTo>
                    <a:pt x="254012" y="48827"/>
                  </a:lnTo>
                  <a:lnTo>
                    <a:pt x="260635" y="48773"/>
                  </a:lnTo>
                  <a:lnTo>
                    <a:pt x="264558" y="49861"/>
                  </a:lnTo>
                  <a:lnTo>
                    <a:pt x="268018" y="51386"/>
                  </a:lnTo>
                  <a:lnTo>
                    <a:pt x="270757" y="53127"/>
                  </a:lnTo>
                  <a:lnTo>
                    <a:pt x="273756" y="55378"/>
                  </a:lnTo>
                  <a:lnTo>
                    <a:pt x="276419" y="54942"/>
                  </a:lnTo>
                  <a:lnTo>
                    <a:pt x="276993" y="52312"/>
                  </a:lnTo>
                  <a:lnTo>
                    <a:pt x="276993" y="45834"/>
                  </a:lnTo>
                  <a:lnTo>
                    <a:pt x="276697" y="43275"/>
                  </a:lnTo>
                  <a:lnTo>
                    <a:pt x="274995" y="40445"/>
                  </a:lnTo>
                  <a:lnTo>
                    <a:pt x="272275" y="38359"/>
                  </a:lnTo>
                  <a:lnTo>
                    <a:pt x="269609" y="37070"/>
                  </a:lnTo>
                  <a:lnTo>
                    <a:pt x="266538" y="35927"/>
                  </a:lnTo>
                  <a:lnTo>
                    <a:pt x="262911" y="35055"/>
                  </a:lnTo>
                  <a:lnTo>
                    <a:pt x="259229" y="34837"/>
                  </a:lnTo>
                  <a:lnTo>
                    <a:pt x="255381" y="34837"/>
                  </a:lnTo>
                  <a:lnTo>
                    <a:pt x="251921" y="35219"/>
                  </a:lnTo>
                  <a:lnTo>
                    <a:pt x="248848" y="35981"/>
                  </a:lnTo>
                  <a:lnTo>
                    <a:pt x="245779" y="36743"/>
                  </a:lnTo>
                  <a:lnTo>
                    <a:pt x="243188" y="37832"/>
                  </a:lnTo>
                  <a:lnTo>
                    <a:pt x="238969" y="40662"/>
                  </a:lnTo>
                  <a:lnTo>
                    <a:pt x="236193" y="44310"/>
                  </a:lnTo>
                  <a:lnTo>
                    <a:pt x="234472" y="48446"/>
                  </a:lnTo>
                  <a:lnTo>
                    <a:pt x="234472" y="53164"/>
                  </a:lnTo>
                  <a:lnTo>
                    <a:pt x="235694" y="56775"/>
                  </a:lnTo>
                  <a:close/>
                </a:path>
                <a:path w="575524" h="111483">
                  <a:moveTo>
                    <a:pt x="171192" y="71926"/>
                  </a:moveTo>
                  <a:lnTo>
                    <a:pt x="172524" y="75337"/>
                  </a:lnTo>
                  <a:lnTo>
                    <a:pt x="173856" y="78750"/>
                  </a:lnTo>
                  <a:lnTo>
                    <a:pt x="175892" y="81579"/>
                  </a:lnTo>
                  <a:lnTo>
                    <a:pt x="178630" y="83830"/>
                  </a:lnTo>
                  <a:lnTo>
                    <a:pt x="181368" y="86080"/>
                  </a:lnTo>
                  <a:lnTo>
                    <a:pt x="184773" y="87767"/>
                  </a:lnTo>
                  <a:lnTo>
                    <a:pt x="188843" y="88892"/>
                  </a:lnTo>
                  <a:lnTo>
                    <a:pt x="192914" y="90017"/>
                  </a:lnTo>
                  <a:lnTo>
                    <a:pt x="197651" y="90580"/>
                  </a:lnTo>
                  <a:lnTo>
                    <a:pt x="223536" y="90580"/>
                  </a:lnTo>
                  <a:lnTo>
                    <a:pt x="226220" y="89672"/>
                  </a:lnTo>
                  <a:lnTo>
                    <a:pt x="227201" y="87041"/>
                  </a:lnTo>
                  <a:lnTo>
                    <a:pt x="227368" y="83939"/>
                  </a:lnTo>
                  <a:lnTo>
                    <a:pt x="227330" y="80582"/>
                  </a:lnTo>
                  <a:lnTo>
                    <a:pt x="226867" y="77842"/>
                  </a:lnTo>
                  <a:lnTo>
                    <a:pt x="224295" y="76644"/>
                  </a:lnTo>
                  <a:lnTo>
                    <a:pt x="199538" y="76644"/>
                  </a:lnTo>
                  <a:lnTo>
                    <a:pt x="196800" y="76335"/>
                  </a:lnTo>
                  <a:lnTo>
                    <a:pt x="192211" y="75102"/>
                  </a:lnTo>
                  <a:lnTo>
                    <a:pt x="188899" y="72943"/>
                  </a:lnTo>
                  <a:lnTo>
                    <a:pt x="186401" y="70220"/>
                  </a:lnTo>
                  <a:lnTo>
                    <a:pt x="185069" y="66737"/>
                  </a:lnTo>
                  <a:lnTo>
                    <a:pt x="184736" y="62708"/>
                  </a:lnTo>
                  <a:lnTo>
                    <a:pt x="184736" y="48773"/>
                  </a:lnTo>
                  <a:lnTo>
                    <a:pt x="185790" y="48773"/>
                  </a:lnTo>
                  <a:lnTo>
                    <a:pt x="222039" y="62708"/>
                  </a:lnTo>
                  <a:lnTo>
                    <a:pt x="213156" y="48773"/>
                  </a:lnTo>
                  <a:lnTo>
                    <a:pt x="194820" y="48773"/>
                  </a:lnTo>
                  <a:lnTo>
                    <a:pt x="195468" y="34837"/>
                  </a:lnTo>
                  <a:lnTo>
                    <a:pt x="191342" y="35492"/>
                  </a:lnTo>
                  <a:lnTo>
                    <a:pt x="191193" y="48773"/>
                  </a:lnTo>
                  <a:lnTo>
                    <a:pt x="188509" y="48773"/>
                  </a:lnTo>
                  <a:lnTo>
                    <a:pt x="187679" y="36796"/>
                  </a:lnTo>
                  <a:lnTo>
                    <a:pt x="184014" y="38105"/>
                  </a:lnTo>
                  <a:lnTo>
                    <a:pt x="180906" y="39973"/>
                  </a:lnTo>
                  <a:lnTo>
                    <a:pt x="178352" y="42404"/>
                  </a:lnTo>
                  <a:lnTo>
                    <a:pt x="175799" y="44836"/>
                  </a:lnTo>
                  <a:lnTo>
                    <a:pt x="173856" y="47830"/>
                  </a:lnTo>
                  <a:lnTo>
                    <a:pt x="172524" y="51386"/>
                  </a:lnTo>
                  <a:lnTo>
                    <a:pt x="171192" y="54942"/>
                  </a:lnTo>
                  <a:lnTo>
                    <a:pt x="170525" y="58898"/>
                  </a:lnTo>
                  <a:lnTo>
                    <a:pt x="170525" y="67899"/>
                  </a:lnTo>
                  <a:lnTo>
                    <a:pt x="171192" y="71926"/>
                  </a:lnTo>
                  <a:close/>
                </a:path>
                <a:path w="575524" h="111483">
                  <a:moveTo>
                    <a:pt x="122010" y="56775"/>
                  </a:moveTo>
                  <a:lnTo>
                    <a:pt x="123897" y="59824"/>
                  </a:lnTo>
                  <a:lnTo>
                    <a:pt x="126561" y="62219"/>
                  </a:lnTo>
                  <a:lnTo>
                    <a:pt x="129781" y="64015"/>
                  </a:lnTo>
                  <a:lnTo>
                    <a:pt x="133223" y="65521"/>
                  </a:lnTo>
                  <a:lnTo>
                    <a:pt x="136776" y="66755"/>
                  </a:lnTo>
                  <a:lnTo>
                    <a:pt x="140218" y="67881"/>
                  </a:lnTo>
                  <a:lnTo>
                    <a:pt x="143437" y="68987"/>
                  </a:lnTo>
                  <a:lnTo>
                    <a:pt x="146102" y="70148"/>
                  </a:lnTo>
                  <a:lnTo>
                    <a:pt x="148803" y="72434"/>
                  </a:lnTo>
                  <a:lnTo>
                    <a:pt x="148543" y="75392"/>
                  </a:lnTo>
                  <a:lnTo>
                    <a:pt x="145750" y="76227"/>
                  </a:lnTo>
                  <a:lnTo>
                    <a:pt x="142457" y="76589"/>
                  </a:lnTo>
                  <a:lnTo>
                    <a:pt x="139661" y="76644"/>
                  </a:lnTo>
                  <a:lnTo>
                    <a:pt x="135295" y="76263"/>
                  </a:lnTo>
                  <a:lnTo>
                    <a:pt x="131594" y="74739"/>
                  </a:lnTo>
                  <a:lnTo>
                    <a:pt x="128560" y="73106"/>
                  </a:lnTo>
                  <a:lnTo>
                    <a:pt x="125989" y="71492"/>
                  </a:lnTo>
                  <a:lnTo>
                    <a:pt x="122528" y="69677"/>
                  </a:lnTo>
                  <a:lnTo>
                    <a:pt x="120973" y="72307"/>
                  </a:lnTo>
                  <a:lnTo>
                    <a:pt x="120789" y="75302"/>
                  </a:lnTo>
                  <a:lnTo>
                    <a:pt x="120789" y="79002"/>
                  </a:lnTo>
                  <a:lnTo>
                    <a:pt x="121178" y="81870"/>
                  </a:lnTo>
                  <a:lnTo>
                    <a:pt x="122676" y="85063"/>
                  </a:lnTo>
                  <a:lnTo>
                    <a:pt x="125395" y="87078"/>
                  </a:lnTo>
                  <a:lnTo>
                    <a:pt x="128172" y="88348"/>
                  </a:lnTo>
                  <a:lnTo>
                    <a:pt x="131391" y="89491"/>
                  </a:lnTo>
                  <a:lnTo>
                    <a:pt x="135166" y="90363"/>
                  </a:lnTo>
                  <a:lnTo>
                    <a:pt x="139218" y="90580"/>
                  </a:lnTo>
                  <a:lnTo>
                    <a:pt x="142697" y="90580"/>
                  </a:lnTo>
                  <a:lnTo>
                    <a:pt x="145916" y="90216"/>
                  </a:lnTo>
                  <a:lnTo>
                    <a:pt x="148877" y="89491"/>
                  </a:lnTo>
                  <a:lnTo>
                    <a:pt x="151837" y="88765"/>
                  </a:lnTo>
                  <a:lnTo>
                    <a:pt x="154410" y="87676"/>
                  </a:lnTo>
                  <a:lnTo>
                    <a:pt x="158775" y="84773"/>
                  </a:lnTo>
                  <a:lnTo>
                    <a:pt x="161644" y="80836"/>
                  </a:lnTo>
                  <a:lnTo>
                    <a:pt x="163421" y="76208"/>
                  </a:lnTo>
                  <a:lnTo>
                    <a:pt x="163421" y="71127"/>
                  </a:lnTo>
                  <a:lnTo>
                    <a:pt x="162199" y="67553"/>
                  </a:lnTo>
                  <a:lnTo>
                    <a:pt x="160312" y="64504"/>
                  </a:lnTo>
                  <a:lnTo>
                    <a:pt x="157647" y="62110"/>
                  </a:lnTo>
                  <a:lnTo>
                    <a:pt x="154428" y="60313"/>
                  </a:lnTo>
                  <a:lnTo>
                    <a:pt x="150986" y="58807"/>
                  </a:lnTo>
                  <a:lnTo>
                    <a:pt x="147434" y="57574"/>
                  </a:lnTo>
                  <a:lnTo>
                    <a:pt x="143991" y="56503"/>
                  </a:lnTo>
                  <a:lnTo>
                    <a:pt x="140773" y="55432"/>
                  </a:lnTo>
                  <a:lnTo>
                    <a:pt x="138108" y="54199"/>
                  </a:lnTo>
                  <a:lnTo>
                    <a:pt x="135406" y="51984"/>
                  </a:lnTo>
                  <a:lnTo>
                    <a:pt x="137386" y="49046"/>
                  </a:lnTo>
                  <a:lnTo>
                    <a:pt x="140328" y="48827"/>
                  </a:lnTo>
                  <a:lnTo>
                    <a:pt x="146952" y="48773"/>
                  </a:lnTo>
                  <a:lnTo>
                    <a:pt x="150875" y="49861"/>
                  </a:lnTo>
                  <a:lnTo>
                    <a:pt x="154335" y="51386"/>
                  </a:lnTo>
                  <a:lnTo>
                    <a:pt x="157073" y="53127"/>
                  </a:lnTo>
                  <a:lnTo>
                    <a:pt x="160072" y="55378"/>
                  </a:lnTo>
                  <a:lnTo>
                    <a:pt x="162736" y="54942"/>
                  </a:lnTo>
                  <a:lnTo>
                    <a:pt x="163309" y="52312"/>
                  </a:lnTo>
                  <a:lnTo>
                    <a:pt x="163309" y="45834"/>
                  </a:lnTo>
                  <a:lnTo>
                    <a:pt x="163013" y="43275"/>
                  </a:lnTo>
                  <a:lnTo>
                    <a:pt x="161311" y="40445"/>
                  </a:lnTo>
                  <a:lnTo>
                    <a:pt x="158591" y="38359"/>
                  </a:lnTo>
                  <a:lnTo>
                    <a:pt x="155926" y="37070"/>
                  </a:lnTo>
                  <a:lnTo>
                    <a:pt x="152854" y="35927"/>
                  </a:lnTo>
                  <a:lnTo>
                    <a:pt x="149228" y="35055"/>
                  </a:lnTo>
                  <a:lnTo>
                    <a:pt x="145547" y="34837"/>
                  </a:lnTo>
                  <a:lnTo>
                    <a:pt x="141697" y="34837"/>
                  </a:lnTo>
                  <a:lnTo>
                    <a:pt x="138236" y="35219"/>
                  </a:lnTo>
                  <a:lnTo>
                    <a:pt x="135166" y="35981"/>
                  </a:lnTo>
                  <a:lnTo>
                    <a:pt x="132095" y="36743"/>
                  </a:lnTo>
                  <a:lnTo>
                    <a:pt x="129504" y="37832"/>
                  </a:lnTo>
                  <a:lnTo>
                    <a:pt x="125285" y="40662"/>
                  </a:lnTo>
                  <a:lnTo>
                    <a:pt x="122509" y="44310"/>
                  </a:lnTo>
                  <a:lnTo>
                    <a:pt x="120789" y="48446"/>
                  </a:lnTo>
                  <a:lnTo>
                    <a:pt x="120789" y="53164"/>
                  </a:lnTo>
                  <a:lnTo>
                    <a:pt x="122010" y="56775"/>
                  </a:lnTo>
                  <a:close/>
                </a:path>
                <a:path w="575524" h="111483">
                  <a:moveTo>
                    <a:pt x="14210" y="62818"/>
                  </a:moveTo>
                  <a:lnTo>
                    <a:pt x="14210" y="58246"/>
                  </a:lnTo>
                  <a:lnTo>
                    <a:pt x="15246" y="54761"/>
                  </a:lnTo>
                  <a:lnTo>
                    <a:pt x="19391" y="49970"/>
                  </a:lnTo>
                  <a:lnTo>
                    <a:pt x="22388" y="48773"/>
                  </a:lnTo>
                  <a:lnTo>
                    <a:pt x="28384" y="48773"/>
                  </a:lnTo>
                  <a:lnTo>
                    <a:pt x="31584" y="49861"/>
                  </a:lnTo>
                  <a:lnTo>
                    <a:pt x="35304" y="52257"/>
                  </a:lnTo>
                  <a:lnTo>
                    <a:pt x="38708" y="55378"/>
                  </a:lnTo>
                  <a:lnTo>
                    <a:pt x="41687" y="54162"/>
                  </a:lnTo>
                  <a:lnTo>
                    <a:pt x="42298" y="51241"/>
                  </a:lnTo>
                  <a:lnTo>
                    <a:pt x="42298" y="47395"/>
                  </a:lnTo>
                  <a:lnTo>
                    <a:pt x="42039" y="44146"/>
                  </a:lnTo>
                  <a:lnTo>
                    <a:pt x="41095" y="41516"/>
                  </a:lnTo>
                  <a:lnTo>
                    <a:pt x="38524" y="38920"/>
                  </a:lnTo>
                  <a:lnTo>
                    <a:pt x="34971" y="36852"/>
                  </a:lnTo>
                  <a:lnTo>
                    <a:pt x="32232" y="35745"/>
                  </a:lnTo>
                  <a:lnTo>
                    <a:pt x="29272" y="35018"/>
                  </a:lnTo>
                  <a:lnTo>
                    <a:pt x="26200" y="34837"/>
                  </a:lnTo>
                  <a:lnTo>
                    <a:pt x="22351" y="34837"/>
                  </a:lnTo>
                  <a:lnTo>
                    <a:pt x="18836" y="35419"/>
                  </a:lnTo>
                  <a:lnTo>
                    <a:pt x="15654" y="36581"/>
                  </a:lnTo>
                  <a:lnTo>
                    <a:pt x="12471" y="37741"/>
                  </a:lnTo>
                  <a:lnTo>
                    <a:pt x="9714" y="39502"/>
                  </a:lnTo>
                  <a:lnTo>
                    <a:pt x="5050" y="44218"/>
                  </a:lnTo>
                  <a:lnTo>
                    <a:pt x="3238" y="47194"/>
                  </a:lnTo>
                  <a:lnTo>
                    <a:pt x="1943" y="50788"/>
                  </a:lnTo>
                  <a:lnTo>
                    <a:pt x="647" y="54381"/>
                  </a:lnTo>
                  <a:lnTo>
                    <a:pt x="0" y="58681"/>
                  </a:lnTo>
                  <a:lnTo>
                    <a:pt x="0" y="67971"/>
                  </a:lnTo>
                  <a:lnTo>
                    <a:pt x="537" y="71781"/>
                  </a:lnTo>
                  <a:lnTo>
                    <a:pt x="1610" y="75120"/>
                  </a:lnTo>
                  <a:lnTo>
                    <a:pt x="2683" y="78459"/>
                  </a:lnTo>
                  <a:lnTo>
                    <a:pt x="4274" y="81272"/>
                  </a:lnTo>
                  <a:lnTo>
                    <a:pt x="8493" y="85844"/>
                  </a:lnTo>
                  <a:lnTo>
                    <a:pt x="11102" y="87585"/>
                  </a:lnTo>
                  <a:lnTo>
                    <a:pt x="14210" y="88783"/>
                  </a:lnTo>
                  <a:lnTo>
                    <a:pt x="17318" y="89982"/>
                  </a:lnTo>
                  <a:lnTo>
                    <a:pt x="20872" y="90580"/>
                  </a:lnTo>
                  <a:lnTo>
                    <a:pt x="26644" y="90580"/>
                  </a:lnTo>
                  <a:lnTo>
                    <a:pt x="30086" y="90036"/>
                  </a:lnTo>
                  <a:lnTo>
                    <a:pt x="33361" y="89183"/>
                  </a:lnTo>
                  <a:lnTo>
                    <a:pt x="36248" y="87948"/>
                  </a:lnTo>
                  <a:lnTo>
                    <a:pt x="39745" y="85644"/>
                  </a:lnTo>
                  <a:lnTo>
                    <a:pt x="42113" y="82795"/>
                  </a:lnTo>
                  <a:lnTo>
                    <a:pt x="42520" y="79856"/>
                  </a:lnTo>
                  <a:lnTo>
                    <a:pt x="42631" y="75628"/>
                  </a:lnTo>
                  <a:lnTo>
                    <a:pt x="42447" y="72543"/>
                  </a:lnTo>
                  <a:lnTo>
                    <a:pt x="40744" y="69677"/>
                  </a:lnTo>
                  <a:lnTo>
                    <a:pt x="38025" y="71492"/>
                  </a:lnTo>
                  <a:lnTo>
                    <a:pt x="34767" y="74032"/>
                  </a:lnTo>
                  <a:lnTo>
                    <a:pt x="31973" y="75556"/>
                  </a:lnTo>
                  <a:lnTo>
                    <a:pt x="28680" y="76644"/>
                  </a:lnTo>
                  <a:lnTo>
                    <a:pt x="24535" y="76644"/>
                  </a:lnTo>
                  <a:lnTo>
                    <a:pt x="21205" y="75773"/>
                  </a:lnTo>
                  <a:lnTo>
                    <a:pt x="17318" y="73160"/>
                  </a:lnTo>
                  <a:lnTo>
                    <a:pt x="15505" y="70547"/>
                  </a:lnTo>
                  <a:lnTo>
                    <a:pt x="14470" y="67063"/>
                  </a:lnTo>
                  <a:lnTo>
                    <a:pt x="14210" y="628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" name="object 228"/>
            <p:cNvSpPr/>
            <p:nvPr/>
          </p:nvSpPr>
          <p:spPr>
            <a:xfrm>
              <a:off x="4625809" y="2759944"/>
              <a:ext cx="228607" cy="76608"/>
            </a:xfrm>
            <a:custGeom>
              <a:avLst/>
              <a:gdLst/>
              <a:ahLst/>
              <a:cxnLst/>
              <a:rect l="l" t="t" r="r" b="b"/>
              <a:pathLst>
                <a:path w="228607" h="76608">
                  <a:moveTo>
                    <a:pt x="86095" y="21521"/>
                  </a:moveTo>
                  <a:lnTo>
                    <a:pt x="82431" y="22825"/>
                  </a:lnTo>
                  <a:lnTo>
                    <a:pt x="83265" y="34801"/>
                  </a:lnTo>
                  <a:lnTo>
                    <a:pt x="85947" y="34801"/>
                  </a:lnTo>
                  <a:lnTo>
                    <a:pt x="86095" y="21521"/>
                  </a:lnTo>
                  <a:close/>
                </a:path>
                <a:path w="228607" h="76608">
                  <a:moveTo>
                    <a:pt x="122120" y="45798"/>
                  </a:moveTo>
                  <a:lnTo>
                    <a:pt x="122120" y="39265"/>
                  </a:lnTo>
                  <a:lnTo>
                    <a:pt x="121602" y="36435"/>
                  </a:lnTo>
                  <a:lnTo>
                    <a:pt x="120567" y="33822"/>
                  </a:lnTo>
                  <a:lnTo>
                    <a:pt x="119531" y="31210"/>
                  </a:lnTo>
                  <a:lnTo>
                    <a:pt x="117902" y="28942"/>
                  </a:lnTo>
                  <a:lnTo>
                    <a:pt x="113461" y="25095"/>
                  </a:lnTo>
                  <a:lnTo>
                    <a:pt x="110630" y="23588"/>
                  </a:lnTo>
                  <a:lnTo>
                    <a:pt x="107189" y="22499"/>
                  </a:lnTo>
                  <a:lnTo>
                    <a:pt x="103747" y="21412"/>
                  </a:lnTo>
                  <a:lnTo>
                    <a:pt x="99621" y="20866"/>
                  </a:lnTo>
                  <a:lnTo>
                    <a:pt x="90222" y="20866"/>
                  </a:lnTo>
                  <a:lnTo>
                    <a:pt x="89574" y="34801"/>
                  </a:lnTo>
                  <a:lnTo>
                    <a:pt x="107910" y="34801"/>
                  </a:lnTo>
                  <a:lnTo>
                    <a:pt x="116793" y="48737"/>
                  </a:lnTo>
                  <a:lnTo>
                    <a:pt x="119807" y="48375"/>
                  </a:lnTo>
                  <a:lnTo>
                    <a:pt x="122120" y="45798"/>
                  </a:lnTo>
                  <a:close/>
                </a:path>
                <a:path w="228607" h="76608">
                  <a:moveTo>
                    <a:pt x="79489" y="34801"/>
                  </a:moveTo>
                  <a:lnTo>
                    <a:pt x="79489" y="48737"/>
                  </a:lnTo>
                  <a:lnTo>
                    <a:pt x="116793" y="48737"/>
                  </a:lnTo>
                  <a:lnTo>
                    <a:pt x="80544" y="34801"/>
                  </a:lnTo>
                  <a:lnTo>
                    <a:pt x="79489" y="34801"/>
                  </a:lnTo>
                  <a:close/>
                </a:path>
                <a:path w="228607" h="76608">
                  <a:moveTo>
                    <a:pt x="152318" y="62673"/>
                  </a:moveTo>
                  <a:lnTo>
                    <a:pt x="149505" y="62673"/>
                  </a:lnTo>
                  <a:lnTo>
                    <a:pt x="149543" y="76608"/>
                  </a:lnTo>
                  <a:lnTo>
                    <a:pt x="153095" y="76608"/>
                  </a:lnTo>
                  <a:lnTo>
                    <a:pt x="156851" y="62438"/>
                  </a:lnTo>
                  <a:lnTo>
                    <a:pt x="152318" y="62673"/>
                  </a:lnTo>
                  <a:close/>
                </a:path>
                <a:path w="228607" h="76608">
                  <a:moveTo>
                    <a:pt x="129226" y="59625"/>
                  </a:moveTo>
                  <a:lnTo>
                    <a:pt x="129226" y="62456"/>
                  </a:lnTo>
                  <a:lnTo>
                    <a:pt x="129726" y="64922"/>
                  </a:lnTo>
                  <a:lnTo>
                    <a:pt x="131724" y="69133"/>
                  </a:lnTo>
                  <a:lnTo>
                    <a:pt x="134943" y="72308"/>
                  </a:lnTo>
                  <a:lnTo>
                    <a:pt x="138903" y="74794"/>
                  </a:lnTo>
                  <a:lnTo>
                    <a:pt x="143863" y="76245"/>
                  </a:lnTo>
                  <a:lnTo>
                    <a:pt x="146582" y="76608"/>
                  </a:lnTo>
                  <a:lnTo>
                    <a:pt x="149543" y="76608"/>
                  </a:lnTo>
                  <a:lnTo>
                    <a:pt x="149505" y="62673"/>
                  </a:lnTo>
                  <a:lnTo>
                    <a:pt x="147322" y="62382"/>
                  </a:lnTo>
                  <a:lnTo>
                    <a:pt x="143436" y="60422"/>
                  </a:lnTo>
                  <a:lnTo>
                    <a:pt x="144824" y="57357"/>
                  </a:lnTo>
                  <a:lnTo>
                    <a:pt x="148062" y="56304"/>
                  </a:lnTo>
                  <a:lnTo>
                    <a:pt x="151485" y="55923"/>
                  </a:lnTo>
                  <a:lnTo>
                    <a:pt x="155686" y="55706"/>
                  </a:lnTo>
                  <a:lnTo>
                    <a:pt x="164753" y="55706"/>
                  </a:lnTo>
                  <a:lnTo>
                    <a:pt x="164753" y="59843"/>
                  </a:lnTo>
                  <a:lnTo>
                    <a:pt x="160774" y="61493"/>
                  </a:lnTo>
                  <a:lnTo>
                    <a:pt x="156851" y="62438"/>
                  </a:lnTo>
                  <a:lnTo>
                    <a:pt x="153095" y="76608"/>
                  </a:lnTo>
                  <a:lnTo>
                    <a:pt x="156334" y="76118"/>
                  </a:lnTo>
                  <a:lnTo>
                    <a:pt x="159256" y="75139"/>
                  </a:lnTo>
                  <a:lnTo>
                    <a:pt x="162180" y="74159"/>
                  </a:lnTo>
                  <a:lnTo>
                    <a:pt x="164790" y="72471"/>
                  </a:lnTo>
                  <a:lnTo>
                    <a:pt x="167083" y="70076"/>
                  </a:lnTo>
                  <a:lnTo>
                    <a:pt x="167083" y="74432"/>
                  </a:lnTo>
                  <a:lnTo>
                    <a:pt x="167250" y="75356"/>
                  </a:lnTo>
                  <a:lnTo>
                    <a:pt x="170026" y="76536"/>
                  </a:lnTo>
                  <a:lnTo>
                    <a:pt x="175817" y="76536"/>
                  </a:lnTo>
                  <a:lnTo>
                    <a:pt x="178963" y="74540"/>
                  </a:lnTo>
                  <a:lnTo>
                    <a:pt x="178963" y="37270"/>
                  </a:lnTo>
                  <a:lnTo>
                    <a:pt x="178481" y="34295"/>
                  </a:lnTo>
                  <a:lnTo>
                    <a:pt x="177519" y="31753"/>
                  </a:lnTo>
                  <a:lnTo>
                    <a:pt x="176557" y="29213"/>
                  </a:lnTo>
                  <a:lnTo>
                    <a:pt x="175040" y="27144"/>
                  </a:lnTo>
                  <a:lnTo>
                    <a:pt x="170896" y="23952"/>
                  </a:lnTo>
                  <a:lnTo>
                    <a:pt x="168249" y="22772"/>
                  </a:lnTo>
                  <a:lnTo>
                    <a:pt x="165030" y="22010"/>
                  </a:lnTo>
                  <a:lnTo>
                    <a:pt x="161810" y="21248"/>
                  </a:lnTo>
                  <a:lnTo>
                    <a:pt x="157943" y="20866"/>
                  </a:lnTo>
                  <a:lnTo>
                    <a:pt x="150837" y="20866"/>
                  </a:lnTo>
                  <a:lnTo>
                    <a:pt x="145934" y="21248"/>
                  </a:lnTo>
                  <a:lnTo>
                    <a:pt x="141309" y="21846"/>
                  </a:lnTo>
                  <a:lnTo>
                    <a:pt x="137238" y="22717"/>
                  </a:lnTo>
                  <a:lnTo>
                    <a:pt x="133944" y="23643"/>
                  </a:lnTo>
                  <a:lnTo>
                    <a:pt x="130780" y="25384"/>
                  </a:lnTo>
                  <a:lnTo>
                    <a:pt x="129338" y="28505"/>
                  </a:lnTo>
                  <a:lnTo>
                    <a:pt x="129226" y="31101"/>
                  </a:lnTo>
                  <a:lnTo>
                    <a:pt x="129448" y="34094"/>
                  </a:lnTo>
                  <a:lnTo>
                    <a:pt x="130225" y="36998"/>
                  </a:lnTo>
                  <a:lnTo>
                    <a:pt x="133075" y="38286"/>
                  </a:lnTo>
                  <a:lnTo>
                    <a:pt x="136312" y="37378"/>
                  </a:lnTo>
                  <a:lnTo>
                    <a:pt x="139495" y="36544"/>
                  </a:lnTo>
                  <a:lnTo>
                    <a:pt x="143233" y="35709"/>
                  </a:lnTo>
                  <a:lnTo>
                    <a:pt x="147747" y="34983"/>
                  </a:lnTo>
                  <a:lnTo>
                    <a:pt x="150319" y="34801"/>
                  </a:lnTo>
                  <a:lnTo>
                    <a:pt x="157166" y="34911"/>
                  </a:lnTo>
                  <a:lnTo>
                    <a:pt x="160126" y="35346"/>
                  </a:lnTo>
                  <a:lnTo>
                    <a:pt x="163179" y="36544"/>
                  </a:lnTo>
                  <a:lnTo>
                    <a:pt x="164753" y="39156"/>
                  </a:lnTo>
                  <a:lnTo>
                    <a:pt x="164753" y="41770"/>
                  </a:lnTo>
                  <a:lnTo>
                    <a:pt x="154353" y="41770"/>
                  </a:lnTo>
                  <a:lnTo>
                    <a:pt x="150006" y="42114"/>
                  </a:lnTo>
                  <a:lnTo>
                    <a:pt x="146268" y="42804"/>
                  </a:lnTo>
                  <a:lnTo>
                    <a:pt x="142530" y="43493"/>
                  </a:lnTo>
                  <a:lnTo>
                    <a:pt x="139385" y="44583"/>
                  </a:lnTo>
                  <a:lnTo>
                    <a:pt x="136831" y="46070"/>
                  </a:lnTo>
                  <a:lnTo>
                    <a:pt x="134278" y="47557"/>
                  </a:lnTo>
                  <a:lnTo>
                    <a:pt x="132372" y="49427"/>
                  </a:lnTo>
                  <a:lnTo>
                    <a:pt x="129856" y="53928"/>
                  </a:lnTo>
                  <a:lnTo>
                    <a:pt x="129226" y="56575"/>
                  </a:lnTo>
                  <a:lnTo>
                    <a:pt x="129226" y="59625"/>
                  </a:lnTo>
                  <a:close/>
                </a:path>
                <a:path w="228607" h="76608">
                  <a:moveTo>
                    <a:pt x="205275" y="23153"/>
                  </a:moveTo>
                  <a:lnTo>
                    <a:pt x="204812" y="21883"/>
                  </a:lnTo>
                  <a:lnTo>
                    <a:pt x="202222" y="21029"/>
                  </a:lnTo>
                  <a:lnTo>
                    <a:pt x="199279" y="20866"/>
                  </a:lnTo>
                  <a:lnTo>
                    <a:pt x="196338" y="21029"/>
                  </a:lnTo>
                  <a:lnTo>
                    <a:pt x="193173" y="23153"/>
                  </a:lnTo>
                  <a:lnTo>
                    <a:pt x="193285" y="75011"/>
                  </a:lnTo>
                  <a:lnTo>
                    <a:pt x="195948" y="76335"/>
                  </a:lnTo>
                  <a:lnTo>
                    <a:pt x="198873" y="76608"/>
                  </a:lnTo>
                  <a:lnTo>
                    <a:pt x="201684" y="76608"/>
                  </a:lnTo>
                  <a:lnTo>
                    <a:pt x="204608" y="76335"/>
                  </a:lnTo>
                  <a:lnTo>
                    <a:pt x="207384" y="74322"/>
                  </a:lnTo>
                  <a:lnTo>
                    <a:pt x="207384" y="42423"/>
                  </a:lnTo>
                  <a:lnTo>
                    <a:pt x="210880" y="38830"/>
                  </a:lnTo>
                  <a:lnTo>
                    <a:pt x="213989" y="36544"/>
                  </a:lnTo>
                  <a:lnTo>
                    <a:pt x="216876" y="35237"/>
                  </a:lnTo>
                  <a:lnTo>
                    <a:pt x="219707" y="34801"/>
                  </a:lnTo>
                  <a:lnTo>
                    <a:pt x="222482" y="35166"/>
                  </a:lnTo>
                  <a:lnTo>
                    <a:pt x="225146" y="35890"/>
                  </a:lnTo>
                  <a:lnTo>
                    <a:pt x="228014" y="35292"/>
                  </a:lnTo>
                  <a:lnTo>
                    <a:pt x="228588" y="32570"/>
                  </a:lnTo>
                  <a:lnTo>
                    <a:pt x="228607" y="24966"/>
                  </a:lnTo>
                  <a:lnTo>
                    <a:pt x="226997" y="21865"/>
                  </a:lnTo>
                  <a:lnTo>
                    <a:pt x="223944" y="21139"/>
                  </a:lnTo>
                  <a:lnTo>
                    <a:pt x="221335" y="20866"/>
                  </a:lnTo>
                  <a:lnTo>
                    <a:pt x="218319" y="20994"/>
                  </a:lnTo>
                  <a:lnTo>
                    <a:pt x="214655" y="21955"/>
                  </a:lnTo>
                  <a:lnTo>
                    <a:pt x="210936" y="24133"/>
                  </a:lnTo>
                  <a:lnTo>
                    <a:pt x="208272" y="26310"/>
                  </a:lnTo>
                  <a:lnTo>
                    <a:pt x="205275" y="29467"/>
                  </a:lnTo>
                  <a:lnTo>
                    <a:pt x="205275" y="23153"/>
                  </a:lnTo>
                  <a:close/>
                </a:path>
                <a:path w="228607" h="76608">
                  <a:moveTo>
                    <a:pt x="65946" y="57955"/>
                  </a:moveTo>
                  <a:lnTo>
                    <a:pt x="67278" y="61366"/>
                  </a:lnTo>
                  <a:lnTo>
                    <a:pt x="68610" y="64778"/>
                  </a:lnTo>
                  <a:lnTo>
                    <a:pt x="70645" y="67608"/>
                  </a:lnTo>
                  <a:lnTo>
                    <a:pt x="73384" y="69858"/>
                  </a:lnTo>
                  <a:lnTo>
                    <a:pt x="76122" y="72109"/>
                  </a:lnTo>
                  <a:lnTo>
                    <a:pt x="79527" y="73795"/>
                  </a:lnTo>
                  <a:lnTo>
                    <a:pt x="83597" y="74921"/>
                  </a:lnTo>
                  <a:lnTo>
                    <a:pt x="87668" y="76046"/>
                  </a:lnTo>
                  <a:lnTo>
                    <a:pt x="92405" y="76608"/>
                  </a:lnTo>
                  <a:lnTo>
                    <a:pt x="118291" y="76608"/>
                  </a:lnTo>
                  <a:lnTo>
                    <a:pt x="120973" y="75700"/>
                  </a:lnTo>
                  <a:lnTo>
                    <a:pt x="121954" y="73070"/>
                  </a:lnTo>
                  <a:lnTo>
                    <a:pt x="122120" y="69968"/>
                  </a:lnTo>
                  <a:lnTo>
                    <a:pt x="122083" y="66611"/>
                  </a:lnTo>
                  <a:lnTo>
                    <a:pt x="121621" y="63870"/>
                  </a:lnTo>
                  <a:lnTo>
                    <a:pt x="119049" y="62673"/>
                  </a:lnTo>
                  <a:lnTo>
                    <a:pt x="94292" y="62673"/>
                  </a:lnTo>
                  <a:lnTo>
                    <a:pt x="91554" y="62364"/>
                  </a:lnTo>
                  <a:lnTo>
                    <a:pt x="86965" y="61131"/>
                  </a:lnTo>
                  <a:lnTo>
                    <a:pt x="83653" y="58972"/>
                  </a:lnTo>
                  <a:lnTo>
                    <a:pt x="81155" y="56249"/>
                  </a:lnTo>
                  <a:lnTo>
                    <a:pt x="79823" y="52765"/>
                  </a:lnTo>
                  <a:lnTo>
                    <a:pt x="79489" y="48737"/>
                  </a:lnTo>
                  <a:lnTo>
                    <a:pt x="79489" y="34801"/>
                  </a:lnTo>
                  <a:lnTo>
                    <a:pt x="80544" y="34801"/>
                  </a:lnTo>
                  <a:lnTo>
                    <a:pt x="116793" y="48737"/>
                  </a:lnTo>
                  <a:lnTo>
                    <a:pt x="107910" y="34801"/>
                  </a:lnTo>
                  <a:lnTo>
                    <a:pt x="89574" y="34801"/>
                  </a:lnTo>
                  <a:lnTo>
                    <a:pt x="90222" y="20866"/>
                  </a:lnTo>
                  <a:lnTo>
                    <a:pt x="86095" y="21521"/>
                  </a:lnTo>
                  <a:lnTo>
                    <a:pt x="85947" y="34801"/>
                  </a:lnTo>
                  <a:lnTo>
                    <a:pt x="83265" y="34801"/>
                  </a:lnTo>
                  <a:lnTo>
                    <a:pt x="82431" y="22825"/>
                  </a:lnTo>
                  <a:lnTo>
                    <a:pt x="78767" y="24133"/>
                  </a:lnTo>
                  <a:lnTo>
                    <a:pt x="75660" y="26001"/>
                  </a:lnTo>
                  <a:lnTo>
                    <a:pt x="73106" y="28432"/>
                  </a:lnTo>
                  <a:lnTo>
                    <a:pt x="70552" y="30864"/>
                  </a:lnTo>
                  <a:lnTo>
                    <a:pt x="68610" y="33859"/>
                  </a:lnTo>
                  <a:lnTo>
                    <a:pt x="67278" y="37415"/>
                  </a:lnTo>
                  <a:lnTo>
                    <a:pt x="65946" y="40971"/>
                  </a:lnTo>
                  <a:lnTo>
                    <a:pt x="65279" y="44927"/>
                  </a:lnTo>
                  <a:lnTo>
                    <a:pt x="65279" y="53928"/>
                  </a:lnTo>
                  <a:lnTo>
                    <a:pt x="65946" y="57955"/>
                  </a:lnTo>
                  <a:close/>
                </a:path>
                <a:path w="228607" h="76608">
                  <a:moveTo>
                    <a:pt x="22759" y="74903"/>
                  </a:moveTo>
                  <a:lnTo>
                    <a:pt x="25422" y="76335"/>
                  </a:lnTo>
                  <a:lnTo>
                    <a:pt x="28347" y="76608"/>
                  </a:lnTo>
                  <a:lnTo>
                    <a:pt x="31085" y="76608"/>
                  </a:lnTo>
                  <a:lnTo>
                    <a:pt x="34065" y="76335"/>
                  </a:lnTo>
                  <a:lnTo>
                    <a:pt x="36859" y="74104"/>
                  </a:lnTo>
                  <a:lnTo>
                    <a:pt x="36859" y="47431"/>
                  </a:lnTo>
                  <a:lnTo>
                    <a:pt x="58173" y="6060"/>
                  </a:lnTo>
                  <a:lnTo>
                    <a:pt x="59414" y="3575"/>
                  </a:lnTo>
                  <a:lnTo>
                    <a:pt x="58859" y="490"/>
                  </a:lnTo>
                  <a:lnTo>
                    <a:pt x="55657" y="17"/>
                  </a:lnTo>
                  <a:lnTo>
                    <a:pt x="49145" y="0"/>
                  </a:lnTo>
                  <a:lnTo>
                    <a:pt x="46461" y="308"/>
                  </a:lnTo>
                  <a:lnTo>
                    <a:pt x="43963" y="2903"/>
                  </a:lnTo>
                  <a:lnTo>
                    <a:pt x="34970" y="21412"/>
                  </a:lnTo>
                  <a:lnTo>
                    <a:pt x="33435" y="25130"/>
                  </a:lnTo>
                  <a:lnTo>
                    <a:pt x="31733" y="29122"/>
                  </a:lnTo>
                  <a:lnTo>
                    <a:pt x="29975" y="33277"/>
                  </a:lnTo>
                  <a:lnTo>
                    <a:pt x="28199" y="29014"/>
                  </a:lnTo>
                  <a:lnTo>
                    <a:pt x="26422" y="25022"/>
                  </a:lnTo>
                  <a:lnTo>
                    <a:pt x="24645" y="21301"/>
                  </a:lnTo>
                  <a:lnTo>
                    <a:pt x="15542" y="2686"/>
                  </a:lnTo>
                  <a:lnTo>
                    <a:pt x="12933" y="290"/>
                  </a:lnTo>
                  <a:lnTo>
                    <a:pt x="10158" y="0"/>
                  </a:lnTo>
                  <a:lnTo>
                    <a:pt x="3756" y="17"/>
                  </a:lnTo>
                  <a:lnTo>
                    <a:pt x="166" y="889"/>
                  </a:lnTo>
                  <a:lnTo>
                    <a:pt x="0" y="3483"/>
                  </a:lnTo>
                  <a:lnTo>
                    <a:pt x="1332" y="6060"/>
                  </a:lnTo>
                  <a:lnTo>
                    <a:pt x="22647" y="47431"/>
                  </a:lnTo>
                  <a:lnTo>
                    <a:pt x="22759" y="749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229"/>
            <p:cNvSpPr/>
            <p:nvPr/>
          </p:nvSpPr>
          <p:spPr>
            <a:xfrm>
              <a:off x="5081877" y="2759909"/>
              <a:ext cx="423205" cy="97547"/>
            </a:xfrm>
            <a:custGeom>
              <a:avLst/>
              <a:gdLst/>
              <a:ahLst/>
              <a:cxnLst/>
              <a:rect l="l" t="t" r="r" b="b"/>
              <a:pathLst>
                <a:path w="423205" h="97547">
                  <a:moveTo>
                    <a:pt x="213268" y="75046"/>
                  </a:moveTo>
                  <a:lnTo>
                    <a:pt x="215933" y="76371"/>
                  </a:lnTo>
                  <a:lnTo>
                    <a:pt x="218856" y="76644"/>
                  </a:lnTo>
                  <a:lnTo>
                    <a:pt x="221668" y="76644"/>
                  </a:lnTo>
                  <a:lnTo>
                    <a:pt x="224591" y="76462"/>
                  </a:lnTo>
                  <a:lnTo>
                    <a:pt x="227368" y="74467"/>
                  </a:lnTo>
                  <a:lnTo>
                    <a:pt x="227368" y="42241"/>
                  </a:lnTo>
                  <a:lnTo>
                    <a:pt x="231587" y="38013"/>
                  </a:lnTo>
                  <a:lnTo>
                    <a:pt x="235582" y="35473"/>
                  </a:lnTo>
                  <a:lnTo>
                    <a:pt x="239468" y="34837"/>
                  </a:lnTo>
                  <a:lnTo>
                    <a:pt x="242392" y="35092"/>
                  </a:lnTo>
                  <a:lnTo>
                    <a:pt x="245722" y="36852"/>
                  </a:lnTo>
                  <a:lnTo>
                    <a:pt x="247757" y="39973"/>
                  </a:lnTo>
                  <a:lnTo>
                    <a:pt x="248498" y="42658"/>
                  </a:lnTo>
                  <a:lnTo>
                    <a:pt x="248683" y="46813"/>
                  </a:lnTo>
                  <a:lnTo>
                    <a:pt x="248794" y="75156"/>
                  </a:lnTo>
                  <a:lnTo>
                    <a:pt x="251366" y="76462"/>
                  </a:lnTo>
                  <a:lnTo>
                    <a:pt x="254382" y="76644"/>
                  </a:lnTo>
                  <a:lnTo>
                    <a:pt x="257195" y="76644"/>
                  </a:lnTo>
                  <a:lnTo>
                    <a:pt x="260211" y="76371"/>
                  </a:lnTo>
                  <a:lnTo>
                    <a:pt x="262893" y="74358"/>
                  </a:lnTo>
                  <a:lnTo>
                    <a:pt x="262893" y="39701"/>
                  </a:lnTo>
                  <a:lnTo>
                    <a:pt x="262561" y="36579"/>
                  </a:lnTo>
                  <a:lnTo>
                    <a:pt x="261894" y="33966"/>
                  </a:lnTo>
                  <a:lnTo>
                    <a:pt x="261228" y="31353"/>
                  </a:lnTo>
                  <a:lnTo>
                    <a:pt x="258618" y="27162"/>
                  </a:lnTo>
                  <a:lnTo>
                    <a:pt x="255103" y="23714"/>
                  </a:lnTo>
                  <a:lnTo>
                    <a:pt x="250145" y="21465"/>
                  </a:lnTo>
                  <a:lnTo>
                    <a:pt x="247129" y="20901"/>
                  </a:lnTo>
                  <a:lnTo>
                    <a:pt x="240319" y="20901"/>
                  </a:lnTo>
                  <a:lnTo>
                    <a:pt x="237173" y="21573"/>
                  </a:lnTo>
                  <a:lnTo>
                    <a:pt x="234139" y="22917"/>
                  </a:lnTo>
                  <a:lnTo>
                    <a:pt x="231105" y="24259"/>
                  </a:lnTo>
                  <a:lnTo>
                    <a:pt x="228145" y="26309"/>
                  </a:lnTo>
                  <a:lnTo>
                    <a:pt x="225258" y="29069"/>
                  </a:lnTo>
                  <a:lnTo>
                    <a:pt x="225258" y="23188"/>
                  </a:lnTo>
                  <a:lnTo>
                    <a:pt x="224796" y="21918"/>
                  </a:lnTo>
                  <a:lnTo>
                    <a:pt x="222205" y="21065"/>
                  </a:lnTo>
                  <a:lnTo>
                    <a:pt x="219264" y="20901"/>
                  </a:lnTo>
                  <a:lnTo>
                    <a:pt x="216321" y="21065"/>
                  </a:lnTo>
                  <a:lnTo>
                    <a:pt x="213158" y="23188"/>
                  </a:lnTo>
                  <a:lnTo>
                    <a:pt x="213268" y="75046"/>
                  </a:lnTo>
                  <a:close/>
                </a:path>
                <a:path w="423205" h="97547">
                  <a:moveTo>
                    <a:pt x="286892" y="7239"/>
                  </a:moveTo>
                  <a:lnTo>
                    <a:pt x="284209" y="9362"/>
                  </a:lnTo>
                  <a:lnTo>
                    <a:pt x="284209" y="20901"/>
                  </a:lnTo>
                  <a:lnTo>
                    <a:pt x="279102" y="20901"/>
                  </a:lnTo>
                  <a:lnTo>
                    <a:pt x="277789" y="21827"/>
                  </a:lnTo>
                  <a:lnTo>
                    <a:pt x="277215" y="24549"/>
                  </a:lnTo>
                  <a:lnTo>
                    <a:pt x="277103" y="30411"/>
                  </a:lnTo>
                  <a:lnTo>
                    <a:pt x="277270" y="32207"/>
                  </a:lnTo>
                  <a:lnTo>
                    <a:pt x="278991" y="34837"/>
                  </a:lnTo>
                  <a:lnTo>
                    <a:pt x="284209" y="34837"/>
                  </a:lnTo>
                  <a:lnTo>
                    <a:pt x="284209" y="62417"/>
                  </a:lnTo>
                  <a:lnTo>
                    <a:pt x="284543" y="64977"/>
                  </a:lnTo>
                  <a:lnTo>
                    <a:pt x="285875" y="69259"/>
                  </a:lnTo>
                  <a:lnTo>
                    <a:pt x="288316" y="72452"/>
                  </a:lnTo>
                  <a:lnTo>
                    <a:pt x="291499" y="74921"/>
                  </a:lnTo>
                  <a:lnTo>
                    <a:pt x="295793" y="76299"/>
                  </a:lnTo>
                  <a:lnTo>
                    <a:pt x="298345" y="76644"/>
                  </a:lnTo>
                  <a:lnTo>
                    <a:pt x="303397" y="76572"/>
                  </a:lnTo>
                  <a:lnTo>
                    <a:pt x="306542" y="76100"/>
                  </a:lnTo>
                  <a:lnTo>
                    <a:pt x="309206" y="75392"/>
                  </a:lnTo>
                  <a:lnTo>
                    <a:pt x="311797" y="73487"/>
                  </a:lnTo>
                  <a:lnTo>
                    <a:pt x="312519" y="70728"/>
                  </a:lnTo>
                  <a:lnTo>
                    <a:pt x="312630" y="67280"/>
                  </a:lnTo>
                  <a:lnTo>
                    <a:pt x="312464" y="64234"/>
                  </a:lnTo>
                  <a:lnTo>
                    <a:pt x="310964" y="61294"/>
                  </a:lnTo>
                  <a:lnTo>
                    <a:pt x="308226" y="62183"/>
                  </a:lnTo>
                  <a:lnTo>
                    <a:pt x="305562" y="62708"/>
                  </a:lnTo>
                  <a:lnTo>
                    <a:pt x="302379" y="62708"/>
                  </a:lnTo>
                  <a:lnTo>
                    <a:pt x="298883" y="59714"/>
                  </a:lnTo>
                  <a:lnTo>
                    <a:pt x="298419" y="55524"/>
                  </a:lnTo>
                  <a:lnTo>
                    <a:pt x="298419" y="34837"/>
                  </a:lnTo>
                  <a:lnTo>
                    <a:pt x="310299" y="34837"/>
                  </a:lnTo>
                  <a:lnTo>
                    <a:pt x="312019" y="33258"/>
                  </a:lnTo>
                  <a:lnTo>
                    <a:pt x="312630" y="30411"/>
                  </a:lnTo>
                  <a:lnTo>
                    <a:pt x="312630" y="26563"/>
                  </a:lnTo>
                  <a:lnTo>
                    <a:pt x="312352" y="23642"/>
                  </a:lnTo>
                  <a:lnTo>
                    <a:pt x="310188" y="20901"/>
                  </a:lnTo>
                  <a:lnTo>
                    <a:pt x="298419" y="20901"/>
                  </a:lnTo>
                  <a:lnTo>
                    <a:pt x="298309" y="8655"/>
                  </a:lnTo>
                  <a:lnTo>
                    <a:pt x="295737" y="7239"/>
                  </a:lnTo>
                  <a:lnTo>
                    <a:pt x="292721" y="6967"/>
                  </a:lnTo>
                  <a:lnTo>
                    <a:pt x="289909" y="6967"/>
                  </a:lnTo>
                  <a:lnTo>
                    <a:pt x="286892" y="7239"/>
                  </a:lnTo>
                  <a:close/>
                </a:path>
                <a:path w="423205" h="97547">
                  <a:moveTo>
                    <a:pt x="365920" y="26781"/>
                  </a:moveTo>
                  <a:lnTo>
                    <a:pt x="384460" y="74030"/>
                  </a:lnTo>
                  <a:lnTo>
                    <a:pt x="386791" y="76644"/>
                  </a:lnTo>
                  <a:lnTo>
                    <a:pt x="383683" y="93845"/>
                  </a:lnTo>
                  <a:lnTo>
                    <a:pt x="383349" y="95533"/>
                  </a:lnTo>
                  <a:lnTo>
                    <a:pt x="385903" y="97330"/>
                  </a:lnTo>
                  <a:lnTo>
                    <a:pt x="389233" y="97547"/>
                  </a:lnTo>
                  <a:lnTo>
                    <a:pt x="391897" y="97547"/>
                  </a:lnTo>
                  <a:lnTo>
                    <a:pt x="395339" y="96893"/>
                  </a:lnTo>
                  <a:lnTo>
                    <a:pt x="397893" y="94825"/>
                  </a:lnTo>
                  <a:lnTo>
                    <a:pt x="403443" y="76644"/>
                  </a:lnTo>
                  <a:lnTo>
                    <a:pt x="422761" y="26238"/>
                  </a:lnTo>
                  <a:lnTo>
                    <a:pt x="423205" y="24458"/>
                  </a:lnTo>
                  <a:lnTo>
                    <a:pt x="421096" y="21266"/>
                  </a:lnTo>
                  <a:lnTo>
                    <a:pt x="417469" y="20901"/>
                  </a:lnTo>
                  <a:lnTo>
                    <a:pt x="413621" y="20901"/>
                  </a:lnTo>
                  <a:lnTo>
                    <a:pt x="410419" y="21266"/>
                  </a:lnTo>
                  <a:lnTo>
                    <a:pt x="408551" y="23842"/>
                  </a:lnTo>
                  <a:lnTo>
                    <a:pt x="394341" y="58898"/>
                  </a:lnTo>
                  <a:lnTo>
                    <a:pt x="394119" y="58898"/>
                  </a:lnTo>
                  <a:lnTo>
                    <a:pt x="380130" y="24494"/>
                  </a:lnTo>
                  <a:lnTo>
                    <a:pt x="377725" y="21229"/>
                  </a:lnTo>
                  <a:lnTo>
                    <a:pt x="375152" y="20938"/>
                  </a:lnTo>
                  <a:lnTo>
                    <a:pt x="372247" y="20901"/>
                  </a:lnTo>
                  <a:lnTo>
                    <a:pt x="368085" y="21120"/>
                  </a:lnTo>
                  <a:lnTo>
                    <a:pt x="365031" y="23624"/>
                  </a:lnTo>
                  <a:lnTo>
                    <a:pt x="365920" y="26781"/>
                  </a:lnTo>
                  <a:close/>
                </a:path>
                <a:path w="423205" h="97547">
                  <a:moveTo>
                    <a:pt x="338942" y="23188"/>
                  </a:moveTo>
                  <a:lnTo>
                    <a:pt x="338479" y="21918"/>
                  </a:lnTo>
                  <a:lnTo>
                    <a:pt x="335888" y="21065"/>
                  </a:lnTo>
                  <a:lnTo>
                    <a:pt x="332947" y="20901"/>
                  </a:lnTo>
                  <a:lnTo>
                    <a:pt x="330004" y="21065"/>
                  </a:lnTo>
                  <a:lnTo>
                    <a:pt x="326840" y="23188"/>
                  </a:lnTo>
                  <a:lnTo>
                    <a:pt x="326952" y="75046"/>
                  </a:lnTo>
                  <a:lnTo>
                    <a:pt x="329615" y="76371"/>
                  </a:lnTo>
                  <a:lnTo>
                    <a:pt x="332540" y="76644"/>
                  </a:lnTo>
                  <a:lnTo>
                    <a:pt x="335352" y="76644"/>
                  </a:lnTo>
                  <a:lnTo>
                    <a:pt x="338275" y="76371"/>
                  </a:lnTo>
                  <a:lnTo>
                    <a:pt x="341052" y="74358"/>
                  </a:lnTo>
                  <a:lnTo>
                    <a:pt x="341052" y="42458"/>
                  </a:lnTo>
                  <a:lnTo>
                    <a:pt x="344548" y="38865"/>
                  </a:lnTo>
                  <a:lnTo>
                    <a:pt x="347657" y="36579"/>
                  </a:lnTo>
                  <a:lnTo>
                    <a:pt x="350542" y="35272"/>
                  </a:lnTo>
                  <a:lnTo>
                    <a:pt x="353374" y="34837"/>
                  </a:lnTo>
                  <a:lnTo>
                    <a:pt x="356149" y="35201"/>
                  </a:lnTo>
                  <a:lnTo>
                    <a:pt x="358814" y="35925"/>
                  </a:lnTo>
                  <a:lnTo>
                    <a:pt x="361682" y="35327"/>
                  </a:lnTo>
                  <a:lnTo>
                    <a:pt x="362256" y="32605"/>
                  </a:lnTo>
                  <a:lnTo>
                    <a:pt x="362275" y="25002"/>
                  </a:lnTo>
                  <a:lnTo>
                    <a:pt x="360664" y="21901"/>
                  </a:lnTo>
                  <a:lnTo>
                    <a:pt x="357611" y="21174"/>
                  </a:lnTo>
                  <a:lnTo>
                    <a:pt x="355003" y="20901"/>
                  </a:lnTo>
                  <a:lnTo>
                    <a:pt x="351986" y="21029"/>
                  </a:lnTo>
                  <a:lnTo>
                    <a:pt x="348322" y="21991"/>
                  </a:lnTo>
                  <a:lnTo>
                    <a:pt x="344604" y="24169"/>
                  </a:lnTo>
                  <a:lnTo>
                    <a:pt x="341939" y="26346"/>
                  </a:lnTo>
                  <a:lnTo>
                    <a:pt x="338942" y="29503"/>
                  </a:lnTo>
                  <a:lnTo>
                    <a:pt x="338942" y="23188"/>
                  </a:lnTo>
                  <a:close/>
                </a:path>
                <a:path w="423205" h="97547">
                  <a:moveTo>
                    <a:pt x="17893" y="22680"/>
                  </a:moveTo>
                  <a:lnTo>
                    <a:pt x="19706" y="20576"/>
                  </a:lnTo>
                  <a:lnTo>
                    <a:pt x="23703" y="16837"/>
                  </a:lnTo>
                  <a:lnTo>
                    <a:pt x="26255" y="15676"/>
                  </a:lnTo>
                  <a:lnTo>
                    <a:pt x="28809" y="14514"/>
                  </a:lnTo>
                  <a:lnTo>
                    <a:pt x="31751" y="13934"/>
                  </a:lnTo>
                  <a:lnTo>
                    <a:pt x="38042" y="13934"/>
                  </a:lnTo>
                  <a:lnTo>
                    <a:pt x="40596" y="14297"/>
                  </a:lnTo>
                  <a:lnTo>
                    <a:pt x="42743" y="15024"/>
                  </a:lnTo>
                  <a:lnTo>
                    <a:pt x="46739" y="16548"/>
                  </a:lnTo>
                  <a:lnTo>
                    <a:pt x="49847" y="18289"/>
                  </a:lnTo>
                  <a:lnTo>
                    <a:pt x="53030" y="20539"/>
                  </a:lnTo>
                  <a:lnTo>
                    <a:pt x="56064" y="19869"/>
                  </a:lnTo>
                  <a:lnTo>
                    <a:pt x="56730" y="17202"/>
                  </a:lnTo>
                  <a:lnTo>
                    <a:pt x="56842" y="14043"/>
                  </a:lnTo>
                  <a:lnTo>
                    <a:pt x="56657" y="10288"/>
                  </a:lnTo>
                  <a:lnTo>
                    <a:pt x="56009" y="7512"/>
                  </a:lnTo>
                  <a:lnTo>
                    <a:pt x="53400" y="4935"/>
                  </a:lnTo>
                  <a:lnTo>
                    <a:pt x="50736" y="3338"/>
                  </a:lnTo>
                  <a:lnTo>
                    <a:pt x="47517" y="2014"/>
                  </a:lnTo>
                  <a:lnTo>
                    <a:pt x="43963" y="906"/>
                  </a:lnTo>
                  <a:lnTo>
                    <a:pt x="39966" y="180"/>
                  </a:lnTo>
                  <a:lnTo>
                    <a:pt x="35747" y="0"/>
                  </a:lnTo>
                  <a:lnTo>
                    <a:pt x="30493" y="0"/>
                  </a:lnTo>
                  <a:lnTo>
                    <a:pt x="25664" y="852"/>
                  </a:lnTo>
                  <a:lnTo>
                    <a:pt x="21259" y="2559"/>
                  </a:lnTo>
                  <a:lnTo>
                    <a:pt x="16856" y="4263"/>
                  </a:lnTo>
                  <a:lnTo>
                    <a:pt x="13082" y="6785"/>
                  </a:lnTo>
                  <a:lnTo>
                    <a:pt x="9936" y="10124"/>
                  </a:lnTo>
                  <a:lnTo>
                    <a:pt x="6790" y="13463"/>
                  </a:lnTo>
                  <a:lnTo>
                    <a:pt x="4348" y="17581"/>
                  </a:lnTo>
                  <a:lnTo>
                    <a:pt x="2608" y="22481"/>
                  </a:lnTo>
                  <a:lnTo>
                    <a:pt x="869" y="27381"/>
                  </a:lnTo>
                  <a:lnTo>
                    <a:pt x="0" y="32986"/>
                  </a:lnTo>
                  <a:lnTo>
                    <a:pt x="0" y="45471"/>
                  </a:lnTo>
                  <a:lnTo>
                    <a:pt x="796" y="50896"/>
                  </a:lnTo>
                  <a:lnTo>
                    <a:pt x="2387" y="55579"/>
                  </a:lnTo>
                  <a:lnTo>
                    <a:pt x="3978" y="60258"/>
                  </a:lnTo>
                  <a:lnTo>
                    <a:pt x="6254" y="64160"/>
                  </a:lnTo>
                  <a:lnTo>
                    <a:pt x="9215" y="67280"/>
                  </a:lnTo>
                  <a:lnTo>
                    <a:pt x="12175" y="70402"/>
                  </a:lnTo>
                  <a:lnTo>
                    <a:pt x="15783" y="72743"/>
                  </a:lnTo>
                  <a:lnTo>
                    <a:pt x="20039" y="74303"/>
                  </a:lnTo>
                  <a:lnTo>
                    <a:pt x="24295" y="75863"/>
                  </a:lnTo>
                  <a:lnTo>
                    <a:pt x="29049" y="76644"/>
                  </a:lnTo>
                  <a:lnTo>
                    <a:pt x="36969" y="76644"/>
                  </a:lnTo>
                  <a:lnTo>
                    <a:pt x="41799" y="75991"/>
                  </a:lnTo>
                  <a:lnTo>
                    <a:pt x="46184" y="74992"/>
                  </a:lnTo>
                  <a:lnTo>
                    <a:pt x="49737" y="73614"/>
                  </a:lnTo>
                  <a:lnTo>
                    <a:pt x="53770" y="71455"/>
                  </a:lnTo>
                  <a:lnTo>
                    <a:pt x="56194" y="68679"/>
                  </a:lnTo>
                  <a:lnTo>
                    <a:pt x="56730" y="65702"/>
                  </a:lnTo>
                  <a:lnTo>
                    <a:pt x="56842" y="61401"/>
                  </a:lnTo>
                  <a:lnTo>
                    <a:pt x="56657" y="58281"/>
                  </a:lnTo>
                  <a:lnTo>
                    <a:pt x="54140" y="55741"/>
                  </a:lnTo>
                  <a:lnTo>
                    <a:pt x="51346" y="57556"/>
                  </a:lnTo>
                  <a:lnTo>
                    <a:pt x="48571" y="59225"/>
                  </a:lnTo>
                  <a:lnTo>
                    <a:pt x="45222" y="60893"/>
                  </a:lnTo>
                  <a:lnTo>
                    <a:pt x="40929" y="62346"/>
                  </a:lnTo>
                  <a:lnTo>
                    <a:pt x="38375" y="62708"/>
                  </a:lnTo>
                  <a:lnTo>
                    <a:pt x="32158" y="62708"/>
                  </a:lnTo>
                  <a:lnTo>
                    <a:pt x="29216" y="62218"/>
                  </a:lnTo>
                  <a:lnTo>
                    <a:pt x="26589" y="61239"/>
                  </a:lnTo>
                  <a:lnTo>
                    <a:pt x="23962" y="60258"/>
                  </a:lnTo>
                  <a:lnTo>
                    <a:pt x="19927" y="56829"/>
                  </a:lnTo>
                  <a:lnTo>
                    <a:pt x="16708" y="52365"/>
                  </a:lnTo>
                  <a:lnTo>
                    <a:pt x="15709" y="49317"/>
                  </a:lnTo>
                  <a:lnTo>
                    <a:pt x="14710" y="46269"/>
                  </a:lnTo>
                  <a:lnTo>
                    <a:pt x="14211" y="42675"/>
                  </a:lnTo>
                  <a:lnTo>
                    <a:pt x="14211" y="34766"/>
                  </a:lnTo>
                  <a:lnTo>
                    <a:pt x="14673" y="31353"/>
                  </a:lnTo>
                  <a:lnTo>
                    <a:pt x="15598" y="28305"/>
                  </a:lnTo>
                  <a:lnTo>
                    <a:pt x="16523" y="25256"/>
                  </a:lnTo>
                  <a:lnTo>
                    <a:pt x="17893" y="22680"/>
                  </a:lnTo>
                  <a:close/>
                </a:path>
                <a:path w="423205" h="97547">
                  <a:moveTo>
                    <a:pt x="86465" y="55976"/>
                  </a:moveTo>
                  <a:lnTo>
                    <a:pt x="85504" y="52566"/>
                  </a:lnTo>
                  <a:lnTo>
                    <a:pt x="85262" y="48773"/>
                  </a:lnTo>
                  <a:lnTo>
                    <a:pt x="86484" y="74794"/>
                  </a:lnTo>
                  <a:lnTo>
                    <a:pt x="89962" y="76027"/>
                  </a:lnTo>
                  <a:lnTo>
                    <a:pt x="94070" y="76644"/>
                  </a:lnTo>
                  <a:lnTo>
                    <a:pt x="103691" y="76644"/>
                  </a:lnTo>
                  <a:lnTo>
                    <a:pt x="107966" y="75953"/>
                  </a:lnTo>
                  <a:lnTo>
                    <a:pt x="107558" y="61167"/>
                  </a:lnTo>
                  <a:lnTo>
                    <a:pt x="103932" y="62400"/>
                  </a:lnTo>
                  <a:lnTo>
                    <a:pt x="99362" y="62708"/>
                  </a:lnTo>
                  <a:lnTo>
                    <a:pt x="96697" y="62708"/>
                  </a:lnTo>
                  <a:lnTo>
                    <a:pt x="92590" y="61675"/>
                  </a:lnTo>
                  <a:lnTo>
                    <a:pt x="88259" y="58736"/>
                  </a:lnTo>
                  <a:lnTo>
                    <a:pt x="86465" y="55976"/>
                  </a:lnTo>
                  <a:close/>
                </a:path>
                <a:path w="423205" h="97547">
                  <a:moveTo>
                    <a:pt x="83005" y="73559"/>
                  </a:moveTo>
                  <a:lnTo>
                    <a:pt x="86484" y="74794"/>
                  </a:lnTo>
                  <a:lnTo>
                    <a:pt x="85262" y="48773"/>
                  </a:lnTo>
                  <a:lnTo>
                    <a:pt x="85558" y="44654"/>
                  </a:lnTo>
                  <a:lnTo>
                    <a:pt x="86743" y="41243"/>
                  </a:lnTo>
                  <a:lnTo>
                    <a:pt x="88760" y="38539"/>
                  </a:lnTo>
                  <a:lnTo>
                    <a:pt x="91387" y="36380"/>
                  </a:lnTo>
                  <a:lnTo>
                    <a:pt x="95013" y="35145"/>
                  </a:lnTo>
                  <a:lnTo>
                    <a:pt x="99584" y="34837"/>
                  </a:lnTo>
                  <a:lnTo>
                    <a:pt x="102322" y="34837"/>
                  </a:lnTo>
                  <a:lnTo>
                    <a:pt x="106412" y="35872"/>
                  </a:lnTo>
                  <a:lnTo>
                    <a:pt x="110741" y="38812"/>
                  </a:lnTo>
                  <a:lnTo>
                    <a:pt x="112574" y="41569"/>
                  </a:lnTo>
                  <a:lnTo>
                    <a:pt x="113461" y="44980"/>
                  </a:lnTo>
                  <a:lnTo>
                    <a:pt x="113684" y="48882"/>
                  </a:lnTo>
                  <a:lnTo>
                    <a:pt x="113407" y="53002"/>
                  </a:lnTo>
                  <a:lnTo>
                    <a:pt x="112295" y="56412"/>
                  </a:lnTo>
                  <a:lnTo>
                    <a:pt x="110242" y="59061"/>
                  </a:lnTo>
                  <a:lnTo>
                    <a:pt x="107558" y="61167"/>
                  </a:lnTo>
                  <a:lnTo>
                    <a:pt x="107966" y="75953"/>
                  </a:lnTo>
                  <a:lnTo>
                    <a:pt x="111630" y="74575"/>
                  </a:lnTo>
                  <a:lnTo>
                    <a:pt x="115293" y="73196"/>
                  </a:lnTo>
                  <a:lnTo>
                    <a:pt x="118328" y="71255"/>
                  </a:lnTo>
                  <a:lnTo>
                    <a:pt x="123139" y="66247"/>
                  </a:lnTo>
                  <a:lnTo>
                    <a:pt x="124933" y="63253"/>
                  </a:lnTo>
                  <a:lnTo>
                    <a:pt x="126118" y="59770"/>
                  </a:lnTo>
                  <a:lnTo>
                    <a:pt x="127302" y="56285"/>
                  </a:lnTo>
                  <a:lnTo>
                    <a:pt x="127894" y="52438"/>
                  </a:lnTo>
                  <a:lnTo>
                    <a:pt x="127894" y="43874"/>
                  </a:lnTo>
                  <a:lnTo>
                    <a:pt x="127339" y="39992"/>
                  </a:lnTo>
                  <a:lnTo>
                    <a:pt x="126229" y="36579"/>
                  </a:lnTo>
                  <a:lnTo>
                    <a:pt x="125119" y="33168"/>
                  </a:lnTo>
                  <a:lnTo>
                    <a:pt x="123417" y="30302"/>
                  </a:lnTo>
                  <a:lnTo>
                    <a:pt x="118827" y="25656"/>
                  </a:lnTo>
                  <a:lnTo>
                    <a:pt x="115940" y="23896"/>
                  </a:lnTo>
                  <a:lnTo>
                    <a:pt x="112462" y="22698"/>
                  </a:lnTo>
                  <a:lnTo>
                    <a:pt x="108983" y="21501"/>
                  </a:lnTo>
                  <a:lnTo>
                    <a:pt x="104876" y="20901"/>
                  </a:lnTo>
                  <a:lnTo>
                    <a:pt x="95255" y="20901"/>
                  </a:lnTo>
                  <a:lnTo>
                    <a:pt x="90999" y="21592"/>
                  </a:lnTo>
                  <a:lnTo>
                    <a:pt x="87372" y="22971"/>
                  </a:lnTo>
                  <a:lnTo>
                    <a:pt x="83745" y="24349"/>
                  </a:lnTo>
                  <a:lnTo>
                    <a:pt x="80730" y="26273"/>
                  </a:lnTo>
                  <a:lnTo>
                    <a:pt x="75919" y="31208"/>
                  </a:lnTo>
                  <a:lnTo>
                    <a:pt x="74105" y="34203"/>
                  </a:lnTo>
                  <a:lnTo>
                    <a:pt x="72884" y="37724"/>
                  </a:lnTo>
                  <a:lnTo>
                    <a:pt x="71663" y="41243"/>
                  </a:lnTo>
                  <a:lnTo>
                    <a:pt x="71052" y="45109"/>
                  </a:lnTo>
                  <a:lnTo>
                    <a:pt x="71052" y="53672"/>
                  </a:lnTo>
                  <a:lnTo>
                    <a:pt x="71607" y="57537"/>
                  </a:lnTo>
                  <a:lnTo>
                    <a:pt x="72717" y="60913"/>
                  </a:lnTo>
                  <a:lnTo>
                    <a:pt x="73827" y="64287"/>
                  </a:lnTo>
                  <a:lnTo>
                    <a:pt x="75530" y="67136"/>
                  </a:lnTo>
                  <a:lnTo>
                    <a:pt x="80119" y="71781"/>
                  </a:lnTo>
                  <a:lnTo>
                    <a:pt x="83005" y="73559"/>
                  </a:lnTo>
                  <a:close/>
                </a:path>
                <a:path w="423205" h="97547">
                  <a:moveTo>
                    <a:pt x="143103" y="63525"/>
                  </a:moveTo>
                  <a:lnTo>
                    <a:pt x="143770" y="66102"/>
                  </a:lnTo>
                  <a:lnTo>
                    <a:pt x="146323" y="70330"/>
                  </a:lnTo>
                  <a:lnTo>
                    <a:pt x="149783" y="73831"/>
                  </a:lnTo>
                  <a:lnTo>
                    <a:pt x="154741" y="76081"/>
                  </a:lnTo>
                  <a:lnTo>
                    <a:pt x="157794" y="76644"/>
                  </a:lnTo>
                  <a:lnTo>
                    <a:pt x="164604" y="76644"/>
                  </a:lnTo>
                  <a:lnTo>
                    <a:pt x="167713" y="75953"/>
                  </a:lnTo>
                  <a:lnTo>
                    <a:pt x="170747" y="74575"/>
                  </a:lnTo>
                  <a:lnTo>
                    <a:pt x="173782" y="73196"/>
                  </a:lnTo>
                  <a:lnTo>
                    <a:pt x="176743" y="71127"/>
                  </a:lnTo>
                  <a:lnTo>
                    <a:pt x="179628" y="68370"/>
                  </a:lnTo>
                  <a:lnTo>
                    <a:pt x="179628" y="74358"/>
                  </a:lnTo>
                  <a:lnTo>
                    <a:pt x="180092" y="75628"/>
                  </a:lnTo>
                  <a:lnTo>
                    <a:pt x="182681" y="76480"/>
                  </a:lnTo>
                  <a:lnTo>
                    <a:pt x="185734" y="76644"/>
                  </a:lnTo>
                  <a:lnTo>
                    <a:pt x="188677" y="76480"/>
                  </a:lnTo>
                  <a:lnTo>
                    <a:pt x="191841" y="74358"/>
                  </a:lnTo>
                  <a:lnTo>
                    <a:pt x="191730" y="22499"/>
                  </a:lnTo>
                  <a:lnTo>
                    <a:pt x="189158" y="21174"/>
                  </a:lnTo>
                  <a:lnTo>
                    <a:pt x="186142" y="20901"/>
                  </a:lnTo>
                  <a:lnTo>
                    <a:pt x="183330" y="20901"/>
                  </a:lnTo>
                  <a:lnTo>
                    <a:pt x="180314" y="21174"/>
                  </a:lnTo>
                  <a:lnTo>
                    <a:pt x="177631" y="23188"/>
                  </a:lnTo>
                  <a:lnTo>
                    <a:pt x="177631" y="57156"/>
                  </a:lnTo>
                  <a:lnTo>
                    <a:pt x="173319" y="60350"/>
                  </a:lnTo>
                  <a:lnTo>
                    <a:pt x="169396" y="62236"/>
                  </a:lnTo>
                  <a:lnTo>
                    <a:pt x="165418" y="62708"/>
                  </a:lnTo>
                  <a:lnTo>
                    <a:pt x="162514" y="62454"/>
                  </a:lnTo>
                  <a:lnTo>
                    <a:pt x="159275" y="60694"/>
                  </a:lnTo>
                  <a:lnTo>
                    <a:pt x="157239" y="57574"/>
                  </a:lnTo>
                  <a:lnTo>
                    <a:pt x="156499" y="54888"/>
                  </a:lnTo>
                  <a:lnTo>
                    <a:pt x="156315" y="50406"/>
                  </a:lnTo>
                  <a:lnTo>
                    <a:pt x="156204" y="22390"/>
                  </a:lnTo>
                  <a:lnTo>
                    <a:pt x="153540" y="21083"/>
                  </a:lnTo>
                  <a:lnTo>
                    <a:pt x="150616" y="20901"/>
                  </a:lnTo>
                  <a:lnTo>
                    <a:pt x="147803" y="20901"/>
                  </a:lnTo>
                  <a:lnTo>
                    <a:pt x="144787" y="21174"/>
                  </a:lnTo>
                  <a:lnTo>
                    <a:pt x="142105" y="23188"/>
                  </a:lnTo>
                  <a:lnTo>
                    <a:pt x="142105" y="57736"/>
                  </a:lnTo>
                  <a:lnTo>
                    <a:pt x="142438" y="60948"/>
                  </a:lnTo>
                  <a:lnTo>
                    <a:pt x="143103" y="635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223"/>
            <p:cNvSpPr/>
            <p:nvPr/>
          </p:nvSpPr>
          <p:spPr>
            <a:xfrm>
              <a:off x="4620036" y="2927134"/>
              <a:ext cx="241578" cy="76644"/>
            </a:xfrm>
            <a:custGeom>
              <a:avLst/>
              <a:gdLst/>
              <a:ahLst/>
              <a:cxnLst/>
              <a:rect l="l" t="t" r="r" b="b"/>
              <a:pathLst>
                <a:path w="241578" h="76644">
                  <a:moveTo>
                    <a:pt x="192526" y="13336"/>
                  </a:moveTo>
                  <a:lnTo>
                    <a:pt x="195154" y="13572"/>
                  </a:lnTo>
                  <a:lnTo>
                    <a:pt x="198650" y="11322"/>
                  </a:lnTo>
                  <a:lnTo>
                    <a:pt x="201907" y="9580"/>
                  </a:lnTo>
                  <a:lnTo>
                    <a:pt x="205941" y="8055"/>
                  </a:lnTo>
                  <a:lnTo>
                    <a:pt x="210493" y="6967"/>
                  </a:lnTo>
                  <a:lnTo>
                    <a:pt x="215526" y="6967"/>
                  </a:lnTo>
                  <a:lnTo>
                    <a:pt x="219318" y="8110"/>
                  </a:lnTo>
                  <a:lnTo>
                    <a:pt x="222520" y="9907"/>
                  </a:lnTo>
                  <a:lnTo>
                    <a:pt x="224889" y="12519"/>
                  </a:lnTo>
                  <a:lnTo>
                    <a:pt x="226424" y="15731"/>
                  </a:lnTo>
                  <a:lnTo>
                    <a:pt x="227368" y="19269"/>
                  </a:lnTo>
                  <a:lnTo>
                    <a:pt x="227368" y="22971"/>
                  </a:lnTo>
                  <a:lnTo>
                    <a:pt x="226813" y="26727"/>
                  </a:lnTo>
                  <a:lnTo>
                    <a:pt x="225647" y="30810"/>
                  </a:lnTo>
                  <a:lnTo>
                    <a:pt x="223205" y="35600"/>
                  </a:lnTo>
                  <a:lnTo>
                    <a:pt x="221484" y="38249"/>
                  </a:lnTo>
                  <a:lnTo>
                    <a:pt x="219262" y="41153"/>
                  </a:lnTo>
                  <a:lnTo>
                    <a:pt x="217043" y="44056"/>
                  </a:lnTo>
                  <a:lnTo>
                    <a:pt x="214082" y="47322"/>
                  </a:lnTo>
                  <a:lnTo>
                    <a:pt x="210381" y="50951"/>
                  </a:lnTo>
                  <a:lnTo>
                    <a:pt x="194395" y="67282"/>
                  </a:lnTo>
                  <a:lnTo>
                    <a:pt x="192156" y="70130"/>
                  </a:lnTo>
                  <a:lnTo>
                    <a:pt x="191842" y="72834"/>
                  </a:lnTo>
                  <a:lnTo>
                    <a:pt x="192730" y="75882"/>
                  </a:lnTo>
                  <a:lnTo>
                    <a:pt x="195394" y="76644"/>
                  </a:lnTo>
                  <a:lnTo>
                    <a:pt x="239247" y="76644"/>
                  </a:lnTo>
                  <a:lnTo>
                    <a:pt x="240968" y="75773"/>
                  </a:lnTo>
                  <a:lnTo>
                    <a:pt x="241578" y="73160"/>
                  </a:lnTo>
                  <a:lnTo>
                    <a:pt x="241578" y="72580"/>
                  </a:lnTo>
                  <a:lnTo>
                    <a:pt x="239247" y="69677"/>
                  </a:lnTo>
                  <a:lnTo>
                    <a:pt x="206052" y="69677"/>
                  </a:lnTo>
                  <a:lnTo>
                    <a:pt x="216820" y="56503"/>
                  </a:lnTo>
                  <a:lnTo>
                    <a:pt x="220670" y="51931"/>
                  </a:lnTo>
                  <a:lnTo>
                    <a:pt x="223760" y="47903"/>
                  </a:lnTo>
                  <a:lnTo>
                    <a:pt x="226091" y="44418"/>
                  </a:lnTo>
                  <a:lnTo>
                    <a:pt x="228422" y="40934"/>
                  </a:lnTo>
                  <a:lnTo>
                    <a:pt x="230217" y="37777"/>
                  </a:lnTo>
                  <a:lnTo>
                    <a:pt x="231475" y="34946"/>
                  </a:lnTo>
                  <a:lnTo>
                    <a:pt x="232733" y="32117"/>
                  </a:lnTo>
                  <a:lnTo>
                    <a:pt x="233547" y="29467"/>
                  </a:lnTo>
                  <a:lnTo>
                    <a:pt x="234288" y="24532"/>
                  </a:lnTo>
                  <a:lnTo>
                    <a:pt x="234473" y="19597"/>
                  </a:lnTo>
                  <a:lnTo>
                    <a:pt x="234473" y="16911"/>
                  </a:lnTo>
                  <a:lnTo>
                    <a:pt x="234029" y="14389"/>
                  </a:lnTo>
                  <a:lnTo>
                    <a:pt x="232252" y="9671"/>
                  </a:lnTo>
                  <a:lnTo>
                    <a:pt x="229088" y="5769"/>
                  </a:lnTo>
                  <a:lnTo>
                    <a:pt x="224980" y="2540"/>
                  </a:lnTo>
                  <a:lnTo>
                    <a:pt x="222205" y="1524"/>
                  </a:lnTo>
                  <a:lnTo>
                    <a:pt x="219430" y="508"/>
                  </a:lnTo>
                  <a:lnTo>
                    <a:pt x="216192" y="0"/>
                  </a:lnTo>
                  <a:lnTo>
                    <a:pt x="210196" y="0"/>
                  </a:lnTo>
                  <a:lnTo>
                    <a:pt x="205941" y="654"/>
                  </a:lnTo>
                  <a:lnTo>
                    <a:pt x="201963" y="1615"/>
                  </a:lnTo>
                  <a:lnTo>
                    <a:pt x="198484" y="2848"/>
                  </a:lnTo>
                  <a:lnTo>
                    <a:pt x="194746" y="4790"/>
                  </a:lnTo>
                  <a:lnTo>
                    <a:pt x="192008" y="7693"/>
                  </a:lnTo>
                  <a:lnTo>
                    <a:pt x="191842" y="10523"/>
                  </a:lnTo>
                  <a:lnTo>
                    <a:pt x="192526" y="13336"/>
                  </a:lnTo>
                  <a:close/>
                </a:path>
                <a:path w="241578" h="76644">
                  <a:moveTo>
                    <a:pt x="370" y="71201"/>
                  </a:moveTo>
                  <a:lnTo>
                    <a:pt x="0" y="73814"/>
                  </a:lnTo>
                  <a:lnTo>
                    <a:pt x="1998" y="76644"/>
                  </a:lnTo>
                  <a:lnTo>
                    <a:pt x="40633" y="76644"/>
                  </a:lnTo>
                  <a:lnTo>
                    <a:pt x="42021" y="75882"/>
                  </a:lnTo>
                  <a:lnTo>
                    <a:pt x="42632" y="73160"/>
                  </a:lnTo>
                  <a:lnTo>
                    <a:pt x="42632" y="72580"/>
                  </a:lnTo>
                  <a:lnTo>
                    <a:pt x="40744" y="69677"/>
                  </a:lnTo>
                  <a:lnTo>
                    <a:pt x="28421" y="69677"/>
                  </a:lnTo>
                  <a:lnTo>
                    <a:pt x="28421" y="1633"/>
                  </a:lnTo>
                  <a:lnTo>
                    <a:pt x="27866" y="435"/>
                  </a:lnTo>
                  <a:lnTo>
                    <a:pt x="25312" y="0"/>
                  </a:lnTo>
                  <a:lnTo>
                    <a:pt x="22315" y="762"/>
                  </a:lnTo>
                  <a:lnTo>
                    <a:pt x="1998" y="12847"/>
                  </a:lnTo>
                  <a:lnTo>
                    <a:pt x="1554" y="13136"/>
                  </a:lnTo>
                  <a:lnTo>
                    <a:pt x="111" y="15786"/>
                  </a:lnTo>
                  <a:lnTo>
                    <a:pt x="0" y="18580"/>
                  </a:lnTo>
                  <a:lnTo>
                    <a:pt x="1591" y="21719"/>
                  </a:lnTo>
                  <a:lnTo>
                    <a:pt x="4218" y="20902"/>
                  </a:lnTo>
                  <a:lnTo>
                    <a:pt x="21315" y="13935"/>
                  </a:lnTo>
                  <a:lnTo>
                    <a:pt x="21315" y="69677"/>
                  </a:lnTo>
                  <a:lnTo>
                    <a:pt x="2553" y="69677"/>
                  </a:lnTo>
                  <a:lnTo>
                    <a:pt x="370" y="71201"/>
                  </a:lnTo>
                  <a:close/>
                </a:path>
                <a:path w="241578" h="76644">
                  <a:moveTo>
                    <a:pt x="80563" y="28106"/>
                  </a:moveTo>
                  <a:lnTo>
                    <a:pt x="76437" y="25801"/>
                  </a:lnTo>
                  <a:lnTo>
                    <a:pt x="73272" y="23388"/>
                  </a:lnTo>
                  <a:lnTo>
                    <a:pt x="71497" y="20703"/>
                  </a:lnTo>
                  <a:lnTo>
                    <a:pt x="72069" y="32461"/>
                  </a:lnTo>
                  <a:lnTo>
                    <a:pt x="76584" y="35147"/>
                  </a:lnTo>
                  <a:lnTo>
                    <a:pt x="79157" y="36399"/>
                  </a:lnTo>
                  <a:lnTo>
                    <a:pt x="82043" y="37560"/>
                  </a:lnTo>
                  <a:lnTo>
                    <a:pt x="83375" y="29231"/>
                  </a:lnTo>
                  <a:lnTo>
                    <a:pt x="80563" y="28106"/>
                  </a:lnTo>
                  <a:close/>
                </a:path>
                <a:path w="241578" h="76644">
                  <a:moveTo>
                    <a:pt x="68925" y="70257"/>
                  </a:moveTo>
                  <a:lnTo>
                    <a:pt x="73736" y="73451"/>
                  </a:lnTo>
                  <a:lnTo>
                    <a:pt x="76640" y="74648"/>
                  </a:lnTo>
                  <a:lnTo>
                    <a:pt x="80045" y="75446"/>
                  </a:lnTo>
                  <a:lnTo>
                    <a:pt x="83450" y="76245"/>
                  </a:lnTo>
                  <a:lnTo>
                    <a:pt x="87335" y="76644"/>
                  </a:lnTo>
                  <a:lnTo>
                    <a:pt x="96365" y="76644"/>
                  </a:lnTo>
                  <a:lnTo>
                    <a:pt x="100491" y="76208"/>
                  </a:lnTo>
                  <a:lnTo>
                    <a:pt x="104081" y="75338"/>
                  </a:lnTo>
                  <a:lnTo>
                    <a:pt x="107670" y="74467"/>
                  </a:lnTo>
                  <a:lnTo>
                    <a:pt x="110705" y="73160"/>
                  </a:lnTo>
                  <a:lnTo>
                    <a:pt x="113184" y="71418"/>
                  </a:lnTo>
                  <a:lnTo>
                    <a:pt x="117551" y="67553"/>
                  </a:lnTo>
                  <a:lnTo>
                    <a:pt x="120141" y="62546"/>
                  </a:lnTo>
                  <a:lnTo>
                    <a:pt x="120789" y="59660"/>
                  </a:lnTo>
                  <a:lnTo>
                    <a:pt x="120789" y="56395"/>
                  </a:lnTo>
                  <a:lnTo>
                    <a:pt x="120382" y="52221"/>
                  </a:lnTo>
                  <a:lnTo>
                    <a:pt x="118753" y="48592"/>
                  </a:lnTo>
                  <a:lnTo>
                    <a:pt x="116071" y="45236"/>
                  </a:lnTo>
                  <a:lnTo>
                    <a:pt x="112647" y="42078"/>
                  </a:lnTo>
                  <a:lnTo>
                    <a:pt x="108059" y="39248"/>
                  </a:lnTo>
                  <a:lnTo>
                    <a:pt x="105468" y="37886"/>
                  </a:lnTo>
                  <a:lnTo>
                    <a:pt x="102581" y="36579"/>
                  </a:lnTo>
                  <a:lnTo>
                    <a:pt x="105468" y="35346"/>
                  </a:lnTo>
                  <a:lnTo>
                    <a:pt x="108041" y="34022"/>
                  </a:lnTo>
                  <a:lnTo>
                    <a:pt x="110298" y="32607"/>
                  </a:lnTo>
                  <a:lnTo>
                    <a:pt x="114461" y="29684"/>
                  </a:lnTo>
                  <a:lnTo>
                    <a:pt x="117570" y="26492"/>
                  </a:lnTo>
                  <a:lnTo>
                    <a:pt x="119567" y="22971"/>
                  </a:lnTo>
                  <a:lnTo>
                    <a:pt x="120789" y="19269"/>
                  </a:lnTo>
                  <a:lnTo>
                    <a:pt x="120789" y="14914"/>
                  </a:lnTo>
                  <a:lnTo>
                    <a:pt x="119179" y="10560"/>
                  </a:lnTo>
                  <a:lnTo>
                    <a:pt x="116441" y="6623"/>
                  </a:lnTo>
                  <a:lnTo>
                    <a:pt x="111926" y="3501"/>
                  </a:lnTo>
                  <a:lnTo>
                    <a:pt x="109058" y="2268"/>
                  </a:lnTo>
                  <a:lnTo>
                    <a:pt x="105580" y="1360"/>
                  </a:lnTo>
                  <a:lnTo>
                    <a:pt x="102101" y="453"/>
                  </a:lnTo>
                  <a:lnTo>
                    <a:pt x="97993" y="0"/>
                  </a:lnTo>
                  <a:lnTo>
                    <a:pt x="88298" y="0"/>
                  </a:lnTo>
                  <a:lnTo>
                    <a:pt x="83967" y="488"/>
                  </a:lnTo>
                  <a:lnTo>
                    <a:pt x="80267" y="1469"/>
                  </a:lnTo>
                  <a:lnTo>
                    <a:pt x="76567" y="2449"/>
                  </a:lnTo>
                  <a:lnTo>
                    <a:pt x="73513" y="3774"/>
                  </a:lnTo>
                  <a:lnTo>
                    <a:pt x="68703" y="7112"/>
                  </a:lnTo>
                  <a:lnTo>
                    <a:pt x="65723" y="11376"/>
                  </a:lnTo>
                  <a:lnTo>
                    <a:pt x="63947" y="16112"/>
                  </a:lnTo>
                  <a:lnTo>
                    <a:pt x="63947" y="18726"/>
                  </a:lnTo>
                  <a:lnTo>
                    <a:pt x="64354" y="22754"/>
                  </a:lnTo>
                  <a:lnTo>
                    <a:pt x="65982" y="26238"/>
                  </a:lnTo>
                  <a:lnTo>
                    <a:pt x="68665" y="29450"/>
                  </a:lnTo>
                  <a:lnTo>
                    <a:pt x="72069" y="32461"/>
                  </a:lnTo>
                  <a:lnTo>
                    <a:pt x="71497" y="20703"/>
                  </a:lnTo>
                  <a:lnTo>
                    <a:pt x="71052" y="17745"/>
                  </a:lnTo>
                  <a:lnTo>
                    <a:pt x="71052" y="14406"/>
                  </a:lnTo>
                  <a:lnTo>
                    <a:pt x="72847" y="11776"/>
                  </a:lnTo>
                  <a:lnTo>
                    <a:pt x="76437" y="9853"/>
                  </a:lnTo>
                  <a:lnTo>
                    <a:pt x="80026" y="7928"/>
                  </a:lnTo>
                  <a:lnTo>
                    <a:pt x="85300" y="6967"/>
                  </a:lnTo>
                  <a:lnTo>
                    <a:pt x="95661" y="6967"/>
                  </a:lnTo>
                  <a:lnTo>
                    <a:pt x="98714" y="7221"/>
                  </a:lnTo>
                  <a:lnTo>
                    <a:pt x="101415" y="7730"/>
                  </a:lnTo>
                  <a:lnTo>
                    <a:pt x="104118" y="8238"/>
                  </a:lnTo>
                  <a:lnTo>
                    <a:pt x="108188" y="9907"/>
                  </a:lnTo>
                  <a:lnTo>
                    <a:pt x="111371" y="11976"/>
                  </a:lnTo>
                  <a:lnTo>
                    <a:pt x="113221" y="14588"/>
                  </a:lnTo>
                  <a:lnTo>
                    <a:pt x="113684" y="17745"/>
                  </a:lnTo>
                  <a:lnTo>
                    <a:pt x="113684" y="20721"/>
                  </a:lnTo>
                  <a:lnTo>
                    <a:pt x="111945" y="23461"/>
                  </a:lnTo>
                  <a:lnTo>
                    <a:pt x="108466" y="25966"/>
                  </a:lnTo>
                  <a:lnTo>
                    <a:pt x="104987" y="28469"/>
                  </a:lnTo>
                  <a:lnTo>
                    <a:pt x="99992" y="30737"/>
                  </a:lnTo>
                  <a:lnTo>
                    <a:pt x="93478" y="32769"/>
                  </a:lnTo>
                  <a:lnTo>
                    <a:pt x="89555" y="31535"/>
                  </a:lnTo>
                  <a:lnTo>
                    <a:pt x="86188" y="30356"/>
                  </a:lnTo>
                  <a:lnTo>
                    <a:pt x="83375" y="29231"/>
                  </a:lnTo>
                  <a:lnTo>
                    <a:pt x="82043" y="37560"/>
                  </a:lnTo>
                  <a:lnTo>
                    <a:pt x="79231" y="38865"/>
                  </a:lnTo>
                  <a:lnTo>
                    <a:pt x="76696" y="40245"/>
                  </a:lnTo>
                  <a:lnTo>
                    <a:pt x="79786" y="46215"/>
                  </a:lnTo>
                  <a:lnTo>
                    <a:pt x="82377" y="45017"/>
                  </a:lnTo>
                  <a:lnTo>
                    <a:pt x="84966" y="43821"/>
                  </a:lnTo>
                  <a:lnTo>
                    <a:pt x="87965" y="42604"/>
                  </a:lnTo>
                  <a:lnTo>
                    <a:pt x="91368" y="41370"/>
                  </a:lnTo>
                  <a:lnTo>
                    <a:pt x="95069" y="42677"/>
                  </a:lnTo>
                  <a:lnTo>
                    <a:pt x="98327" y="43929"/>
                  </a:lnTo>
                  <a:lnTo>
                    <a:pt x="101138" y="45126"/>
                  </a:lnTo>
                  <a:lnTo>
                    <a:pt x="103952" y="46324"/>
                  </a:lnTo>
                  <a:lnTo>
                    <a:pt x="108132" y="48828"/>
                  </a:lnTo>
                  <a:lnTo>
                    <a:pt x="111371" y="51476"/>
                  </a:lnTo>
                  <a:lnTo>
                    <a:pt x="113221" y="54453"/>
                  </a:lnTo>
                  <a:lnTo>
                    <a:pt x="113684" y="57918"/>
                  </a:lnTo>
                  <a:lnTo>
                    <a:pt x="113684" y="61548"/>
                  </a:lnTo>
                  <a:lnTo>
                    <a:pt x="111908" y="64415"/>
                  </a:lnTo>
                  <a:lnTo>
                    <a:pt x="108355" y="66520"/>
                  </a:lnTo>
                  <a:lnTo>
                    <a:pt x="104802" y="68624"/>
                  </a:lnTo>
                  <a:lnTo>
                    <a:pt x="99547" y="69677"/>
                  </a:lnTo>
                  <a:lnTo>
                    <a:pt x="85411" y="69677"/>
                  </a:lnTo>
                  <a:lnTo>
                    <a:pt x="80026" y="68624"/>
                  </a:lnTo>
                  <a:lnTo>
                    <a:pt x="76437" y="66520"/>
                  </a:lnTo>
                  <a:lnTo>
                    <a:pt x="72847" y="64415"/>
                  </a:lnTo>
                  <a:lnTo>
                    <a:pt x="71052" y="61474"/>
                  </a:lnTo>
                  <a:lnTo>
                    <a:pt x="71052" y="57701"/>
                  </a:lnTo>
                  <a:lnTo>
                    <a:pt x="72181" y="43149"/>
                  </a:lnTo>
                  <a:lnTo>
                    <a:pt x="68720" y="46324"/>
                  </a:lnTo>
                  <a:lnTo>
                    <a:pt x="65982" y="49753"/>
                  </a:lnTo>
                  <a:lnTo>
                    <a:pt x="64354" y="53672"/>
                  </a:lnTo>
                  <a:lnTo>
                    <a:pt x="63947" y="58136"/>
                  </a:lnTo>
                  <a:lnTo>
                    <a:pt x="63947" y="61112"/>
                  </a:lnTo>
                  <a:lnTo>
                    <a:pt x="64576" y="63742"/>
                  </a:lnTo>
                  <a:lnTo>
                    <a:pt x="65834" y="66031"/>
                  </a:lnTo>
                  <a:lnTo>
                    <a:pt x="68925" y="70257"/>
                  </a:lnTo>
                  <a:close/>
                </a:path>
                <a:path w="241578" h="76644">
                  <a:moveTo>
                    <a:pt x="71052" y="57701"/>
                  </a:moveTo>
                  <a:lnTo>
                    <a:pt x="71478" y="54362"/>
                  </a:lnTo>
                  <a:lnTo>
                    <a:pt x="73179" y="51459"/>
                  </a:lnTo>
                  <a:lnTo>
                    <a:pt x="76048" y="48774"/>
                  </a:lnTo>
                  <a:lnTo>
                    <a:pt x="79786" y="46215"/>
                  </a:lnTo>
                  <a:lnTo>
                    <a:pt x="76696" y="40245"/>
                  </a:lnTo>
                  <a:lnTo>
                    <a:pt x="72181" y="43149"/>
                  </a:lnTo>
                  <a:lnTo>
                    <a:pt x="71052" y="57701"/>
                  </a:lnTo>
                  <a:close/>
                </a:path>
                <a:path w="241578" h="76644">
                  <a:moveTo>
                    <a:pt x="168527" y="0"/>
                  </a:moveTo>
                  <a:lnTo>
                    <a:pt x="138219" y="0"/>
                  </a:lnTo>
                  <a:lnTo>
                    <a:pt x="135832" y="871"/>
                  </a:lnTo>
                  <a:lnTo>
                    <a:pt x="134999" y="3483"/>
                  </a:lnTo>
                  <a:lnTo>
                    <a:pt x="134999" y="32117"/>
                  </a:lnTo>
                  <a:lnTo>
                    <a:pt x="135239" y="34330"/>
                  </a:lnTo>
                  <a:lnTo>
                    <a:pt x="138219" y="35600"/>
                  </a:lnTo>
                  <a:lnTo>
                    <a:pt x="141568" y="35473"/>
                  </a:lnTo>
                  <a:lnTo>
                    <a:pt x="145195" y="34965"/>
                  </a:lnTo>
                  <a:lnTo>
                    <a:pt x="149876" y="34838"/>
                  </a:lnTo>
                  <a:lnTo>
                    <a:pt x="153503" y="34838"/>
                  </a:lnTo>
                  <a:lnTo>
                    <a:pt x="156611" y="35184"/>
                  </a:lnTo>
                  <a:lnTo>
                    <a:pt x="159202" y="35872"/>
                  </a:lnTo>
                  <a:lnTo>
                    <a:pt x="161792" y="36562"/>
                  </a:lnTo>
                  <a:lnTo>
                    <a:pt x="163920" y="37597"/>
                  </a:lnTo>
                  <a:lnTo>
                    <a:pt x="167251" y="40354"/>
                  </a:lnTo>
                  <a:lnTo>
                    <a:pt x="169304" y="44201"/>
                  </a:lnTo>
                  <a:lnTo>
                    <a:pt x="170526" y="48700"/>
                  </a:lnTo>
                  <a:lnTo>
                    <a:pt x="170526" y="54653"/>
                  </a:lnTo>
                  <a:lnTo>
                    <a:pt x="170008" y="57410"/>
                  </a:lnTo>
                  <a:lnTo>
                    <a:pt x="167935" y="61909"/>
                  </a:lnTo>
                  <a:lnTo>
                    <a:pt x="164697" y="65322"/>
                  </a:lnTo>
                  <a:lnTo>
                    <a:pt x="160719" y="67953"/>
                  </a:lnTo>
                  <a:lnTo>
                    <a:pt x="155686" y="69331"/>
                  </a:lnTo>
                  <a:lnTo>
                    <a:pt x="152948" y="69677"/>
                  </a:lnTo>
                  <a:lnTo>
                    <a:pt x="146730" y="69677"/>
                  </a:lnTo>
                  <a:lnTo>
                    <a:pt x="143936" y="69296"/>
                  </a:lnTo>
                  <a:lnTo>
                    <a:pt x="141604" y="68533"/>
                  </a:lnTo>
                  <a:lnTo>
                    <a:pt x="137312" y="66973"/>
                  </a:lnTo>
                  <a:lnTo>
                    <a:pt x="134129" y="65304"/>
                  </a:lnTo>
                  <a:lnTo>
                    <a:pt x="131022" y="63072"/>
                  </a:lnTo>
                  <a:lnTo>
                    <a:pt x="128394" y="63742"/>
                  </a:lnTo>
                  <a:lnTo>
                    <a:pt x="127894" y="66338"/>
                  </a:lnTo>
                  <a:lnTo>
                    <a:pt x="127986" y="69513"/>
                  </a:lnTo>
                  <a:lnTo>
                    <a:pt x="129411" y="72362"/>
                  </a:lnTo>
                  <a:lnTo>
                    <a:pt x="132335" y="73776"/>
                  </a:lnTo>
                  <a:lnTo>
                    <a:pt x="135444" y="74794"/>
                  </a:lnTo>
                  <a:lnTo>
                    <a:pt x="139089" y="75737"/>
                  </a:lnTo>
                  <a:lnTo>
                    <a:pt x="143455" y="76462"/>
                  </a:lnTo>
                  <a:lnTo>
                    <a:pt x="148211" y="76644"/>
                  </a:lnTo>
                  <a:lnTo>
                    <a:pt x="152577" y="76644"/>
                  </a:lnTo>
                  <a:lnTo>
                    <a:pt x="156555" y="76065"/>
                  </a:lnTo>
                  <a:lnTo>
                    <a:pt x="160145" y="74903"/>
                  </a:lnTo>
                  <a:lnTo>
                    <a:pt x="163736" y="73741"/>
                  </a:lnTo>
                  <a:lnTo>
                    <a:pt x="166843" y="72035"/>
                  </a:lnTo>
                  <a:lnTo>
                    <a:pt x="169471" y="69786"/>
                  </a:lnTo>
                  <a:lnTo>
                    <a:pt x="172098" y="67536"/>
                  </a:lnTo>
                  <a:lnTo>
                    <a:pt x="174115" y="64777"/>
                  </a:lnTo>
                  <a:lnTo>
                    <a:pt x="175521" y="61511"/>
                  </a:lnTo>
                  <a:lnTo>
                    <a:pt x="176927" y="58246"/>
                  </a:lnTo>
                  <a:lnTo>
                    <a:pt x="177631" y="54543"/>
                  </a:lnTo>
                  <a:lnTo>
                    <a:pt x="177631" y="46996"/>
                  </a:lnTo>
                  <a:lnTo>
                    <a:pt x="177076" y="43892"/>
                  </a:lnTo>
                  <a:lnTo>
                    <a:pt x="175966" y="41098"/>
                  </a:lnTo>
                  <a:lnTo>
                    <a:pt x="174856" y="38304"/>
                  </a:lnTo>
                  <a:lnTo>
                    <a:pt x="173208" y="35927"/>
                  </a:lnTo>
                  <a:lnTo>
                    <a:pt x="168842" y="32009"/>
                  </a:lnTo>
                  <a:lnTo>
                    <a:pt x="166104" y="30501"/>
                  </a:lnTo>
                  <a:lnTo>
                    <a:pt x="162810" y="29450"/>
                  </a:lnTo>
                  <a:lnTo>
                    <a:pt x="159517" y="28397"/>
                  </a:lnTo>
                  <a:lnTo>
                    <a:pt x="155686" y="27871"/>
                  </a:lnTo>
                  <a:lnTo>
                    <a:pt x="144936" y="27960"/>
                  </a:lnTo>
                  <a:lnTo>
                    <a:pt x="142105" y="28307"/>
                  </a:lnTo>
                  <a:lnTo>
                    <a:pt x="142105" y="6967"/>
                  </a:lnTo>
                  <a:lnTo>
                    <a:pt x="168415" y="6967"/>
                  </a:lnTo>
                  <a:lnTo>
                    <a:pt x="170341" y="5425"/>
                  </a:lnTo>
                  <a:lnTo>
                    <a:pt x="170526" y="2830"/>
                  </a:lnTo>
                  <a:lnTo>
                    <a:pt x="168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213"/>
            <p:cNvSpPr/>
            <p:nvPr/>
          </p:nvSpPr>
          <p:spPr>
            <a:xfrm>
              <a:off x="5408717" y="2948037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7105" y="38976"/>
                  </a:moveTo>
                  <a:lnTo>
                    <a:pt x="7550" y="35582"/>
                  </a:lnTo>
                  <a:lnTo>
                    <a:pt x="9325" y="32896"/>
                  </a:lnTo>
                  <a:lnTo>
                    <a:pt x="12656" y="30810"/>
                  </a:lnTo>
                  <a:lnTo>
                    <a:pt x="17004" y="29141"/>
                  </a:lnTo>
                  <a:lnTo>
                    <a:pt x="19928" y="28633"/>
                  </a:lnTo>
                  <a:lnTo>
                    <a:pt x="22851" y="28125"/>
                  </a:lnTo>
                  <a:lnTo>
                    <a:pt x="26311" y="27871"/>
                  </a:lnTo>
                  <a:lnTo>
                    <a:pt x="42631" y="27871"/>
                  </a:lnTo>
                  <a:lnTo>
                    <a:pt x="42631" y="40173"/>
                  </a:lnTo>
                  <a:lnTo>
                    <a:pt x="39079" y="43077"/>
                  </a:lnTo>
                  <a:lnTo>
                    <a:pt x="35674" y="45236"/>
                  </a:lnTo>
                  <a:lnTo>
                    <a:pt x="32418" y="46650"/>
                  </a:lnTo>
                  <a:lnTo>
                    <a:pt x="29161" y="48065"/>
                  </a:lnTo>
                  <a:lnTo>
                    <a:pt x="25645" y="48774"/>
                  </a:lnTo>
                  <a:lnTo>
                    <a:pt x="17208" y="48774"/>
                  </a:lnTo>
                  <a:lnTo>
                    <a:pt x="13581" y="47885"/>
                  </a:lnTo>
                  <a:lnTo>
                    <a:pt x="10990" y="46106"/>
                  </a:lnTo>
                  <a:lnTo>
                    <a:pt x="8401" y="44328"/>
                  </a:lnTo>
                  <a:lnTo>
                    <a:pt x="7105" y="41950"/>
                  </a:lnTo>
                  <a:lnTo>
                    <a:pt x="10621" y="53836"/>
                  </a:lnTo>
                  <a:lnTo>
                    <a:pt x="13432" y="54598"/>
                  </a:lnTo>
                  <a:lnTo>
                    <a:pt x="16245" y="55360"/>
                  </a:lnTo>
                  <a:lnTo>
                    <a:pt x="19354" y="55741"/>
                  </a:lnTo>
                  <a:lnTo>
                    <a:pt x="26756" y="55741"/>
                  </a:lnTo>
                  <a:lnTo>
                    <a:pt x="30511" y="55162"/>
                  </a:lnTo>
                  <a:lnTo>
                    <a:pt x="34028" y="54000"/>
                  </a:lnTo>
                  <a:lnTo>
                    <a:pt x="37543" y="52838"/>
                  </a:lnTo>
                  <a:lnTo>
                    <a:pt x="40744" y="50987"/>
                  </a:lnTo>
                  <a:lnTo>
                    <a:pt x="43630" y="48447"/>
                  </a:lnTo>
                  <a:lnTo>
                    <a:pt x="43630" y="53891"/>
                  </a:lnTo>
                  <a:lnTo>
                    <a:pt x="44093" y="55288"/>
                  </a:lnTo>
                  <a:lnTo>
                    <a:pt x="46738" y="55741"/>
                  </a:lnTo>
                  <a:lnTo>
                    <a:pt x="49737" y="54000"/>
                  </a:lnTo>
                  <a:lnTo>
                    <a:pt x="49737" y="16184"/>
                  </a:lnTo>
                  <a:lnTo>
                    <a:pt x="49292" y="13390"/>
                  </a:lnTo>
                  <a:lnTo>
                    <a:pt x="48404" y="10996"/>
                  </a:lnTo>
                  <a:lnTo>
                    <a:pt x="46055" y="6586"/>
                  </a:lnTo>
                  <a:lnTo>
                    <a:pt x="41983" y="3321"/>
                  </a:lnTo>
                  <a:lnTo>
                    <a:pt x="39357" y="2086"/>
                  </a:lnTo>
                  <a:lnTo>
                    <a:pt x="36136" y="1252"/>
                  </a:lnTo>
                  <a:lnTo>
                    <a:pt x="32917" y="416"/>
                  </a:lnTo>
                  <a:lnTo>
                    <a:pt x="28976" y="0"/>
                  </a:lnTo>
                  <a:lnTo>
                    <a:pt x="21870" y="0"/>
                  </a:lnTo>
                  <a:lnTo>
                    <a:pt x="16986" y="816"/>
                  </a:lnTo>
                  <a:lnTo>
                    <a:pt x="12285" y="2031"/>
                  </a:lnTo>
                  <a:lnTo>
                    <a:pt x="8141" y="3629"/>
                  </a:lnTo>
                  <a:lnTo>
                    <a:pt x="4773" y="5497"/>
                  </a:lnTo>
                  <a:lnTo>
                    <a:pt x="869" y="8055"/>
                  </a:lnTo>
                  <a:lnTo>
                    <a:pt x="0" y="10886"/>
                  </a:lnTo>
                  <a:lnTo>
                    <a:pt x="1498" y="13717"/>
                  </a:lnTo>
                  <a:lnTo>
                    <a:pt x="4311" y="13572"/>
                  </a:lnTo>
                  <a:lnTo>
                    <a:pt x="6902" y="12120"/>
                  </a:lnTo>
                  <a:lnTo>
                    <a:pt x="10491" y="10450"/>
                  </a:lnTo>
                  <a:lnTo>
                    <a:pt x="14728" y="8782"/>
                  </a:lnTo>
                  <a:lnTo>
                    <a:pt x="17318" y="8055"/>
                  </a:lnTo>
                  <a:lnTo>
                    <a:pt x="19909" y="7330"/>
                  </a:lnTo>
                  <a:lnTo>
                    <a:pt x="22833" y="6968"/>
                  </a:lnTo>
                  <a:lnTo>
                    <a:pt x="29124" y="6968"/>
                  </a:lnTo>
                  <a:lnTo>
                    <a:pt x="31695" y="7184"/>
                  </a:lnTo>
                  <a:lnTo>
                    <a:pt x="33806" y="7621"/>
                  </a:lnTo>
                  <a:lnTo>
                    <a:pt x="37617" y="8709"/>
                  </a:lnTo>
                  <a:lnTo>
                    <a:pt x="41151" y="11558"/>
                  </a:lnTo>
                  <a:lnTo>
                    <a:pt x="42335" y="14244"/>
                  </a:lnTo>
                  <a:lnTo>
                    <a:pt x="42631" y="17419"/>
                  </a:lnTo>
                  <a:lnTo>
                    <a:pt x="42631" y="20902"/>
                  </a:lnTo>
                  <a:lnTo>
                    <a:pt x="28235" y="20902"/>
                  </a:lnTo>
                  <a:lnTo>
                    <a:pt x="23573" y="21285"/>
                  </a:lnTo>
                  <a:lnTo>
                    <a:pt x="19428" y="22047"/>
                  </a:lnTo>
                  <a:lnTo>
                    <a:pt x="15283" y="22807"/>
                  </a:lnTo>
                  <a:lnTo>
                    <a:pt x="11767" y="23933"/>
                  </a:lnTo>
                  <a:lnTo>
                    <a:pt x="8881" y="25421"/>
                  </a:lnTo>
                  <a:lnTo>
                    <a:pt x="5995" y="26908"/>
                  </a:lnTo>
                  <a:lnTo>
                    <a:pt x="7105" y="389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214"/>
            <p:cNvSpPr/>
            <p:nvPr/>
          </p:nvSpPr>
          <p:spPr>
            <a:xfrm>
              <a:off x="5408717" y="2974945"/>
              <a:ext cx="10621" cy="26927"/>
            </a:xfrm>
            <a:custGeom>
              <a:avLst/>
              <a:gdLst/>
              <a:ahLst/>
              <a:cxnLst/>
              <a:rect l="l" t="t" r="r" b="b"/>
              <a:pathLst>
                <a:path w="10621" h="26927">
                  <a:moveTo>
                    <a:pt x="0" y="12175"/>
                  </a:moveTo>
                  <a:lnTo>
                    <a:pt x="0" y="14789"/>
                  </a:lnTo>
                  <a:lnTo>
                    <a:pt x="554" y="17129"/>
                  </a:lnTo>
                  <a:lnTo>
                    <a:pt x="2774" y="21266"/>
                  </a:lnTo>
                  <a:lnTo>
                    <a:pt x="6272" y="24423"/>
                  </a:lnTo>
                  <a:lnTo>
                    <a:pt x="10621" y="26927"/>
                  </a:lnTo>
                  <a:lnTo>
                    <a:pt x="7105" y="15041"/>
                  </a:lnTo>
                  <a:lnTo>
                    <a:pt x="7105" y="12067"/>
                  </a:lnTo>
                  <a:lnTo>
                    <a:pt x="5995" y="0"/>
                  </a:lnTo>
                  <a:lnTo>
                    <a:pt x="3793" y="1887"/>
                  </a:lnTo>
                  <a:lnTo>
                    <a:pt x="759" y="6460"/>
                  </a:lnTo>
                  <a:lnTo>
                    <a:pt x="0" y="9127"/>
                  </a:lnTo>
                  <a:lnTo>
                    <a:pt x="0" y="12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215"/>
            <p:cNvSpPr/>
            <p:nvPr/>
          </p:nvSpPr>
          <p:spPr>
            <a:xfrm>
              <a:off x="5344770" y="2920165"/>
              <a:ext cx="49737" cy="83612"/>
            </a:xfrm>
            <a:custGeom>
              <a:avLst/>
              <a:gdLst/>
              <a:ahLst/>
              <a:cxnLst/>
              <a:rect l="l" t="t" r="r" b="b"/>
              <a:pathLst>
                <a:path w="49737" h="83612">
                  <a:moveTo>
                    <a:pt x="425" y="63599"/>
                  </a:moveTo>
                  <a:lnTo>
                    <a:pt x="1276" y="66901"/>
                  </a:lnTo>
                  <a:lnTo>
                    <a:pt x="2128" y="70204"/>
                  </a:lnTo>
                  <a:lnTo>
                    <a:pt x="3478" y="73089"/>
                  </a:lnTo>
                  <a:lnTo>
                    <a:pt x="5328" y="75557"/>
                  </a:lnTo>
                  <a:lnTo>
                    <a:pt x="9603" y="79984"/>
                  </a:lnTo>
                  <a:lnTo>
                    <a:pt x="8401" y="65777"/>
                  </a:lnTo>
                  <a:lnTo>
                    <a:pt x="7882" y="63199"/>
                  </a:lnTo>
                  <a:lnTo>
                    <a:pt x="7364" y="60623"/>
                  </a:lnTo>
                  <a:lnTo>
                    <a:pt x="7105" y="57992"/>
                  </a:lnTo>
                  <a:lnTo>
                    <a:pt x="7105" y="52765"/>
                  </a:lnTo>
                  <a:lnTo>
                    <a:pt x="7401" y="50280"/>
                  </a:lnTo>
                  <a:lnTo>
                    <a:pt x="8585" y="45417"/>
                  </a:lnTo>
                  <a:lnTo>
                    <a:pt x="10880" y="41316"/>
                  </a:lnTo>
                  <a:lnTo>
                    <a:pt x="13933" y="37833"/>
                  </a:lnTo>
                  <a:lnTo>
                    <a:pt x="18152" y="35438"/>
                  </a:lnTo>
                  <a:lnTo>
                    <a:pt x="20760" y="34839"/>
                  </a:lnTo>
                  <a:lnTo>
                    <a:pt x="27125" y="34839"/>
                  </a:lnTo>
                  <a:lnTo>
                    <a:pt x="30252" y="35746"/>
                  </a:lnTo>
                  <a:lnTo>
                    <a:pt x="33249" y="37560"/>
                  </a:lnTo>
                  <a:lnTo>
                    <a:pt x="36248" y="39375"/>
                  </a:lnTo>
                  <a:lnTo>
                    <a:pt x="39375" y="41987"/>
                  </a:lnTo>
                  <a:lnTo>
                    <a:pt x="42631" y="45399"/>
                  </a:lnTo>
                  <a:lnTo>
                    <a:pt x="42631" y="65650"/>
                  </a:lnTo>
                  <a:lnTo>
                    <a:pt x="39005" y="69405"/>
                  </a:lnTo>
                  <a:lnTo>
                    <a:pt x="35600" y="72236"/>
                  </a:lnTo>
                  <a:lnTo>
                    <a:pt x="32418" y="74250"/>
                  </a:lnTo>
                  <a:lnTo>
                    <a:pt x="29345" y="75737"/>
                  </a:lnTo>
                  <a:lnTo>
                    <a:pt x="26385" y="76464"/>
                  </a:lnTo>
                  <a:lnTo>
                    <a:pt x="23313" y="76645"/>
                  </a:lnTo>
                  <a:lnTo>
                    <a:pt x="23425" y="83612"/>
                  </a:lnTo>
                  <a:lnTo>
                    <a:pt x="27273" y="83612"/>
                  </a:lnTo>
                  <a:lnTo>
                    <a:pt x="30826" y="82796"/>
                  </a:lnTo>
                  <a:lnTo>
                    <a:pt x="34082" y="81163"/>
                  </a:lnTo>
                  <a:lnTo>
                    <a:pt x="37339" y="79531"/>
                  </a:lnTo>
                  <a:lnTo>
                    <a:pt x="40485" y="77261"/>
                  </a:lnTo>
                  <a:lnTo>
                    <a:pt x="43519" y="74359"/>
                  </a:lnTo>
                  <a:lnTo>
                    <a:pt x="43519" y="81654"/>
                  </a:lnTo>
                  <a:lnTo>
                    <a:pt x="43982" y="83033"/>
                  </a:lnTo>
                  <a:lnTo>
                    <a:pt x="46739" y="83612"/>
                  </a:lnTo>
                  <a:lnTo>
                    <a:pt x="49737" y="81762"/>
                  </a:lnTo>
                  <a:lnTo>
                    <a:pt x="49737" y="1959"/>
                  </a:lnTo>
                  <a:lnTo>
                    <a:pt x="48385" y="273"/>
                  </a:lnTo>
                  <a:lnTo>
                    <a:pt x="45444" y="0"/>
                  </a:lnTo>
                  <a:lnTo>
                    <a:pt x="42631" y="2068"/>
                  </a:lnTo>
                  <a:lnTo>
                    <a:pt x="42631" y="35492"/>
                  </a:lnTo>
                  <a:lnTo>
                    <a:pt x="39893" y="33025"/>
                  </a:lnTo>
                  <a:lnTo>
                    <a:pt x="37118" y="31137"/>
                  </a:lnTo>
                  <a:lnTo>
                    <a:pt x="34305" y="29831"/>
                  </a:lnTo>
                  <a:lnTo>
                    <a:pt x="31493" y="28525"/>
                  </a:lnTo>
                  <a:lnTo>
                    <a:pt x="28384" y="27871"/>
                  </a:lnTo>
                  <a:lnTo>
                    <a:pt x="20908" y="27871"/>
                  </a:lnTo>
                  <a:lnTo>
                    <a:pt x="17318" y="28543"/>
                  </a:lnTo>
                  <a:lnTo>
                    <a:pt x="14210" y="29885"/>
                  </a:lnTo>
                  <a:lnTo>
                    <a:pt x="11102" y="31228"/>
                  </a:lnTo>
                  <a:lnTo>
                    <a:pt x="8492" y="33134"/>
                  </a:lnTo>
                  <a:lnTo>
                    <a:pt x="4274" y="38068"/>
                  </a:lnTo>
                  <a:lnTo>
                    <a:pt x="2683" y="41062"/>
                  </a:lnTo>
                  <a:lnTo>
                    <a:pt x="1610" y="44583"/>
                  </a:lnTo>
                  <a:lnTo>
                    <a:pt x="537" y="48103"/>
                  </a:lnTo>
                  <a:lnTo>
                    <a:pt x="0" y="52040"/>
                  </a:lnTo>
                  <a:lnTo>
                    <a:pt x="0" y="60096"/>
                  </a:lnTo>
                  <a:lnTo>
                    <a:pt x="425" y="63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216"/>
            <p:cNvSpPr/>
            <p:nvPr/>
          </p:nvSpPr>
          <p:spPr>
            <a:xfrm>
              <a:off x="5216876" y="2948037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1332" y="55559"/>
                  </a:moveTo>
                  <a:lnTo>
                    <a:pt x="4292" y="55741"/>
                  </a:lnTo>
                  <a:lnTo>
                    <a:pt x="7105" y="53891"/>
                  </a:lnTo>
                  <a:lnTo>
                    <a:pt x="7105" y="17092"/>
                  </a:lnTo>
                  <a:lnTo>
                    <a:pt x="10731" y="13754"/>
                  </a:lnTo>
                  <a:lnTo>
                    <a:pt x="14192" y="11231"/>
                  </a:lnTo>
                  <a:lnTo>
                    <a:pt x="17485" y="9526"/>
                  </a:lnTo>
                  <a:lnTo>
                    <a:pt x="20778" y="7820"/>
                  </a:lnTo>
                  <a:lnTo>
                    <a:pt x="24090" y="6968"/>
                  </a:lnTo>
                  <a:lnTo>
                    <a:pt x="29937" y="6968"/>
                  </a:lnTo>
                  <a:lnTo>
                    <a:pt x="34138" y="8002"/>
                  </a:lnTo>
                  <a:lnTo>
                    <a:pt x="37691" y="9706"/>
                  </a:lnTo>
                  <a:lnTo>
                    <a:pt x="40133" y="12393"/>
                  </a:lnTo>
                  <a:lnTo>
                    <a:pt x="41687" y="15786"/>
                  </a:lnTo>
                  <a:lnTo>
                    <a:pt x="42631" y="20031"/>
                  </a:lnTo>
                  <a:lnTo>
                    <a:pt x="42631" y="53891"/>
                  </a:lnTo>
                  <a:lnTo>
                    <a:pt x="43963" y="55559"/>
                  </a:lnTo>
                  <a:lnTo>
                    <a:pt x="46923" y="55741"/>
                  </a:lnTo>
                  <a:lnTo>
                    <a:pt x="49737" y="54000"/>
                  </a:lnTo>
                  <a:lnTo>
                    <a:pt x="49737" y="18943"/>
                  </a:lnTo>
                  <a:lnTo>
                    <a:pt x="49348" y="15805"/>
                  </a:lnTo>
                  <a:lnTo>
                    <a:pt x="48571" y="13228"/>
                  </a:lnTo>
                  <a:lnTo>
                    <a:pt x="47793" y="10651"/>
                  </a:lnTo>
                  <a:lnTo>
                    <a:pt x="44796" y="6423"/>
                  </a:lnTo>
                  <a:lnTo>
                    <a:pt x="40763" y="2903"/>
                  </a:lnTo>
                  <a:lnTo>
                    <a:pt x="37913" y="1742"/>
                  </a:lnTo>
                  <a:lnTo>
                    <a:pt x="35063" y="580"/>
                  </a:lnTo>
                  <a:lnTo>
                    <a:pt x="31565" y="0"/>
                  </a:lnTo>
                  <a:lnTo>
                    <a:pt x="23869" y="0"/>
                  </a:lnTo>
                  <a:lnTo>
                    <a:pt x="20335" y="689"/>
                  </a:lnTo>
                  <a:lnTo>
                    <a:pt x="16819" y="2068"/>
                  </a:lnTo>
                  <a:lnTo>
                    <a:pt x="13304" y="3448"/>
                  </a:lnTo>
                  <a:lnTo>
                    <a:pt x="9806" y="5624"/>
                  </a:lnTo>
                  <a:lnTo>
                    <a:pt x="6328" y="8601"/>
                  </a:lnTo>
                  <a:lnTo>
                    <a:pt x="6328" y="1742"/>
                  </a:lnTo>
                  <a:lnTo>
                    <a:pt x="5125" y="180"/>
                  </a:lnTo>
                  <a:lnTo>
                    <a:pt x="2553" y="0"/>
                  </a:lnTo>
                  <a:lnTo>
                    <a:pt x="0" y="1742"/>
                  </a:lnTo>
                  <a:lnTo>
                    <a:pt x="0" y="54000"/>
                  </a:lnTo>
                  <a:lnTo>
                    <a:pt x="1332" y="55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217"/>
            <p:cNvSpPr/>
            <p:nvPr/>
          </p:nvSpPr>
          <p:spPr>
            <a:xfrm>
              <a:off x="5081877" y="2927134"/>
              <a:ext cx="63947" cy="76644"/>
            </a:xfrm>
            <a:custGeom>
              <a:avLst/>
              <a:gdLst/>
              <a:ahLst/>
              <a:cxnLst/>
              <a:rect l="l" t="t" r="r" b="b"/>
              <a:pathLst>
                <a:path w="63947" h="76644">
                  <a:moveTo>
                    <a:pt x="0" y="39301"/>
                  </a:moveTo>
                  <a:lnTo>
                    <a:pt x="0" y="45326"/>
                  </a:lnTo>
                  <a:lnTo>
                    <a:pt x="869" y="50660"/>
                  </a:lnTo>
                  <a:lnTo>
                    <a:pt x="2608" y="55305"/>
                  </a:lnTo>
                  <a:lnTo>
                    <a:pt x="4348" y="59951"/>
                  </a:lnTo>
                  <a:lnTo>
                    <a:pt x="6846" y="63853"/>
                  </a:lnTo>
                  <a:lnTo>
                    <a:pt x="10102" y="67009"/>
                  </a:lnTo>
                  <a:lnTo>
                    <a:pt x="13359" y="70166"/>
                  </a:lnTo>
                  <a:lnTo>
                    <a:pt x="17282" y="72562"/>
                  </a:lnTo>
                  <a:lnTo>
                    <a:pt x="21870" y="74194"/>
                  </a:lnTo>
                  <a:lnTo>
                    <a:pt x="26460" y="75827"/>
                  </a:lnTo>
                  <a:lnTo>
                    <a:pt x="31640" y="76644"/>
                  </a:lnTo>
                  <a:lnTo>
                    <a:pt x="40744" y="76644"/>
                  </a:lnTo>
                  <a:lnTo>
                    <a:pt x="43797" y="76390"/>
                  </a:lnTo>
                  <a:lnTo>
                    <a:pt x="46572" y="75882"/>
                  </a:lnTo>
                  <a:lnTo>
                    <a:pt x="49348" y="75374"/>
                  </a:lnTo>
                  <a:lnTo>
                    <a:pt x="53955" y="74086"/>
                  </a:lnTo>
                  <a:lnTo>
                    <a:pt x="57915" y="72670"/>
                  </a:lnTo>
                  <a:lnTo>
                    <a:pt x="60876" y="71146"/>
                  </a:lnTo>
                  <a:lnTo>
                    <a:pt x="63558" y="68878"/>
                  </a:lnTo>
                  <a:lnTo>
                    <a:pt x="63947" y="66301"/>
                  </a:lnTo>
                  <a:lnTo>
                    <a:pt x="63947" y="65576"/>
                  </a:lnTo>
                  <a:lnTo>
                    <a:pt x="62892" y="62872"/>
                  </a:lnTo>
                  <a:lnTo>
                    <a:pt x="60191" y="63072"/>
                  </a:lnTo>
                  <a:lnTo>
                    <a:pt x="57600" y="64523"/>
                  </a:lnTo>
                  <a:lnTo>
                    <a:pt x="53900" y="66193"/>
                  </a:lnTo>
                  <a:lnTo>
                    <a:pt x="49385" y="67862"/>
                  </a:lnTo>
                  <a:lnTo>
                    <a:pt x="46461" y="68588"/>
                  </a:lnTo>
                  <a:lnTo>
                    <a:pt x="43538" y="69314"/>
                  </a:lnTo>
                  <a:lnTo>
                    <a:pt x="40152" y="69677"/>
                  </a:lnTo>
                  <a:lnTo>
                    <a:pt x="31714" y="69677"/>
                  </a:lnTo>
                  <a:lnTo>
                    <a:pt x="27607" y="69006"/>
                  </a:lnTo>
                  <a:lnTo>
                    <a:pt x="23980" y="67663"/>
                  </a:lnTo>
                  <a:lnTo>
                    <a:pt x="20354" y="66320"/>
                  </a:lnTo>
                  <a:lnTo>
                    <a:pt x="17301" y="64359"/>
                  </a:lnTo>
                  <a:lnTo>
                    <a:pt x="14820" y="61784"/>
                  </a:lnTo>
                  <a:lnTo>
                    <a:pt x="12341" y="59207"/>
                  </a:lnTo>
                  <a:lnTo>
                    <a:pt x="10435" y="55996"/>
                  </a:lnTo>
                  <a:lnTo>
                    <a:pt x="9103" y="52148"/>
                  </a:lnTo>
                  <a:lnTo>
                    <a:pt x="7771" y="48301"/>
                  </a:lnTo>
                  <a:lnTo>
                    <a:pt x="7105" y="43839"/>
                  </a:lnTo>
                  <a:lnTo>
                    <a:pt x="7105" y="33750"/>
                  </a:lnTo>
                  <a:lnTo>
                    <a:pt x="7809" y="29267"/>
                  </a:lnTo>
                  <a:lnTo>
                    <a:pt x="9215" y="25312"/>
                  </a:lnTo>
                  <a:lnTo>
                    <a:pt x="10621" y="21356"/>
                  </a:lnTo>
                  <a:lnTo>
                    <a:pt x="12581" y="18017"/>
                  </a:lnTo>
                  <a:lnTo>
                    <a:pt x="15099" y="15295"/>
                  </a:lnTo>
                  <a:lnTo>
                    <a:pt x="17614" y="12574"/>
                  </a:lnTo>
                  <a:lnTo>
                    <a:pt x="20667" y="10505"/>
                  </a:lnTo>
                  <a:lnTo>
                    <a:pt x="24258" y="9090"/>
                  </a:lnTo>
                  <a:lnTo>
                    <a:pt x="27847" y="7675"/>
                  </a:lnTo>
                  <a:lnTo>
                    <a:pt x="31788" y="6967"/>
                  </a:lnTo>
                  <a:lnTo>
                    <a:pt x="40152" y="6967"/>
                  </a:lnTo>
                  <a:lnTo>
                    <a:pt x="43611" y="7330"/>
                  </a:lnTo>
                  <a:lnTo>
                    <a:pt x="46461" y="8055"/>
                  </a:lnTo>
                  <a:lnTo>
                    <a:pt x="49311" y="8782"/>
                  </a:lnTo>
                  <a:lnTo>
                    <a:pt x="53733" y="10452"/>
                  </a:lnTo>
                  <a:lnTo>
                    <a:pt x="57359" y="12120"/>
                  </a:lnTo>
                  <a:lnTo>
                    <a:pt x="60876" y="13935"/>
                  </a:lnTo>
                  <a:lnTo>
                    <a:pt x="63521" y="12773"/>
                  </a:lnTo>
                  <a:lnTo>
                    <a:pt x="63947" y="9944"/>
                  </a:lnTo>
                  <a:lnTo>
                    <a:pt x="62929" y="7076"/>
                  </a:lnTo>
                  <a:lnTo>
                    <a:pt x="60153" y="5044"/>
                  </a:lnTo>
                  <a:lnTo>
                    <a:pt x="56972" y="3448"/>
                  </a:lnTo>
                  <a:lnTo>
                    <a:pt x="53122" y="2122"/>
                  </a:lnTo>
                  <a:lnTo>
                    <a:pt x="48849" y="998"/>
                  </a:lnTo>
                  <a:lnTo>
                    <a:pt x="43963" y="199"/>
                  </a:lnTo>
                  <a:lnTo>
                    <a:pt x="38968" y="0"/>
                  </a:lnTo>
                  <a:lnTo>
                    <a:pt x="33195" y="0"/>
                  </a:lnTo>
                  <a:lnTo>
                    <a:pt x="27920" y="889"/>
                  </a:lnTo>
                  <a:lnTo>
                    <a:pt x="23148" y="2667"/>
                  </a:lnTo>
                  <a:lnTo>
                    <a:pt x="18374" y="4445"/>
                  </a:lnTo>
                  <a:lnTo>
                    <a:pt x="14265" y="7021"/>
                  </a:lnTo>
                  <a:lnTo>
                    <a:pt x="10824" y="10397"/>
                  </a:lnTo>
                  <a:lnTo>
                    <a:pt x="7382" y="13771"/>
                  </a:lnTo>
                  <a:lnTo>
                    <a:pt x="4718" y="17890"/>
                  </a:lnTo>
                  <a:lnTo>
                    <a:pt x="2830" y="22754"/>
                  </a:lnTo>
                  <a:lnTo>
                    <a:pt x="943" y="27616"/>
                  </a:lnTo>
                  <a:lnTo>
                    <a:pt x="0" y="33133"/>
                  </a:lnTo>
                  <a:lnTo>
                    <a:pt x="0" y="393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218"/>
            <p:cNvSpPr/>
            <p:nvPr/>
          </p:nvSpPr>
          <p:spPr>
            <a:xfrm>
              <a:off x="5152929" y="2948037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8399" y="44328"/>
                  </a:moveTo>
                  <a:lnTo>
                    <a:pt x="7105" y="41950"/>
                  </a:lnTo>
                  <a:lnTo>
                    <a:pt x="10621" y="53836"/>
                  </a:lnTo>
                  <a:lnTo>
                    <a:pt x="13432" y="54598"/>
                  </a:lnTo>
                  <a:lnTo>
                    <a:pt x="16245" y="55360"/>
                  </a:lnTo>
                  <a:lnTo>
                    <a:pt x="19353" y="55741"/>
                  </a:lnTo>
                  <a:lnTo>
                    <a:pt x="26755" y="55741"/>
                  </a:lnTo>
                  <a:lnTo>
                    <a:pt x="30511" y="55162"/>
                  </a:lnTo>
                  <a:lnTo>
                    <a:pt x="34027" y="54000"/>
                  </a:lnTo>
                  <a:lnTo>
                    <a:pt x="37542" y="52838"/>
                  </a:lnTo>
                  <a:lnTo>
                    <a:pt x="40744" y="50987"/>
                  </a:lnTo>
                  <a:lnTo>
                    <a:pt x="43630" y="48447"/>
                  </a:lnTo>
                  <a:lnTo>
                    <a:pt x="43630" y="53891"/>
                  </a:lnTo>
                  <a:lnTo>
                    <a:pt x="44093" y="55288"/>
                  </a:lnTo>
                  <a:lnTo>
                    <a:pt x="46738" y="55741"/>
                  </a:lnTo>
                  <a:lnTo>
                    <a:pt x="49737" y="54000"/>
                  </a:lnTo>
                  <a:lnTo>
                    <a:pt x="49737" y="16184"/>
                  </a:lnTo>
                  <a:lnTo>
                    <a:pt x="49292" y="13390"/>
                  </a:lnTo>
                  <a:lnTo>
                    <a:pt x="48404" y="10996"/>
                  </a:lnTo>
                  <a:lnTo>
                    <a:pt x="46054" y="6586"/>
                  </a:lnTo>
                  <a:lnTo>
                    <a:pt x="41983" y="3321"/>
                  </a:lnTo>
                  <a:lnTo>
                    <a:pt x="39356" y="2086"/>
                  </a:lnTo>
                  <a:lnTo>
                    <a:pt x="36136" y="1252"/>
                  </a:lnTo>
                  <a:lnTo>
                    <a:pt x="32917" y="416"/>
                  </a:lnTo>
                  <a:lnTo>
                    <a:pt x="28976" y="0"/>
                  </a:lnTo>
                  <a:lnTo>
                    <a:pt x="21870" y="0"/>
                  </a:lnTo>
                  <a:lnTo>
                    <a:pt x="16986" y="816"/>
                  </a:lnTo>
                  <a:lnTo>
                    <a:pt x="12285" y="2031"/>
                  </a:lnTo>
                  <a:lnTo>
                    <a:pt x="8140" y="3629"/>
                  </a:lnTo>
                  <a:lnTo>
                    <a:pt x="4773" y="5497"/>
                  </a:lnTo>
                  <a:lnTo>
                    <a:pt x="869" y="8055"/>
                  </a:lnTo>
                  <a:lnTo>
                    <a:pt x="0" y="10886"/>
                  </a:lnTo>
                  <a:lnTo>
                    <a:pt x="1498" y="13717"/>
                  </a:lnTo>
                  <a:lnTo>
                    <a:pt x="4311" y="13572"/>
                  </a:lnTo>
                  <a:lnTo>
                    <a:pt x="6901" y="12120"/>
                  </a:lnTo>
                  <a:lnTo>
                    <a:pt x="10491" y="10450"/>
                  </a:lnTo>
                  <a:lnTo>
                    <a:pt x="14728" y="8782"/>
                  </a:lnTo>
                  <a:lnTo>
                    <a:pt x="17318" y="8055"/>
                  </a:lnTo>
                  <a:lnTo>
                    <a:pt x="19909" y="7330"/>
                  </a:lnTo>
                  <a:lnTo>
                    <a:pt x="22833" y="6968"/>
                  </a:lnTo>
                  <a:lnTo>
                    <a:pt x="29123" y="6968"/>
                  </a:lnTo>
                  <a:lnTo>
                    <a:pt x="31696" y="7184"/>
                  </a:lnTo>
                  <a:lnTo>
                    <a:pt x="33804" y="7621"/>
                  </a:lnTo>
                  <a:lnTo>
                    <a:pt x="37617" y="8709"/>
                  </a:lnTo>
                  <a:lnTo>
                    <a:pt x="41150" y="11558"/>
                  </a:lnTo>
                  <a:lnTo>
                    <a:pt x="42335" y="14244"/>
                  </a:lnTo>
                  <a:lnTo>
                    <a:pt x="42631" y="17419"/>
                  </a:lnTo>
                  <a:lnTo>
                    <a:pt x="42631" y="20902"/>
                  </a:lnTo>
                  <a:lnTo>
                    <a:pt x="28235" y="20902"/>
                  </a:lnTo>
                  <a:lnTo>
                    <a:pt x="23572" y="21285"/>
                  </a:lnTo>
                  <a:lnTo>
                    <a:pt x="19927" y="28633"/>
                  </a:lnTo>
                  <a:lnTo>
                    <a:pt x="22851" y="28125"/>
                  </a:lnTo>
                  <a:lnTo>
                    <a:pt x="26311" y="27871"/>
                  </a:lnTo>
                  <a:lnTo>
                    <a:pt x="42631" y="27871"/>
                  </a:lnTo>
                  <a:lnTo>
                    <a:pt x="42631" y="40173"/>
                  </a:lnTo>
                  <a:lnTo>
                    <a:pt x="39077" y="43077"/>
                  </a:lnTo>
                  <a:lnTo>
                    <a:pt x="35674" y="45236"/>
                  </a:lnTo>
                  <a:lnTo>
                    <a:pt x="32418" y="46650"/>
                  </a:lnTo>
                  <a:lnTo>
                    <a:pt x="29160" y="48065"/>
                  </a:lnTo>
                  <a:lnTo>
                    <a:pt x="25645" y="48774"/>
                  </a:lnTo>
                  <a:lnTo>
                    <a:pt x="17207" y="48774"/>
                  </a:lnTo>
                  <a:lnTo>
                    <a:pt x="13581" y="47885"/>
                  </a:lnTo>
                  <a:lnTo>
                    <a:pt x="10990" y="46106"/>
                  </a:lnTo>
                  <a:lnTo>
                    <a:pt x="8399" y="443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219"/>
            <p:cNvSpPr/>
            <p:nvPr/>
          </p:nvSpPr>
          <p:spPr>
            <a:xfrm>
              <a:off x="5152929" y="2969322"/>
              <a:ext cx="23572" cy="32551"/>
            </a:xfrm>
            <a:custGeom>
              <a:avLst/>
              <a:gdLst/>
              <a:ahLst/>
              <a:cxnLst/>
              <a:rect l="l" t="t" r="r" b="b"/>
              <a:pathLst>
                <a:path w="23572" h="32551">
                  <a:moveTo>
                    <a:pt x="0" y="17799"/>
                  </a:moveTo>
                  <a:lnTo>
                    <a:pt x="0" y="20412"/>
                  </a:lnTo>
                  <a:lnTo>
                    <a:pt x="554" y="22753"/>
                  </a:lnTo>
                  <a:lnTo>
                    <a:pt x="2774" y="26889"/>
                  </a:lnTo>
                  <a:lnTo>
                    <a:pt x="6272" y="30046"/>
                  </a:lnTo>
                  <a:lnTo>
                    <a:pt x="10621" y="32551"/>
                  </a:lnTo>
                  <a:lnTo>
                    <a:pt x="7105" y="20665"/>
                  </a:lnTo>
                  <a:lnTo>
                    <a:pt x="7105" y="17691"/>
                  </a:lnTo>
                  <a:lnTo>
                    <a:pt x="7548" y="14297"/>
                  </a:lnTo>
                  <a:lnTo>
                    <a:pt x="9325" y="11611"/>
                  </a:lnTo>
                  <a:lnTo>
                    <a:pt x="12655" y="9525"/>
                  </a:lnTo>
                  <a:lnTo>
                    <a:pt x="17004" y="7856"/>
                  </a:lnTo>
                  <a:lnTo>
                    <a:pt x="19927" y="7348"/>
                  </a:lnTo>
                  <a:lnTo>
                    <a:pt x="23572" y="0"/>
                  </a:lnTo>
                  <a:lnTo>
                    <a:pt x="19428" y="762"/>
                  </a:lnTo>
                  <a:lnTo>
                    <a:pt x="15283" y="1522"/>
                  </a:lnTo>
                  <a:lnTo>
                    <a:pt x="11767" y="2647"/>
                  </a:lnTo>
                  <a:lnTo>
                    <a:pt x="8881" y="4136"/>
                  </a:lnTo>
                  <a:lnTo>
                    <a:pt x="5994" y="5623"/>
                  </a:lnTo>
                  <a:lnTo>
                    <a:pt x="3793" y="7510"/>
                  </a:lnTo>
                  <a:lnTo>
                    <a:pt x="758" y="12084"/>
                  </a:lnTo>
                  <a:lnTo>
                    <a:pt x="0" y="14751"/>
                  </a:lnTo>
                  <a:lnTo>
                    <a:pt x="0" y="17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220"/>
            <p:cNvSpPr/>
            <p:nvPr/>
          </p:nvSpPr>
          <p:spPr>
            <a:xfrm>
              <a:off x="5280823" y="2948037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8401" y="44328"/>
                  </a:moveTo>
                  <a:lnTo>
                    <a:pt x="7105" y="41950"/>
                  </a:lnTo>
                  <a:lnTo>
                    <a:pt x="10621" y="53836"/>
                  </a:lnTo>
                  <a:lnTo>
                    <a:pt x="13432" y="54598"/>
                  </a:lnTo>
                  <a:lnTo>
                    <a:pt x="16245" y="55360"/>
                  </a:lnTo>
                  <a:lnTo>
                    <a:pt x="19354" y="55741"/>
                  </a:lnTo>
                  <a:lnTo>
                    <a:pt x="26755" y="55741"/>
                  </a:lnTo>
                  <a:lnTo>
                    <a:pt x="30511" y="55162"/>
                  </a:lnTo>
                  <a:lnTo>
                    <a:pt x="34027" y="54000"/>
                  </a:lnTo>
                  <a:lnTo>
                    <a:pt x="37543" y="52838"/>
                  </a:lnTo>
                  <a:lnTo>
                    <a:pt x="40744" y="50987"/>
                  </a:lnTo>
                  <a:lnTo>
                    <a:pt x="43630" y="48447"/>
                  </a:lnTo>
                  <a:lnTo>
                    <a:pt x="43630" y="53891"/>
                  </a:lnTo>
                  <a:lnTo>
                    <a:pt x="44093" y="55288"/>
                  </a:lnTo>
                  <a:lnTo>
                    <a:pt x="46738" y="55741"/>
                  </a:lnTo>
                  <a:lnTo>
                    <a:pt x="49737" y="54000"/>
                  </a:lnTo>
                  <a:lnTo>
                    <a:pt x="49737" y="16184"/>
                  </a:lnTo>
                  <a:lnTo>
                    <a:pt x="49292" y="13390"/>
                  </a:lnTo>
                  <a:lnTo>
                    <a:pt x="48404" y="10996"/>
                  </a:lnTo>
                  <a:lnTo>
                    <a:pt x="46055" y="6586"/>
                  </a:lnTo>
                  <a:lnTo>
                    <a:pt x="41983" y="3321"/>
                  </a:lnTo>
                  <a:lnTo>
                    <a:pt x="39357" y="2086"/>
                  </a:lnTo>
                  <a:lnTo>
                    <a:pt x="36136" y="1252"/>
                  </a:lnTo>
                  <a:lnTo>
                    <a:pt x="32917" y="416"/>
                  </a:lnTo>
                  <a:lnTo>
                    <a:pt x="28976" y="0"/>
                  </a:lnTo>
                  <a:lnTo>
                    <a:pt x="21870" y="0"/>
                  </a:lnTo>
                  <a:lnTo>
                    <a:pt x="16986" y="816"/>
                  </a:lnTo>
                  <a:lnTo>
                    <a:pt x="12285" y="2031"/>
                  </a:lnTo>
                  <a:lnTo>
                    <a:pt x="8140" y="3629"/>
                  </a:lnTo>
                  <a:lnTo>
                    <a:pt x="4773" y="5497"/>
                  </a:lnTo>
                  <a:lnTo>
                    <a:pt x="869" y="8055"/>
                  </a:lnTo>
                  <a:lnTo>
                    <a:pt x="0" y="10886"/>
                  </a:lnTo>
                  <a:lnTo>
                    <a:pt x="1498" y="13717"/>
                  </a:lnTo>
                  <a:lnTo>
                    <a:pt x="4311" y="13572"/>
                  </a:lnTo>
                  <a:lnTo>
                    <a:pt x="6902" y="12120"/>
                  </a:lnTo>
                  <a:lnTo>
                    <a:pt x="10491" y="10450"/>
                  </a:lnTo>
                  <a:lnTo>
                    <a:pt x="14728" y="8782"/>
                  </a:lnTo>
                  <a:lnTo>
                    <a:pt x="17318" y="8055"/>
                  </a:lnTo>
                  <a:lnTo>
                    <a:pt x="19909" y="7330"/>
                  </a:lnTo>
                  <a:lnTo>
                    <a:pt x="22832" y="6968"/>
                  </a:lnTo>
                  <a:lnTo>
                    <a:pt x="29124" y="6968"/>
                  </a:lnTo>
                  <a:lnTo>
                    <a:pt x="31695" y="7184"/>
                  </a:lnTo>
                  <a:lnTo>
                    <a:pt x="33804" y="7621"/>
                  </a:lnTo>
                  <a:lnTo>
                    <a:pt x="37617" y="8709"/>
                  </a:lnTo>
                  <a:lnTo>
                    <a:pt x="41151" y="11558"/>
                  </a:lnTo>
                  <a:lnTo>
                    <a:pt x="42335" y="14244"/>
                  </a:lnTo>
                  <a:lnTo>
                    <a:pt x="42631" y="17419"/>
                  </a:lnTo>
                  <a:lnTo>
                    <a:pt x="42631" y="20902"/>
                  </a:lnTo>
                  <a:lnTo>
                    <a:pt x="28235" y="20902"/>
                  </a:lnTo>
                  <a:lnTo>
                    <a:pt x="23572" y="21285"/>
                  </a:lnTo>
                  <a:lnTo>
                    <a:pt x="19927" y="28633"/>
                  </a:lnTo>
                  <a:lnTo>
                    <a:pt x="22851" y="28125"/>
                  </a:lnTo>
                  <a:lnTo>
                    <a:pt x="26311" y="27871"/>
                  </a:lnTo>
                  <a:lnTo>
                    <a:pt x="42631" y="27871"/>
                  </a:lnTo>
                  <a:lnTo>
                    <a:pt x="42631" y="40173"/>
                  </a:lnTo>
                  <a:lnTo>
                    <a:pt x="39079" y="43077"/>
                  </a:lnTo>
                  <a:lnTo>
                    <a:pt x="35674" y="45236"/>
                  </a:lnTo>
                  <a:lnTo>
                    <a:pt x="32418" y="46650"/>
                  </a:lnTo>
                  <a:lnTo>
                    <a:pt x="29161" y="48065"/>
                  </a:lnTo>
                  <a:lnTo>
                    <a:pt x="25645" y="48774"/>
                  </a:lnTo>
                  <a:lnTo>
                    <a:pt x="17208" y="48774"/>
                  </a:lnTo>
                  <a:lnTo>
                    <a:pt x="13581" y="47885"/>
                  </a:lnTo>
                  <a:lnTo>
                    <a:pt x="10990" y="46106"/>
                  </a:lnTo>
                  <a:lnTo>
                    <a:pt x="8401" y="443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221"/>
            <p:cNvSpPr/>
            <p:nvPr/>
          </p:nvSpPr>
          <p:spPr>
            <a:xfrm>
              <a:off x="5280823" y="2969322"/>
              <a:ext cx="23572" cy="32551"/>
            </a:xfrm>
            <a:custGeom>
              <a:avLst/>
              <a:gdLst/>
              <a:ahLst/>
              <a:cxnLst/>
              <a:rect l="l" t="t" r="r" b="b"/>
              <a:pathLst>
                <a:path w="23572" h="32551">
                  <a:moveTo>
                    <a:pt x="0" y="17799"/>
                  </a:moveTo>
                  <a:lnTo>
                    <a:pt x="0" y="20412"/>
                  </a:lnTo>
                  <a:lnTo>
                    <a:pt x="554" y="22753"/>
                  </a:lnTo>
                  <a:lnTo>
                    <a:pt x="2774" y="26889"/>
                  </a:lnTo>
                  <a:lnTo>
                    <a:pt x="6272" y="30046"/>
                  </a:lnTo>
                  <a:lnTo>
                    <a:pt x="10621" y="32551"/>
                  </a:lnTo>
                  <a:lnTo>
                    <a:pt x="7105" y="20665"/>
                  </a:lnTo>
                  <a:lnTo>
                    <a:pt x="7105" y="17691"/>
                  </a:lnTo>
                  <a:lnTo>
                    <a:pt x="7548" y="14297"/>
                  </a:lnTo>
                  <a:lnTo>
                    <a:pt x="9325" y="11611"/>
                  </a:lnTo>
                  <a:lnTo>
                    <a:pt x="12655" y="9525"/>
                  </a:lnTo>
                  <a:lnTo>
                    <a:pt x="17004" y="7856"/>
                  </a:lnTo>
                  <a:lnTo>
                    <a:pt x="19927" y="7348"/>
                  </a:lnTo>
                  <a:lnTo>
                    <a:pt x="23572" y="0"/>
                  </a:lnTo>
                  <a:lnTo>
                    <a:pt x="19428" y="762"/>
                  </a:lnTo>
                  <a:lnTo>
                    <a:pt x="15283" y="1522"/>
                  </a:lnTo>
                  <a:lnTo>
                    <a:pt x="11767" y="2647"/>
                  </a:lnTo>
                  <a:lnTo>
                    <a:pt x="8881" y="4136"/>
                  </a:lnTo>
                  <a:lnTo>
                    <a:pt x="5995" y="5623"/>
                  </a:lnTo>
                  <a:lnTo>
                    <a:pt x="3793" y="7510"/>
                  </a:lnTo>
                  <a:lnTo>
                    <a:pt x="759" y="12084"/>
                  </a:lnTo>
                  <a:lnTo>
                    <a:pt x="0" y="14751"/>
                  </a:lnTo>
                  <a:lnTo>
                    <a:pt x="0" y="17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222"/>
            <p:cNvSpPr/>
            <p:nvPr/>
          </p:nvSpPr>
          <p:spPr>
            <a:xfrm>
              <a:off x="5353171" y="2985942"/>
              <a:ext cx="15024" cy="17835"/>
            </a:xfrm>
            <a:custGeom>
              <a:avLst/>
              <a:gdLst/>
              <a:ahLst/>
              <a:cxnLst/>
              <a:rect l="l" t="t" r="r" b="b"/>
              <a:pathLst>
                <a:path w="15024" h="17835">
                  <a:moveTo>
                    <a:pt x="0" y="0"/>
                  </a:moveTo>
                  <a:lnTo>
                    <a:pt x="1202" y="14207"/>
                  </a:lnTo>
                  <a:lnTo>
                    <a:pt x="4199" y="15659"/>
                  </a:lnTo>
                  <a:lnTo>
                    <a:pt x="7197" y="17110"/>
                  </a:lnTo>
                  <a:lnTo>
                    <a:pt x="10805" y="17835"/>
                  </a:lnTo>
                  <a:lnTo>
                    <a:pt x="15024" y="17835"/>
                  </a:lnTo>
                  <a:lnTo>
                    <a:pt x="14912" y="10868"/>
                  </a:lnTo>
                  <a:lnTo>
                    <a:pt x="11804" y="10868"/>
                  </a:lnTo>
                  <a:lnTo>
                    <a:pt x="9213" y="10269"/>
                  </a:lnTo>
                  <a:lnTo>
                    <a:pt x="5069" y="7874"/>
                  </a:lnTo>
                  <a:lnTo>
                    <a:pt x="2146" y="4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212"/>
            <p:cNvSpPr/>
            <p:nvPr/>
          </p:nvSpPr>
          <p:spPr>
            <a:xfrm>
              <a:off x="6630818" y="2927134"/>
              <a:ext cx="147471" cy="76644"/>
            </a:xfrm>
            <a:custGeom>
              <a:avLst/>
              <a:gdLst/>
              <a:ahLst/>
              <a:cxnLst/>
              <a:rect l="l" t="t" r="r" b="b"/>
              <a:pathLst>
                <a:path w="147471" h="76644">
                  <a:moveTo>
                    <a:pt x="144547" y="67934"/>
                  </a:moveTo>
                  <a:lnTo>
                    <a:pt x="140512" y="64922"/>
                  </a:lnTo>
                  <a:lnTo>
                    <a:pt x="140605" y="74141"/>
                  </a:lnTo>
                  <a:lnTo>
                    <a:pt x="143677" y="75810"/>
                  </a:lnTo>
                  <a:lnTo>
                    <a:pt x="147471" y="76644"/>
                  </a:lnTo>
                  <a:lnTo>
                    <a:pt x="144547" y="67934"/>
                  </a:lnTo>
                  <a:close/>
                </a:path>
                <a:path w="147471" h="76644">
                  <a:moveTo>
                    <a:pt x="128301" y="50062"/>
                  </a:moveTo>
                  <a:lnTo>
                    <a:pt x="129115" y="54817"/>
                  </a:lnTo>
                  <a:lnTo>
                    <a:pt x="129929" y="59570"/>
                  </a:lnTo>
                  <a:lnTo>
                    <a:pt x="131281" y="63562"/>
                  </a:lnTo>
                  <a:lnTo>
                    <a:pt x="133168" y="66791"/>
                  </a:lnTo>
                  <a:lnTo>
                    <a:pt x="135055" y="70021"/>
                  </a:lnTo>
                  <a:lnTo>
                    <a:pt x="137534" y="72471"/>
                  </a:lnTo>
                  <a:lnTo>
                    <a:pt x="140605" y="74141"/>
                  </a:lnTo>
                  <a:lnTo>
                    <a:pt x="140512" y="64922"/>
                  </a:lnTo>
                  <a:lnTo>
                    <a:pt x="139106" y="62382"/>
                  </a:lnTo>
                  <a:lnTo>
                    <a:pt x="137701" y="59841"/>
                  </a:lnTo>
                  <a:lnTo>
                    <a:pt x="136664" y="56558"/>
                  </a:lnTo>
                  <a:lnTo>
                    <a:pt x="135999" y="52531"/>
                  </a:lnTo>
                  <a:lnTo>
                    <a:pt x="135332" y="48501"/>
                  </a:lnTo>
                  <a:lnTo>
                    <a:pt x="134999" y="43585"/>
                  </a:lnTo>
                  <a:lnTo>
                    <a:pt x="134999" y="33496"/>
                  </a:lnTo>
                  <a:lnTo>
                    <a:pt x="135239" y="29485"/>
                  </a:lnTo>
                  <a:lnTo>
                    <a:pt x="135722" y="25747"/>
                  </a:lnTo>
                  <a:lnTo>
                    <a:pt x="136202" y="22010"/>
                  </a:lnTo>
                  <a:lnTo>
                    <a:pt x="137109" y="18743"/>
                  </a:lnTo>
                  <a:lnTo>
                    <a:pt x="138441" y="15949"/>
                  </a:lnTo>
                  <a:lnTo>
                    <a:pt x="139773" y="13154"/>
                  </a:lnTo>
                  <a:lnTo>
                    <a:pt x="141587" y="10958"/>
                  </a:lnTo>
                  <a:lnTo>
                    <a:pt x="146175" y="7766"/>
                  </a:lnTo>
                  <a:lnTo>
                    <a:pt x="149172" y="6967"/>
                  </a:lnTo>
                  <a:lnTo>
                    <a:pt x="155020" y="6967"/>
                  </a:lnTo>
                  <a:lnTo>
                    <a:pt x="158591" y="7730"/>
                  </a:lnTo>
                  <a:lnTo>
                    <a:pt x="161737" y="9036"/>
                  </a:lnTo>
                  <a:lnTo>
                    <a:pt x="164326" y="11214"/>
                  </a:lnTo>
                  <a:lnTo>
                    <a:pt x="166418" y="14316"/>
                  </a:lnTo>
                  <a:lnTo>
                    <a:pt x="168158" y="18035"/>
                  </a:lnTo>
                  <a:lnTo>
                    <a:pt x="169341" y="22680"/>
                  </a:lnTo>
                  <a:lnTo>
                    <a:pt x="169786" y="25384"/>
                  </a:lnTo>
                  <a:lnTo>
                    <a:pt x="170082" y="28469"/>
                  </a:lnTo>
                  <a:lnTo>
                    <a:pt x="170378" y="31554"/>
                  </a:lnTo>
                  <a:lnTo>
                    <a:pt x="170525" y="35018"/>
                  </a:lnTo>
                  <a:lnTo>
                    <a:pt x="170433" y="44437"/>
                  </a:lnTo>
                  <a:lnTo>
                    <a:pt x="170248" y="47086"/>
                  </a:lnTo>
                  <a:lnTo>
                    <a:pt x="170063" y="49735"/>
                  </a:lnTo>
                  <a:lnTo>
                    <a:pt x="169193" y="54489"/>
                  </a:lnTo>
                  <a:lnTo>
                    <a:pt x="167972" y="58844"/>
                  </a:lnTo>
                  <a:lnTo>
                    <a:pt x="166196" y="62546"/>
                  </a:lnTo>
                  <a:lnTo>
                    <a:pt x="163753" y="65485"/>
                  </a:lnTo>
                  <a:lnTo>
                    <a:pt x="160830" y="67862"/>
                  </a:lnTo>
                  <a:lnTo>
                    <a:pt x="157129" y="69314"/>
                  </a:lnTo>
                  <a:lnTo>
                    <a:pt x="152540" y="69677"/>
                  </a:lnTo>
                  <a:lnTo>
                    <a:pt x="149432" y="69677"/>
                  </a:lnTo>
                  <a:lnTo>
                    <a:pt x="146767" y="69096"/>
                  </a:lnTo>
                  <a:lnTo>
                    <a:pt x="144547" y="67934"/>
                  </a:lnTo>
                  <a:lnTo>
                    <a:pt x="147471" y="76644"/>
                  </a:lnTo>
                  <a:lnTo>
                    <a:pt x="156796" y="76644"/>
                  </a:lnTo>
                  <a:lnTo>
                    <a:pt x="160830" y="75719"/>
                  </a:lnTo>
                  <a:lnTo>
                    <a:pt x="164086" y="73868"/>
                  </a:lnTo>
                  <a:lnTo>
                    <a:pt x="167342" y="72017"/>
                  </a:lnTo>
                  <a:lnTo>
                    <a:pt x="169970" y="69386"/>
                  </a:lnTo>
                  <a:lnTo>
                    <a:pt x="171969" y="65975"/>
                  </a:lnTo>
                  <a:lnTo>
                    <a:pt x="173967" y="62565"/>
                  </a:lnTo>
                  <a:lnTo>
                    <a:pt x="175411" y="58498"/>
                  </a:lnTo>
                  <a:lnTo>
                    <a:pt x="176298" y="53781"/>
                  </a:lnTo>
                  <a:lnTo>
                    <a:pt x="177186" y="49065"/>
                  </a:lnTo>
                  <a:lnTo>
                    <a:pt x="177631" y="43839"/>
                  </a:lnTo>
                  <a:lnTo>
                    <a:pt x="177631" y="32009"/>
                  </a:lnTo>
                  <a:lnTo>
                    <a:pt x="177223" y="26582"/>
                  </a:lnTo>
                  <a:lnTo>
                    <a:pt x="176410" y="21828"/>
                  </a:lnTo>
                  <a:lnTo>
                    <a:pt x="175595" y="17075"/>
                  </a:lnTo>
                  <a:lnTo>
                    <a:pt x="174245" y="13082"/>
                  </a:lnTo>
                  <a:lnTo>
                    <a:pt x="172358" y="9853"/>
                  </a:lnTo>
                  <a:lnTo>
                    <a:pt x="170469" y="6623"/>
                  </a:lnTo>
                  <a:lnTo>
                    <a:pt x="167990" y="4173"/>
                  </a:lnTo>
                  <a:lnTo>
                    <a:pt x="164919" y="2504"/>
                  </a:lnTo>
                  <a:lnTo>
                    <a:pt x="161848" y="834"/>
                  </a:lnTo>
                  <a:lnTo>
                    <a:pt x="158017" y="0"/>
                  </a:lnTo>
                  <a:lnTo>
                    <a:pt x="148692" y="0"/>
                  </a:lnTo>
                  <a:lnTo>
                    <a:pt x="144696" y="924"/>
                  </a:lnTo>
                  <a:lnTo>
                    <a:pt x="141438" y="2776"/>
                  </a:lnTo>
                  <a:lnTo>
                    <a:pt x="138182" y="4627"/>
                  </a:lnTo>
                  <a:lnTo>
                    <a:pt x="135554" y="7258"/>
                  </a:lnTo>
                  <a:lnTo>
                    <a:pt x="133557" y="10669"/>
                  </a:lnTo>
                  <a:lnTo>
                    <a:pt x="131558" y="14080"/>
                  </a:lnTo>
                  <a:lnTo>
                    <a:pt x="130115" y="18144"/>
                  </a:lnTo>
                  <a:lnTo>
                    <a:pt x="129226" y="22862"/>
                  </a:lnTo>
                  <a:lnTo>
                    <a:pt x="128338" y="27580"/>
                  </a:lnTo>
                  <a:lnTo>
                    <a:pt x="127894" y="32806"/>
                  </a:lnTo>
                  <a:lnTo>
                    <a:pt x="127894" y="44636"/>
                  </a:lnTo>
                  <a:lnTo>
                    <a:pt x="128301" y="50062"/>
                  </a:lnTo>
                  <a:close/>
                </a:path>
                <a:path w="147471" h="76644">
                  <a:moveTo>
                    <a:pt x="370" y="71201"/>
                  </a:moveTo>
                  <a:lnTo>
                    <a:pt x="0" y="73814"/>
                  </a:lnTo>
                  <a:lnTo>
                    <a:pt x="1997" y="76644"/>
                  </a:lnTo>
                  <a:lnTo>
                    <a:pt x="40633" y="76644"/>
                  </a:lnTo>
                  <a:lnTo>
                    <a:pt x="42021" y="75882"/>
                  </a:lnTo>
                  <a:lnTo>
                    <a:pt x="42631" y="73160"/>
                  </a:lnTo>
                  <a:lnTo>
                    <a:pt x="42631" y="72580"/>
                  </a:lnTo>
                  <a:lnTo>
                    <a:pt x="40744" y="69677"/>
                  </a:lnTo>
                  <a:lnTo>
                    <a:pt x="28421" y="69677"/>
                  </a:lnTo>
                  <a:lnTo>
                    <a:pt x="28421" y="1633"/>
                  </a:lnTo>
                  <a:lnTo>
                    <a:pt x="27866" y="435"/>
                  </a:lnTo>
                  <a:lnTo>
                    <a:pt x="25312" y="0"/>
                  </a:lnTo>
                  <a:lnTo>
                    <a:pt x="22315" y="762"/>
                  </a:lnTo>
                  <a:lnTo>
                    <a:pt x="1997" y="12847"/>
                  </a:lnTo>
                  <a:lnTo>
                    <a:pt x="1554" y="13136"/>
                  </a:lnTo>
                  <a:lnTo>
                    <a:pt x="110" y="15786"/>
                  </a:lnTo>
                  <a:lnTo>
                    <a:pt x="0" y="18580"/>
                  </a:lnTo>
                  <a:lnTo>
                    <a:pt x="1592" y="21719"/>
                  </a:lnTo>
                  <a:lnTo>
                    <a:pt x="4218" y="20902"/>
                  </a:lnTo>
                  <a:lnTo>
                    <a:pt x="21315" y="13935"/>
                  </a:lnTo>
                  <a:lnTo>
                    <a:pt x="21315" y="69677"/>
                  </a:lnTo>
                  <a:lnTo>
                    <a:pt x="2553" y="69677"/>
                  </a:lnTo>
                  <a:lnTo>
                    <a:pt x="370" y="71201"/>
                  </a:lnTo>
                  <a:close/>
                </a:path>
                <a:path w="147471" h="76644">
                  <a:moveTo>
                    <a:pt x="102803" y="6967"/>
                  </a:moveTo>
                  <a:lnTo>
                    <a:pt x="73939" y="73596"/>
                  </a:lnTo>
                  <a:lnTo>
                    <a:pt x="75548" y="76481"/>
                  </a:lnTo>
                  <a:lnTo>
                    <a:pt x="78713" y="76644"/>
                  </a:lnTo>
                  <a:lnTo>
                    <a:pt x="82025" y="76462"/>
                  </a:lnTo>
                  <a:lnTo>
                    <a:pt x="84818" y="74249"/>
                  </a:lnTo>
                  <a:lnTo>
                    <a:pt x="112351" y="9145"/>
                  </a:lnTo>
                  <a:lnTo>
                    <a:pt x="113350" y="6531"/>
                  </a:lnTo>
                  <a:lnTo>
                    <a:pt x="113684" y="3592"/>
                  </a:lnTo>
                  <a:lnTo>
                    <a:pt x="113240" y="1051"/>
                  </a:lnTo>
                  <a:lnTo>
                    <a:pt x="110575" y="0"/>
                  </a:lnTo>
                  <a:lnTo>
                    <a:pt x="66168" y="0"/>
                  </a:lnTo>
                  <a:lnTo>
                    <a:pt x="64557" y="871"/>
                  </a:lnTo>
                  <a:lnTo>
                    <a:pt x="63947" y="3483"/>
                  </a:lnTo>
                  <a:lnTo>
                    <a:pt x="66168" y="6967"/>
                  </a:lnTo>
                  <a:lnTo>
                    <a:pt x="102803" y="69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211"/>
            <p:cNvSpPr/>
            <p:nvPr/>
          </p:nvSpPr>
          <p:spPr>
            <a:xfrm>
              <a:off x="4627142" y="3094358"/>
              <a:ext cx="234472" cy="76645"/>
            </a:xfrm>
            <a:custGeom>
              <a:avLst/>
              <a:gdLst/>
              <a:ahLst/>
              <a:cxnLst/>
              <a:rect l="l" t="t" r="r" b="b"/>
              <a:pathLst>
                <a:path w="234472" h="76645">
                  <a:moveTo>
                    <a:pt x="68997" y="74559"/>
                  </a:moveTo>
                  <a:lnTo>
                    <a:pt x="71052" y="57302"/>
                  </a:lnTo>
                  <a:lnTo>
                    <a:pt x="71329" y="52513"/>
                  </a:lnTo>
                  <a:lnTo>
                    <a:pt x="73272" y="49500"/>
                  </a:lnTo>
                  <a:lnTo>
                    <a:pt x="76880" y="46723"/>
                  </a:lnTo>
                  <a:lnTo>
                    <a:pt x="80211" y="45054"/>
                  </a:lnTo>
                  <a:lnTo>
                    <a:pt x="84374" y="43439"/>
                  </a:lnTo>
                  <a:lnTo>
                    <a:pt x="89112" y="45163"/>
                  </a:lnTo>
                  <a:lnTo>
                    <a:pt x="92960" y="46832"/>
                  </a:lnTo>
                  <a:lnTo>
                    <a:pt x="95810" y="48611"/>
                  </a:lnTo>
                  <a:lnTo>
                    <a:pt x="98585" y="51495"/>
                  </a:lnTo>
                  <a:lnTo>
                    <a:pt x="98362" y="24968"/>
                  </a:lnTo>
                  <a:lnTo>
                    <a:pt x="93922" y="28160"/>
                  </a:lnTo>
                  <a:lnTo>
                    <a:pt x="90740" y="29649"/>
                  </a:lnTo>
                  <a:lnTo>
                    <a:pt x="86594" y="31028"/>
                  </a:lnTo>
                  <a:lnTo>
                    <a:pt x="83856" y="30157"/>
                  </a:lnTo>
                  <a:lnTo>
                    <a:pt x="81506" y="29358"/>
                  </a:lnTo>
                  <a:lnTo>
                    <a:pt x="77584" y="27906"/>
                  </a:lnTo>
                  <a:lnTo>
                    <a:pt x="74715" y="26347"/>
                  </a:lnTo>
                  <a:lnTo>
                    <a:pt x="71940" y="23842"/>
                  </a:lnTo>
                  <a:lnTo>
                    <a:pt x="71052" y="21012"/>
                  </a:lnTo>
                  <a:lnTo>
                    <a:pt x="72218" y="17020"/>
                  </a:lnTo>
                  <a:lnTo>
                    <a:pt x="76880" y="14551"/>
                  </a:lnTo>
                  <a:lnTo>
                    <a:pt x="80415" y="13935"/>
                  </a:lnTo>
                  <a:lnTo>
                    <a:pt x="85152" y="13935"/>
                  </a:lnTo>
                  <a:lnTo>
                    <a:pt x="89703" y="14098"/>
                  </a:lnTo>
                  <a:lnTo>
                    <a:pt x="93256" y="14752"/>
                  </a:lnTo>
                  <a:lnTo>
                    <a:pt x="95976" y="15840"/>
                  </a:lnTo>
                  <a:lnTo>
                    <a:pt x="98751" y="1306"/>
                  </a:lnTo>
                  <a:lnTo>
                    <a:pt x="95309" y="435"/>
                  </a:lnTo>
                  <a:lnTo>
                    <a:pt x="91146" y="0"/>
                  </a:lnTo>
                  <a:lnTo>
                    <a:pt x="81451" y="0"/>
                  </a:lnTo>
                  <a:lnTo>
                    <a:pt x="77195" y="472"/>
                  </a:lnTo>
                  <a:lnTo>
                    <a:pt x="73494" y="1416"/>
                  </a:lnTo>
                  <a:lnTo>
                    <a:pt x="69794" y="2359"/>
                  </a:lnTo>
                  <a:lnTo>
                    <a:pt x="66704" y="3719"/>
                  </a:lnTo>
                  <a:lnTo>
                    <a:pt x="64225" y="5499"/>
                  </a:lnTo>
                  <a:lnTo>
                    <a:pt x="59894" y="9381"/>
                  </a:lnTo>
                  <a:lnTo>
                    <a:pt x="57452" y="14244"/>
                  </a:lnTo>
                  <a:lnTo>
                    <a:pt x="56841" y="16948"/>
                  </a:lnTo>
                  <a:lnTo>
                    <a:pt x="56841" y="19923"/>
                  </a:lnTo>
                  <a:lnTo>
                    <a:pt x="57175" y="23860"/>
                  </a:lnTo>
                  <a:lnTo>
                    <a:pt x="58507" y="27416"/>
                  </a:lnTo>
                  <a:lnTo>
                    <a:pt x="60783" y="30483"/>
                  </a:lnTo>
                  <a:lnTo>
                    <a:pt x="63651" y="33277"/>
                  </a:lnTo>
                  <a:lnTo>
                    <a:pt x="67351" y="35746"/>
                  </a:lnTo>
                  <a:lnTo>
                    <a:pt x="71718" y="37995"/>
                  </a:lnTo>
                  <a:lnTo>
                    <a:pt x="67129" y="40554"/>
                  </a:lnTo>
                  <a:lnTo>
                    <a:pt x="63428" y="43385"/>
                  </a:lnTo>
                  <a:lnTo>
                    <a:pt x="60617" y="46433"/>
                  </a:lnTo>
                  <a:lnTo>
                    <a:pt x="58414" y="49700"/>
                  </a:lnTo>
                  <a:lnTo>
                    <a:pt x="57156" y="53402"/>
                  </a:lnTo>
                  <a:lnTo>
                    <a:pt x="56841" y="57484"/>
                  </a:lnTo>
                  <a:lnTo>
                    <a:pt x="56841" y="60604"/>
                  </a:lnTo>
                  <a:lnTo>
                    <a:pt x="57415" y="63345"/>
                  </a:lnTo>
                  <a:lnTo>
                    <a:pt x="58562" y="65704"/>
                  </a:lnTo>
                  <a:lnTo>
                    <a:pt x="61448" y="70058"/>
                  </a:lnTo>
                  <a:lnTo>
                    <a:pt x="66112" y="73324"/>
                  </a:lnTo>
                  <a:lnTo>
                    <a:pt x="68997" y="74559"/>
                  </a:lnTo>
                  <a:close/>
                </a:path>
                <a:path w="234472" h="76645">
                  <a:moveTo>
                    <a:pt x="132946" y="74559"/>
                  </a:moveTo>
                  <a:lnTo>
                    <a:pt x="134999" y="57302"/>
                  </a:lnTo>
                  <a:lnTo>
                    <a:pt x="135276" y="52513"/>
                  </a:lnTo>
                  <a:lnTo>
                    <a:pt x="137219" y="49500"/>
                  </a:lnTo>
                  <a:lnTo>
                    <a:pt x="140827" y="46723"/>
                  </a:lnTo>
                  <a:lnTo>
                    <a:pt x="144158" y="45054"/>
                  </a:lnTo>
                  <a:lnTo>
                    <a:pt x="148322" y="43439"/>
                  </a:lnTo>
                  <a:lnTo>
                    <a:pt x="153059" y="45163"/>
                  </a:lnTo>
                  <a:lnTo>
                    <a:pt x="156907" y="46832"/>
                  </a:lnTo>
                  <a:lnTo>
                    <a:pt x="159757" y="48611"/>
                  </a:lnTo>
                  <a:lnTo>
                    <a:pt x="162532" y="51495"/>
                  </a:lnTo>
                  <a:lnTo>
                    <a:pt x="162309" y="24968"/>
                  </a:lnTo>
                  <a:lnTo>
                    <a:pt x="157869" y="28160"/>
                  </a:lnTo>
                  <a:lnTo>
                    <a:pt x="154687" y="29649"/>
                  </a:lnTo>
                  <a:lnTo>
                    <a:pt x="150541" y="31028"/>
                  </a:lnTo>
                  <a:lnTo>
                    <a:pt x="147803" y="30157"/>
                  </a:lnTo>
                  <a:lnTo>
                    <a:pt x="145454" y="29358"/>
                  </a:lnTo>
                  <a:lnTo>
                    <a:pt x="141531" y="27906"/>
                  </a:lnTo>
                  <a:lnTo>
                    <a:pt x="138663" y="26347"/>
                  </a:lnTo>
                  <a:lnTo>
                    <a:pt x="135887" y="23842"/>
                  </a:lnTo>
                  <a:lnTo>
                    <a:pt x="134999" y="21012"/>
                  </a:lnTo>
                  <a:lnTo>
                    <a:pt x="136165" y="17020"/>
                  </a:lnTo>
                  <a:lnTo>
                    <a:pt x="140827" y="14551"/>
                  </a:lnTo>
                  <a:lnTo>
                    <a:pt x="144362" y="13935"/>
                  </a:lnTo>
                  <a:lnTo>
                    <a:pt x="149099" y="13935"/>
                  </a:lnTo>
                  <a:lnTo>
                    <a:pt x="153650" y="14098"/>
                  </a:lnTo>
                  <a:lnTo>
                    <a:pt x="157203" y="14752"/>
                  </a:lnTo>
                  <a:lnTo>
                    <a:pt x="159923" y="15840"/>
                  </a:lnTo>
                  <a:lnTo>
                    <a:pt x="162698" y="1306"/>
                  </a:lnTo>
                  <a:lnTo>
                    <a:pt x="159256" y="435"/>
                  </a:lnTo>
                  <a:lnTo>
                    <a:pt x="155093" y="0"/>
                  </a:lnTo>
                  <a:lnTo>
                    <a:pt x="145398" y="0"/>
                  </a:lnTo>
                  <a:lnTo>
                    <a:pt x="141142" y="472"/>
                  </a:lnTo>
                  <a:lnTo>
                    <a:pt x="137441" y="1416"/>
                  </a:lnTo>
                  <a:lnTo>
                    <a:pt x="133741" y="2359"/>
                  </a:lnTo>
                  <a:lnTo>
                    <a:pt x="130651" y="3719"/>
                  </a:lnTo>
                  <a:lnTo>
                    <a:pt x="128172" y="5499"/>
                  </a:lnTo>
                  <a:lnTo>
                    <a:pt x="123841" y="9381"/>
                  </a:lnTo>
                  <a:lnTo>
                    <a:pt x="121399" y="14244"/>
                  </a:lnTo>
                  <a:lnTo>
                    <a:pt x="120788" y="16948"/>
                  </a:lnTo>
                  <a:lnTo>
                    <a:pt x="120788" y="19923"/>
                  </a:lnTo>
                  <a:lnTo>
                    <a:pt x="121122" y="23860"/>
                  </a:lnTo>
                  <a:lnTo>
                    <a:pt x="122454" y="27416"/>
                  </a:lnTo>
                  <a:lnTo>
                    <a:pt x="124730" y="30483"/>
                  </a:lnTo>
                  <a:lnTo>
                    <a:pt x="127598" y="33277"/>
                  </a:lnTo>
                  <a:lnTo>
                    <a:pt x="131298" y="35746"/>
                  </a:lnTo>
                  <a:lnTo>
                    <a:pt x="135665" y="37995"/>
                  </a:lnTo>
                  <a:lnTo>
                    <a:pt x="131076" y="40554"/>
                  </a:lnTo>
                  <a:lnTo>
                    <a:pt x="127375" y="43385"/>
                  </a:lnTo>
                  <a:lnTo>
                    <a:pt x="124564" y="46433"/>
                  </a:lnTo>
                  <a:lnTo>
                    <a:pt x="122361" y="49700"/>
                  </a:lnTo>
                  <a:lnTo>
                    <a:pt x="121103" y="53402"/>
                  </a:lnTo>
                  <a:lnTo>
                    <a:pt x="120788" y="57484"/>
                  </a:lnTo>
                  <a:lnTo>
                    <a:pt x="120788" y="60604"/>
                  </a:lnTo>
                  <a:lnTo>
                    <a:pt x="121362" y="63345"/>
                  </a:lnTo>
                  <a:lnTo>
                    <a:pt x="122509" y="65704"/>
                  </a:lnTo>
                  <a:lnTo>
                    <a:pt x="125395" y="70058"/>
                  </a:lnTo>
                  <a:lnTo>
                    <a:pt x="130059" y="73324"/>
                  </a:lnTo>
                  <a:lnTo>
                    <a:pt x="132946" y="74559"/>
                  </a:lnTo>
                  <a:close/>
                </a:path>
                <a:path w="234472" h="76645">
                  <a:moveTo>
                    <a:pt x="192119" y="73924"/>
                  </a:moveTo>
                  <a:lnTo>
                    <a:pt x="193950" y="76645"/>
                  </a:lnTo>
                  <a:lnTo>
                    <a:pt x="232363" y="76645"/>
                  </a:lnTo>
                  <a:lnTo>
                    <a:pt x="233677" y="75719"/>
                  </a:lnTo>
                  <a:lnTo>
                    <a:pt x="234306" y="73052"/>
                  </a:lnTo>
                  <a:lnTo>
                    <a:pt x="234472" y="69786"/>
                  </a:lnTo>
                  <a:lnTo>
                    <a:pt x="234472" y="68479"/>
                  </a:lnTo>
                  <a:lnTo>
                    <a:pt x="234195" y="65558"/>
                  </a:lnTo>
                  <a:lnTo>
                    <a:pt x="232252" y="62710"/>
                  </a:lnTo>
                  <a:lnTo>
                    <a:pt x="220262" y="62710"/>
                  </a:lnTo>
                  <a:lnTo>
                    <a:pt x="220262" y="1742"/>
                  </a:lnTo>
                  <a:lnTo>
                    <a:pt x="219891" y="671"/>
                  </a:lnTo>
                  <a:lnTo>
                    <a:pt x="217319" y="109"/>
                  </a:lnTo>
                  <a:lnTo>
                    <a:pt x="210733" y="90"/>
                  </a:lnTo>
                  <a:lnTo>
                    <a:pt x="208050" y="761"/>
                  </a:lnTo>
                  <a:lnTo>
                    <a:pt x="193728" y="10778"/>
                  </a:lnTo>
                  <a:lnTo>
                    <a:pt x="191933" y="13572"/>
                  </a:lnTo>
                  <a:lnTo>
                    <a:pt x="191897" y="18888"/>
                  </a:lnTo>
                  <a:lnTo>
                    <a:pt x="192821" y="21701"/>
                  </a:lnTo>
                  <a:lnTo>
                    <a:pt x="195616" y="20904"/>
                  </a:lnTo>
                  <a:lnTo>
                    <a:pt x="206052" y="13935"/>
                  </a:lnTo>
                  <a:lnTo>
                    <a:pt x="206052" y="62710"/>
                  </a:lnTo>
                  <a:lnTo>
                    <a:pt x="193266" y="62837"/>
                  </a:lnTo>
                  <a:lnTo>
                    <a:pt x="192026" y="65558"/>
                  </a:lnTo>
                  <a:lnTo>
                    <a:pt x="191841" y="68479"/>
                  </a:lnTo>
                  <a:lnTo>
                    <a:pt x="191841" y="71093"/>
                  </a:lnTo>
                  <a:lnTo>
                    <a:pt x="192119" y="73924"/>
                  </a:lnTo>
                  <a:close/>
                </a:path>
                <a:path w="234472" h="76645">
                  <a:moveTo>
                    <a:pt x="136387" y="75393"/>
                  </a:moveTo>
                  <a:lnTo>
                    <a:pt x="139829" y="76227"/>
                  </a:lnTo>
                  <a:lnTo>
                    <a:pt x="143807" y="76645"/>
                  </a:lnTo>
                  <a:lnTo>
                    <a:pt x="153132" y="76645"/>
                  </a:lnTo>
                  <a:lnTo>
                    <a:pt x="157351" y="76173"/>
                  </a:lnTo>
                  <a:lnTo>
                    <a:pt x="160977" y="75229"/>
                  </a:lnTo>
                  <a:lnTo>
                    <a:pt x="164604" y="74286"/>
                  </a:lnTo>
                  <a:lnTo>
                    <a:pt x="167657" y="72906"/>
                  </a:lnTo>
                  <a:lnTo>
                    <a:pt x="170136" y="71093"/>
                  </a:lnTo>
                  <a:lnTo>
                    <a:pt x="174485" y="67064"/>
                  </a:lnTo>
                  <a:lnTo>
                    <a:pt x="175743" y="64451"/>
                  </a:lnTo>
                  <a:lnTo>
                    <a:pt x="177002" y="61838"/>
                  </a:lnTo>
                  <a:lnTo>
                    <a:pt x="177631" y="58863"/>
                  </a:lnTo>
                  <a:lnTo>
                    <a:pt x="177631" y="55524"/>
                  </a:lnTo>
                  <a:lnTo>
                    <a:pt x="177298" y="51460"/>
                  </a:lnTo>
                  <a:lnTo>
                    <a:pt x="175964" y="47830"/>
                  </a:lnTo>
                  <a:lnTo>
                    <a:pt x="173689" y="44582"/>
                  </a:lnTo>
                  <a:lnTo>
                    <a:pt x="170821" y="41551"/>
                  </a:lnTo>
                  <a:lnTo>
                    <a:pt x="167120" y="38794"/>
                  </a:lnTo>
                  <a:lnTo>
                    <a:pt x="162643" y="36253"/>
                  </a:lnTo>
                  <a:lnTo>
                    <a:pt x="167120" y="33949"/>
                  </a:lnTo>
                  <a:lnTo>
                    <a:pt x="170821" y="31264"/>
                  </a:lnTo>
                  <a:lnTo>
                    <a:pt x="173634" y="28307"/>
                  </a:lnTo>
                  <a:lnTo>
                    <a:pt x="175873" y="25167"/>
                  </a:lnTo>
                  <a:lnTo>
                    <a:pt x="177279" y="21756"/>
                  </a:lnTo>
                  <a:lnTo>
                    <a:pt x="177631" y="18182"/>
                  </a:lnTo>
                  <a:lnTo>
                    <a:pt x="177631" y="15496"/>
                  </a:lnTo>
                  <a:lnTo>
                    <a:pt x="176020" y="10778"/>
                  </a:lnTo>
                  <a:lnTo>
                    <a:pt x="173319" y="6603"/>
                  </a:lnTo>
                  <a:lnTo>
                    <a:pt x="168953" y="3411"/>
                  </a:lnTo>
                  <a:lnTo>
                    <a:pt x="166140" y="2178"/>
                  </a:lnTo>
                  <a:lnTo>
                    <a:pt x="162698" y="1306"/>
                  </a:lnTo>
                  <a:lnTo>
                    <a:pt x="159923" y="15840"/>
                  </a:lnTo>
                  <a:lnTo>
                    <a:pt x="162587" y="18127"/>
                  </a:lnTo>
                  <a:lnTo>
                    <a:pt x="163421" y="21230"/>
                  </a:lnTo>
                  <a:lnTo>
                    <a:pt x="162309" y="24968"/>
                  </a:lnTo>
                  <a:lnTo>
                    <a:pt x="162532" y="51495"/>
                  </a:lnTo>
                  <a:lnTo>
                    <a:pt x="163421" y="54870"/>
                  </a:lnTo>
                  <a:lnTo>
                    <a:pt x="162255" y="59171"/>
                  </a:lnTo>
                  <a:lnTo>
                    <a:pt x="157591" y="62001"/>
                  </a:lnTo>
                  <a:lnTo>
                    <a:pt x="154094" y="62710"/>
                  </a:lnTo>
                  <a:lnTo>
                    <a:pt x="144621" y="62710"/>
                  </a:lnTo>
                  <a:lnTo>
                    <a:pt x="141013" y="62020"/>
                  </a:lnTo>
                  <a:lnTo>
                    <a:pt x="138607" y="60641"/>
                  </a:lnTo>
                  <a:lnTo>
                    <a:pt x="134999" y="57302"/>
                  </a:lnTo>
                  <a:lnTo>
                    <a:pt x="132946" y="74559"/>
                  </a:lnTo>
                  <a:lnTo>
                    <a:pt x="136387" y="75393"/>
                  </a:lnTo>
                  <a:close/>
                </a:path>
                <a:path w="234472" h="76645">
                  <a:moveTo>
                    <a:pt x="72439" y="75393"/>
                  </a:moveTo>
                  <a:lnTo>
                    <a:pt x="75881" y="76227"/>
                  </a:lnTo>
                  <a:lnTo>
                    <a:pt x="79860" y="76645"/>
                  </a:lnTo>
                  <a:lnTo>
                    <a:pt x="89185" y="76645"/>
                  </a:lnTo>
                  <a:lnTo>
                    <a:pt x="93404" y="76173"/>
                  </a:lnTo>
                  <a:lnTo>
                    <a:pt x="97030" y="75229"/>
                  </a:lnTo>
                  <a:lnTo>
                    <a:pt x="100657" y="74286"/>
                  </a:lnTo>
                  <a:lnTo>
                    <a:pt x="103710" y="72906"/>
                  </a:lnTo>
                  <a:lnTo>
                    <a:pt x="106189" y="71093"/>
                  </a:lnTo>
                  <a:lnTo>
                    <a:pt x="110538" y="67064"/>
                  </a:lnTo>
                  <a:lnTo>
                    <a:pt x="111796" y="64451"/>
                  </a:lnTo>
                  <a:lnTo>
                    <a:pt x="113054" y="61838"/>
                  </a:lnTo>
                  <a:lnTo>
                    <a:pt x="113684" y="58863"/>
                  </a:lnTo>
                  <a:lnTo>
                    <a:pt x="113684" y="55524"/>
                  </a:lnTo>
                  <a:lnTo>
                    <a:pt x="113351" y="51460"/>
                  </a:lnTo>
                  <a:lnTo>
                    <a:pt x="112019" y="47830"/>
                  </a:lnTo>
                  <a:lnTo>
                    <a:pt x="109743" y="44582"/>
                  </a:lnTo>
                  <a:lnTo>
                    <a:pt x="106874" y="41551"/>
                  </a:lnTo>
                  <a:lnTo>
                    <a:pt x="103173" y="38794"/>
                  </a:lnTo>
                  <a:lnTo>
                    <a:pt x="98696" y="36253"/>
                  </a:lnTo>
                  <a:lnTo>
                    <a:pt x="103173" y="33949"/>
                  </a:lnTo>
                  <a:lnTo>
                    <a:pt x="106874" y="31264"/>
                  </a:lnTo>
                  <a:lnTo>
                    <a:pt x="109687" y="28307"/>
                  </a:lnTo>
                  <a:lnTo>
                    <a:pt x="111926" y="25167"/>
                  </a:lnTo>
                  <a:lnTo>
                    <a:pt x="113332" y="21756"/>
                  </a:lnTo>
                  <a:lnTo>
                    <a:pt x="113684" y="18182"/>
                  </a:lnTo>
                  <a:lnTo>
                    <a:pt x="113684" y="15496"/>
                  </a:lnTo>
                  <a:lnTo>
                    <a:pt x="112073" y="10778"/>
                  </a:lnTo>
                  <a:lnTo>
                    <a:pt x="109372" y="6603"/>
                  </a:lnTo>
                  <a:lnTo>
                    <a:pt x="105006" y="3411"/>
                  </a:lnTo>
                  <a:lnTo>
                    <a:pt x="102193" y="2178"/>
                  </a:lnTo>
                  <a:lnTo>
                    <a:pt x="98751" y="1306"/>
                  </a:lnTo>
                  <a:lnTo>
                    <a:pt x="95976" y="15840"/>
                  </a:lnTo>
                  <a:lnTo>
                    <a:pt x="98640" y="18127"/>
                  </a:lnTo>
                  <a:lnTo>
                    <a:pt x="99472" y="21230"/>
                  </a:lnTo>
                  <a:lnTo>
                    <a:pt x="98362" y="24968"/>
                  </a:lnTo>
                  <a:lnTo>
                    <a:pt x="98585" y="51495"/>
                  </a:lnTo>
                  <a:lnTo>
                    <a:pt x="99472" y="54870"/>
                  </a:lnTo>
                  <a:lnTo>
                    <a:pt x="98308" y="59171"/>
                  </a:lnTo>
                  <a:lnTo>
                    <a:pt x="93644" y="62001"/>
                  </a:lnTo>
                  <a:lnTo>
                    <a:pt x="90148" y="62710"/>
                  </a:lnTo>
                  <a:lnTo>
                    <a:pt x="80674" y="62710"/>
                  </a:lnTo>
                  <a:lnTo>
                    <a:pt x="77066" y="62020"/>
                  </a:lnTo>
                  <a:lnTo>
                    <a:pt x="74660" y="60641"/>
                  </a:lnTo>
                  <a:lnTo>
                    <a:pt x="71052" y="57302"/>
                  </a:lnTo>
                  <a:lnTo>
                    <a:pt x="68997" y="74559"/>
                  </a:lnTo>
                  <a:lnTo>
                    <a:pt x="72439" y="75393"/>
                  </a:lnTo>
                  <a:close/>
                </a:path>
                <a:path w="234472" h="76645">
                  <a:moveTo>
                    <a:pt x="276" y="73924"/>
                  </a:moveTo>
                  <a:lnTo>
                    <a:pt x="2109" y="76645"/>
                  </a:lnTo>
                  <a:lnTo>
                    <a:pt x="40521" y="76645"/>
                  </a:lnTo>
                  <a:lnTo>
                    <a:pt x="41835" y="75719"/>
                  </a:lnTo>
                  <a:lnTo>
                    <a:pt x="42464" y="73052"/>
                  </a:lnTo>
                  <a:lnTo>
                    <a:pt x="42631" y="69786"/>
                  </a:lnTo>
                  <a:lnTo>
                    <a:pt x="42631" y="68479"/>
                  </a:lnTo>
                  <a:lnTo>
                    <a:pt x="42353" y="65558"/>
                  </a:lnTo>
                  <a:lnTo>
                    <a:pt x="40411" y="62710"/>
                  </a:lnTo>
                  <a:lnTo>
                    <a:pt x="28421" y="62710"/>
                  </a:lnTo>
                  <a:lnTo>
                    <a:pt x="28421" y="1742"/>
                  </a:lnTo>
                  <a:lnTo>
                    <a:pt x="28050" y="671"/>
                  </a:lnTo>
                  <a:lnTo>
                    <a:pt x="25478" y="109"/>
                  </a:lnTo>
                  <a:lnTo>
                    <a:pt x="18891" y="90"/>
                  </a:lnTo>
                  <a:lnTo>
                    <a:pt x="16209" y="761"/>
                  </a:lnTo>
                  <a:lnTo>
                    <a:pt x="1887" y="10778"/>
                  </a:lnTo>
                  <a:lnTo>
                    <a:pt x="92" y="13572"/>
                  </a:lnTo>
                  <a:lnTo>
                    <a:pt x="55" y="18888"/>
                  </a:lnTo>
                  <a:lnTo>
                    <a:pt x="980" y="21701"/>
                  </a:lnTo>
                  <a:lnTo>
                    <a:pt x="3774" y="20904"/>
                  </a:lnTo>
                  <a:lnTo>
                    <a:pt x="14210" y="13935"/>
                  </a:lnTo>
                  <a:lnTo>
                    <a:pt x="14210" y="62710"/>
                  </a:lnTo>
                  <a:lnTo>
                    <a:pt x="1424" y="62837"/>
                  </a:lnTo>
                  <a:lnTo>
                    <a:pt x="185" y="65558"/>
                  </a:lnTo>
                  <a:lnTo>
                    <a:pt x="0" y="68479"/>
                  </a:lnTo>
                  <a:lnTo>
                    <a:pt x="0" y="71093"/>
                  </a:lnTo>
                  <a:lnTo>
                    <a:pt x="276" y="73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201"/>
            <p:cNvSpPr/>
            <p:nvPr/>
          </p:nvSpPr>
          <p:spPr>
            <a:xfrm>
              <a:off x="5351876" y="3115933"/>
              <a:ext cx="17818" cy="54344"/>
            </a:xfrm>
            <a:custGeom>
              <a:avLst/>
              <a:gdLst/>
              <a:ahLst/>
              <a:cxnLst/>
              <a:rect l="l" t="t" r="r" b="b"/>
              <a:pathLst>
                <a:path w="17818" h="54344">
                  <a:moveTo>
                    <a:pt x="0" y="27852"/>
                  </a:moveTo>
                  <a:lnTo>
                    <a:pt x="0" y="31482"/>
                  </a:lnTo>
                  <a:lnTo>
                    <a:pt x="443" y="34965"/>
                  </a:lnTo>
                  <a:lnTo>
                    <a:pt x="1332" y="38304"/>
                  </a:lnTo>
                  <a:lnTo>
                    <a:pt x="2219" y="41643"/>
                  </a:lnTo>
                  <a:lnTo>
                    <a:pt x="3625" y="44546"/>
                  </a:lnTo>
                  <a:lnTo>
                    <a:pt x="5549" y="47014"/>
                  </a:lnTo>
                  <a:lnTo>
                    <a:pt x="9972" y="51441"/>
                  </a:lnTo>
                  <a:lnTo>
                    <a:pt x="13044" y="52892"/>
                  </a:lnTo>
                  <a:lnTo>
                    <a:pt x="16116" y="54344"/>
                  </a:lnTo>
                  <a:lnTo>
                    <a:pt x="16041" y="35383"/>
                  </a:lnTo>
                  <a:lnTo>
                    <a:pt x="14876" y="32207"/>
                  </a:lnTo>
                  <a:lnTo>
                    <a:pt x="14210" y="28797"/>
                  </a:lnTo>
                  <a:lnTo>
                    <a:pt x="14210" y="25239"/>
                  </a:lnTo>
                  <a:lnTo>
                    <a:pt x="14987" y="21973"/>
                  </a:lnTo>
                  <a:lnTo>
                    <a:pt x="17818" y="0"/>
                  </a:lnTo>
                  <a:lnTo>
                    <a:pt x="14598" y="1342"/>
                  </a:lnTo>
                  <a:lnTo>
                    <a:pt x="11379" y="2686"/>
                  </a:lnTo>
                  <a:lnTo>
                    <a:pt x="8696" y="4591"/>
                  </a:lnTo>
                  <a:lnTo>
                    <a:pt x="4403" y="9526"/>
                  </a:lnTo>
                  <a:lnTo>
                    <a:pt x="2774" y="12520"/>
                  </a:lnTo>
                  <a:lnTo>
                    <a:pt x="1664" y="16040"/>
                  </a:lnTo>
                  <a:lnTo>
                    <a:pt x="554" y="19560"/>
                  </a:lnTo>
                  <a:lnTo>
                    <a:pt x="0" y="23497"/>
                  </a:lnTo>
                  <a:lnTo>
                    <a:pt x="0" y="278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202"/>
            <p:cNvSpPr/>
            <p:nvPr/>
          </p:nvSpPr>
          <p:spPr>
            <a:xfrm>
              <a:off x="5366863" y="3087391"/>
              <a:ext cx="41854" cy="83612"/>
            </a:xfrm>
            <a:custGeom>
              <a:avLst/>
              <a:gdLst/>
              <a:ahLst/>
              <a:cxnLst/>
              <a:rect l="l" t="t" r="r" b="b"/>
              <a:pathLst>
                <a:path w="41854" h="83612">
                  <a:moveTo>
                    <a:pt x="41854" y="2612"/>
                  </a:moveTo>
                  <a:lnTo>
                    <a:pt x="41743" y="1795"/>
                  </a:lnTo>
                  <a:lnTo>
                    <a:pt x="39171" y="273"/>
                  </a:lnTo>
                  <a:lnTo>
                    <a:pt x="36155" y="0"/>
                  </a:lnTo>
                  <a:lnTo>
                    <a:pt x="33342" y="0"/>
                  </a:lnTo>
                  <a:lnTo>
                    <a:pt x="30326" y="361"/>
                  </a:lnTo>
                  <a:lnTo>
                    <a:pt x="27644" y="2829"/>
                  </a:lnTo>
                  <a:lnTo>
                    <a:pt x="27644" y="34512"/>
                  </a:lnTo>
                  <a:lnTo>
                    <a:pt x="24979" y="32334"/>
                  </a:lnTo>
                  <a:lnTo>
                    <a:pt x="22315" y="30684"/>
                  </a:lnTo>
                  <a:lnTo>
                    <a:pt x="19650" y="29557"/>
                  </a:lnTo>
                  <a:lnTo>
                    <a:pt x="16986" y="28432"/>
                  </a:lnTo>
                  <a:lnTo>
                    <a:pt x="13987" y="27871"/>
                  </a:lnTo>
                  <a:lnTo>
                    <a:pt x="6512" y="27871"/>
                  </a:lnTo>
                  <a:lnTo>
                    <a:pt x="2830" y="28541"/>
                  </a:lnTo>
                  <a:lnTo>
                    <a:pt x="0" y="50515"/>
                  </a:lnTo>
                  <a:lnTo>
                    <a:pt x="1295" y="47467"/>
                  </a:lnTo>
                  <a:lnTo>
                    <a:pt x="4737" y="43802"/>
                  </a:lnTo>
                  <a:lnTo>
                    <a:pt x="8141" y="42205"/>
                  </a:lnTo>
                  <a:lnTo>
                    <a:pt x="12545" y="41805"/>
                  </a:lnTo>
                  <a:lnTo>
                    <a:pt x="15209" y="41805"/>
                  </a:lnTo>
                  <a:lnTo>
                    <a:pt x="20149" y="43220"/>
                  </a:lnTo>
                  <a:lnTo>
                    <a:pt x="25053" y="45544"/>
                  </a:lnTo>
                  <a:lnTo>
                    <a:pt x="27644" y="47358"/>
                  </a:lnTo>
                  <a:lnTo>
                    <a:pt x="27644" y="63797"/>
                  </a:lnTo>
                  <a:lnTo>
                    <a:pt x="26089" y="64886"/>
                  </a:lnTo>
                  <a:lnTo>
                    <a:pt x="23369" y="66574"/>
                  </a:lnTo>
                  <a:lnTo>
                    <a:pt x="20797" y="67934"/>
                  </a:lnTo>
                  <a:lnTo>
                    <a:pt x="17059" y="69132"/>
                  </a:lnTo>
                  <a:lnTo>
                    <a:pt x="13469" y="69677"/>
                  </a:lnTo>
                  <a:lnTo>
                    <a:pt x="9696" y="69677"/>
                  </a:lnTo>
                  <a:lnTo>
                    <a:pt x="5995" y="68479"/>
                  </a:lnTo>
                  <a:lnTo>
                    <a:pt x="3053" y="66610"/>
                  </a:lnTo>
                  <a:lnTo>
                    <a:pt x="1054" y="63925"/>
                  </a:lnTo>
                  <a:lnTo>
                    <a:pt x="1129" y="82886"/>
                  </a:lnTo>
                  <a:lnTo>
                    <a:pt x="4885" y="83612"/>
                  </a:lnTo>
                  <a:lnTo>
                    <a:pt x="13322" y="83612"/>
                  </a:lnTo>
                  <a:lnTo>
                    <a:pt x="16967" y="82850"/>
                  </a:lnTo>
                  <a:lnTo>
                    <a:pt x="20260" y="81326"/>
                  </a:lnTo>
                  <a:lnTo>
                    <a:pt x="23554" y="79801"/>
                  </a:lnTo>
                  <a:lnTo>
                    <a:pt x="26718" y="77660"/>
                  </a:lnTo>
                  <a:lnTo>
                    <a:pt x="29753" y="74903"/>
                  </a:lnTo>
                  <a:lnTo>
                    <a:pt x="29753" y="81108"/>
                  </a:lnTo>
                  <a:lnTo>
                    <a:pt x="30308" y="82577"/>
                  </a:lnTo>
                  <a:lnTo>
                    <a:pt x="32917" y="83503"/>
                  </a:lnTo>
                  <a:lnTo>
                    <a:pt x="38801" y="83503"/>
                  </a:lnTo>
                  <a:lnTo>
                    <a:pt x="41854" y="81217"/>
                  </a:lnTo>
                  <a:lnTo>
                    <a:pt x="41854" y="26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203"/>
            <p:cNvSpPr/>
            <p:nvPr/>
          </p:nvSpPr>
          <p:spPr>
            <a:xfrm>
              <a:off x="5443208" y="3156832"/>
              <a:ext cx="7345" cy="14171"/>
            </a:xfrm>
            <a:custGeom>
              <a:avLst/>
              <a:gdLst/>
              <a:ahLst/>
              <a:cxnLst/>
              <a:rect l="l" t="t" r="r" b="b"/>
              <a:pathLst>
                <a:path w="7345" h="14171">
                  <a:moveTo>
                    <a:pt x="2811" y="236"/>
                  </a:moveTo>
                  <a:lnTo>
                    <a:pt x="0" y="236"/>
                  </a:lnTo>
                  <a:lnTo>
                    <a:pt x="36" y="14171"/>
                  </a:lnTo>
                  <a:lnTo>
                    <a:pt x="3589" y="14171"/>
                  </a:lnTo>
                  <a:lnTo>
                    <a:pt x="7345" y="0"/>
                  </a:lnTo>
                  <a:lnTo>
                    <a:pt x="2811" y="2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04"/>
            <p:cNvSpPr/>
            <p:nvPr/>
          </p:nvSpPr>
          <p:spPr>
            <a:xfrm>
              <a:off x="5422929" y="3115263"/>
              <a:ext cx="49735" cy="55741"/>
            </a:xfrm>
            <a:custGeom>
              <a:avLst/>
              <a:gdLst/>
              <a:ahLst/>
              <a:cxnLst/>
              <a:rect l="l" t="t" r="r" b="b"/>
              <a:pathLst>
                <a:path w="49735" h="55741">
                  <a:moveTo>
                    <a:pt x="0" y="38756"/>
                  </a:moveTo>
                  <a:lnTo>
                    <a:pt x="0" y="41588"/>
                  </a:lnTo>
                  <a:lnTo>
                    <a:pt x="499" y="44056"/>
                  </a:lnTo>
                  <a:lnTo>
                    <a:pt x="2496" y="48265"/>
                  </a:lnTo>
                  <a:lnTo>
                    <a:pt x="5717" y="51440"/>
                  </a:lnTo>
                  <a:lnTo>
                    <a:pt x="9677" y="53926"/>
                  </a:lnTo>
                  <a:lnTo>
                    <a:pt x="14635" y="55377"/>
                  </a:lnTo>
                  <a:lnTo>
                    <a:pt x="17355" y="55741"/>
                  </a:lnTo>
                  <a:lnTo>
                    <a:pt x="20316" y="55741"/>
                  </a:lnTo>
                  <a:lnTo>
                    <a:pt x="20279" y="41805"/>
                  </a:lnTo>
                  <a:lnTo>
                    <a:pt x="18096" y="41515"/>
                  </a:lnTo>
                  <a:lnTo>
                    <a:pt x="14210" y="39555"/>
                  </a:lnTo>
                  <a:lnTo>
                    <a:pt x="15596" y="36488"/>
                  </a:lnTo>
                  <a:lnTo>
                    <a:pt x="18835" y="35435"/>
                  </a:lnTo>
                  <a:lnTo>
                    <a:pt x="22258" y="35055"/>
                  </a:lnTo>
                  <a:lnTo>
                    <a:pt x="26459" y="34837"/>
                  </a:lnTo>
                  <a:lnTo>
                    <a:pt x="35525" y="34837"/>
                  </a:lnTo>
                  <a:lnTo>
                    <a:pt x="35525" y="38975"/>
                  </a:lnTo>
                  <a:lnTo>
                    <a:pt x="31546" y="40626"/>
                  </a:lnTo>
                  <a:lnTo>
                    <a:pt x="27625" y="41569"/>
                  </a:lnTo>
                  <a:lnTo>
                    <a:pt x="23868" y="55741"/>
                  </a:lnTo>
                  <a:lnTo>
                    <a:pt x="27106" y="55251"/>
                  </a:lnTo>
                  <a:lnTo>
                    <a:pt x="30030" y="54270"/>
                  </a:lnTo>
                  <a:lnTo>
                    <a:pt x="32953" y="53290"/>
                  </a:lnTo>
                  <a:lnTo>
                    <a:pt x="35562" y="51603"/>
                  </a:lnTo>
                  <a:lnTo>
                    <a:pt x="37857" y="49208"/>
                  </a:lnTo>
                  <a:lnTo>
                    <a:pt x="37857" y="53563"/>
                  </a:lnTo>
                  <a:lnTo>
                    <a:pt x="38023" y="54489"/>
                  </a:lnTo>
                  <a:lnTo>
                    <a:pt x="40798" y="55667"/>
                  </a:lnTo>
                  <a:lnTo>
                    <a:pt x="46589" y="55667"/>
                  </a:lnTo>
                  <a:lnTo>
                    <a:pt x="49735" y="53672"/>
                  </a:lnTo>
                  <a:lnTo>
                    <a:pt x="49735" y="16402"/>
                  </a:lnTo>
                  <a:lnTo>
                    <a:pt x="49254" y="13426"/>
                  </a:lnTo>
                  <a:lnTo>
                    <a:pt x="48293" y="10886"/>
                  </a:lnTo>
                  <a:lnTo>
                    <a:pt x="47331" y="8345"/>
                  </a:lnTo>
                  <a:lnTo>
                    <a:pt x="45812" y="6276"/>
                  </a:lnTo>
                  <a:lnTo>
                    <a:pt x="41668" y="3083"/>
                  </a:lnTo>
                  <a:lnTo>
                    <a:pt x="39023" y="1903"/>
                  </a:lnTo>
                  <a:lnTo>
                    <a:pt x="35803" y="1143"/>
                  </a:lnTo>
                  <a:lnTo>
                    <a:pt x="32583" y="379"/>
                  </a:lnTo>
                  <a:lnTo>
                    <a:pt x="28717" y="0"/>
                  </a:lnTo>
                  <a:lnTo>
                    <a:pt x="21611" y="0"/>
                  </a:lnTo>
                  <a:lnTo>
                    <a:pt x="16708" y="379"/>
                  </a:lnTo>
                  <a:lnTo>
                    <a:pt x="12081" y="979"/>
                  </a:lnTo>
                  <a:lnTo>
                    <a:pt x="8011" y="1850"/>
                  </a:lnTo>
                  <a:lnTo>
                    <a:pt x="4718" y="2774"/>
                  </a:lnTo>
                  <a:lnTo>
                    <a:pt x="1554" y="4517"/>
                  </a:lnTo>
                  <a:lnTo>
                    <a:pt x="110" y="7637"/>
                  </a:lnTo>
                  <a:lnTo>
                    <a:pt x="0" y="10233"/>
                  </a:lnTo>
                  <a:lnTo>
                    <a:pt x="220" y="13227"/>
                  </a:lnTo>
                  <a:lnTo>
                    <a:pt x="998" y="16130"/>
                  </a:lnTo>
                  <a:lnTo>
                    <a:pt x="3848" y="17418"/>
                  </a:lnTo>
                  <a:lnTo>
                    <a:pt x="7086" y="16511"/>
                  </a:lnTo>
                  <a:lnTo>
                    <a:pt x="10269" y="15676"/>
                  </a:lnTo>
                  <a:lnTo>
                    <a:pt x="14006" y="14842"/>
                  </a:lnTo>
                  <a:lnTo>
                    <a:pt x="18521" y="14116"/>
                  </a:lnTo>
                  <a:lnTo>
                    <a:pt x="21093" y="13934"/>
                  </a:lnTo>
                  <a:lnTo>
                    <a:pt x="27938" y="14043"/>
                  </a:lnTo>
                  <a:lnTo>
                    <a:pt x="30900" y="14479"/>
                  </a:lnTo>
                  <a:lnTo>
                    <a:pt x="33952" y="15676"/>
                  </a:lnTo>
                  <a:lnTo>
                    <a:pt x="35525" y="18289"/>
                  </a:lnTo>
                  <a:lnTo>
                    <a:pt x="35525" y="20901"/>
                  </a:lnTo>
                  <a:lnTo>
                    <a:pt x="25126" y="20901"/>
                  </a:lnTo>
                  <a:lnTo>
                    <a:pt x="20778" y="21247"/>
                  </a:lnTo>
                  <a:lnTo>
                    <a:pt x="17040" y="21936"/>
                  </a:lnTo>
                  <a:lnTo>
                    <a:pt x="13303" y="22626"/>
                  </a:lnTo>
                  <a:lnTo>
                    <a:pt x="10157" y="23714"/>
                  </a:lnTo>
                  <a:lnTo>
                    <a:pt x="7603" y="25203"/>
                  </a:lnTo>
                  <a:lnTo>
                    <a:pt x="5050" y="26690"/>
                  </a:lnTo>
                  <a:lnTo>
                    <a:pt x="3144" y="28559"/>
                  </a:lnTo>
                  <a:lnTo>
                    <a:pt x="628" y="33059"/>
                  </a:lnTo>
                  <a:lnTo>
                    <a:pt x="0" y="35708"/>
                  </a:lnTo>
                  <a:lnTo>
                    <a:pt x="0" y="38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05"/>
            <p:cNvSpPr/>
            <p:nvPr/>
          </p:nvSpPr>
          <p:spPr>
            <a:xfrm>
              <a:off x="5308208" y="3156832"/>
              <a:ext cx="7345" cy="14171"/>
            </a:xfrm>
            <a:custGeom>
              <a:avLst/>
              <a:gdLst/>
              <a:ahLst/>
              <a:cxnLst/>
              <a:rect l="l" t="t" r="r" b="b"/>
              <a:pathLst>
                <a:path w="7345" h="14171">
                  <a:moveTo>
                    <a:pt x="2811" y="236"/>
                  </a:moveTo>
                  <a:lnTo>
                    <a:pt x="0" y="236"/>
                  </a:lnTo>
                  <a:lnTo>
                    <a:pt x="36" y="14171"/>
                  </a:lnTo>
                  <a:lnTo>
                    <a:pt x="3590" y="14171"/>
                  </a:lnTo>
                  <a:lnTo>
                    <a:pt x="7345" y="0"/>
                  </a:lnTo>
                  <a:lnTo>
                    <a:pt x="2811" y="2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206"/>
            <p:cNvSpPr/>
            <p:nvPr/>
          </p:nvSpPr>
          <p:spPr>
            <a:xfrm>
              <a:off x="5081877" y="3094358"/>
              <a:ext cx="56842" cy="76645"/>
            </a:xfrm>
            <a:custGeom>
              <a:avLst/>
              <a:gdLst/>
              <a:ahLst/>
              <a:cxnLst/>
              <a:rect l="l" t="t" r="r" b="b"/>
              <a:pathLst>
                <a:path w="56842" h="76645">
                  <a:moveTo>
                    <a:pt x="17893" y="22682"/>
                  </a:moveTo>
                  <a:lnTo>
                    <a:pt x="19706" y="20576"/>
                  </a:lnTo>
                  <a:lnTo>
                    <a:pt x="23703" y="16838"/>
                  </a:lnTo>
                  <a:lnTo>
                    <a:pt x="26255" y="15678"/>
                  </a:lnTo>
                  <a:lnTo>
                    <a:pt x="28809" y="14516"/>
                  </a:lnTo>
                  <a:lnTo>
                    <a:pt x="31751" y="13935"/>
                  </a:lnTo>
                  <a:lnTo>
                    <a:pt x="38042" y="13935"/>
                  </a:lnTo>
                  <a:lnTo>
                    <a:pt x="40596" y="14298"/>
                  </a:lnTo>
                  <a:lnTo>
                    <a:pt x="42743" y="15024"/>
                  </a:lnTo>
                  <a:lnTo>
                    <a:pt x="46739" y="16548"/>
                  </a:lnTo>
                  <a:lnTo>
                    <a:pt x="49847" y="18290"/>
                  </a:lnTo>
                  <a:lnTo>
                    <a:pt x="53030" y="20539"/>
                  </a:lnTo>
                  <a:lnTo>
                    <a:pt x="56064" y="19869"/>
                  </a:lnTo>
                  <a:lnTo>
                    <a:pt x="56730" y="17202"/>
                  </a:lnTo>
                  <a:lnTo>
                    <a:pt x="56842" y="14044"/>
                  </a:lnTo>
                  <a:lnTo>
                    <a:pt x="56657" y="10288"/>
                  </a:lnTo>
                  <a:lnTo>
                    <a:pt x="56009" y="7512"/>
                  </a:lnTo>
                  <a:lnTo>
                    <a:pt x="53400" y="4935"/>
                  </a:lnTo>
                  <a:lnTo>
                    <a:pt x="50736" y="3338"/>
                  </a:lnTo>
                  <a:lnTo>
                    <a:pt x="47517" y="2015"/>
                  </a:lnTo>
                  <a:lnTo>
                    <a:pt x="43963" y="906"/>
                  </a:lnTo>
                  <a:lnTo>
                    <a:pt x="39966" y="181"/>
                  </a:lnTo>
                  <a:lnTo>
                    <a:pt x="35747" y="0"/>
                  </a:lnTo>
                  <a:lnTo>
                    <a:pt x="30493" y="0"/>
                  </a:lnTo>
                  <a:lnTo>
                    <a:pt x="25664" y="853"/>
                  </a:lnTo>
                  <a:lnTo>
                    <a:pt x="21259" y="2559"/>
                  </a:lnTo>
                  <a:lnTo>
                    <a:pt x="16856" y="4264"/>
                  </a:lnTo>
                  <a:lnTo>
                    <a:pt x="13082" y="6786"/>
                  </a:lnTo>
                  <a:lnTo>
                    <a:pt x="9936" y="10125"/>
                  </a:lnTo>
                  <a:lnTo>
                    <a:pt x="6790" y="13463"/>
                  </a:lnTo>
                  <a:lnTo>
                    <a:pt x="4348" y="17583"/>
                  </a:lnTo>
                  <a:lnTo>
                    <a:pt x="2608" y="22482"/>
                  </a:lnTo>
                  <a:lnTo>
                    <a:pt x="869" y="27381"/>
                  </a:lnTo>
                  <a:lnTo>
                    <a:pt x="0" y="32988"/>
                  </a:lnTo>
                  <a:lnTo>
                    <a:pt x="0" y="45471"/>
                  </a:lnTo>
                  <a:lnTo>
                    <a:pt x="796" y="50897"/>
                  </a:lnTo>
                  <a:lnTo>
                    <a:pt x="2387" y="55579"/>
                  </a:lnTo>
                  <a:lnTo>
                    <a:pt x="3978" y="60260"/>
                  </a:lnTo>
                  <a:lnTo>
                    <a:pt x="6254" y="64160"/>
                  </a:lnTo>
                  <a:lnTo>
                    <a:pt x="9215" y="67282"/>
                  </a:lnTo>
                  <a:lnTo>
                    <a:pt x="12175" y="70403"/>
                  </a:lnTo>
                  <a:lnTo>
                    <a:pt x="15783" y="72744"/>
                  </a:lnTo>
                  <a:lnTo>
                    <a:pt x="20039" y="74305"/>
                  </a:lnTo>
                  <a:lnTo>
                    <a:pt x="24295" y="75864"/>
                  </a:lnTo>
                  <a:lnTo>
                    <a:pt x="29049" y="76645"/>
                  </a:lnTo>
                  <a:lnTo>
                    <a:pt x="36969" y="76645"/>
                  </a:lnTo>
                  <a:lnTo>
                    <a:pt x="41799" y="75991"/>
                  </a:lnTo>
                  <a:lnTo>
                    <a:pt x="46184" y="74993"/>
                  </a:lnTo>
                  <a:lnTo>
                    <a:pt x="49737" y="73615"/>
                  </a:lnTo>
                  <a:lnTo>
                    <a:pt x="53770" y="71455"/>
                  </a:lnTo>
                  <a:lnTo>
                    <a:pt x="56194" y="68680"/>
                  </a:lnTo>
                  <a:lnTo>
                    <a:pt x="56730" y="65704"/>
                  </a:lnTo>
                  <a:lnTo>
                    <a:pt x="56842" y="61403"/>
                  </a:lnTo>
                  <a:lnTo>
                    <a:pt x="56657" y="58282"/>
                  </a:lnTo>
                  <a:lnTo>
                    <a:pt x="54140" y="55741"/>
                  </a:lnTo>
                  <a:lnTo>
                    <a:pt x="51346" y="57556"/>
                  </a:lnTo>
                  <a:lnTo>
                    <a:pt x="48571" y="59226"/>
                  </a:lnTo>
                  <a:lnTo>
                    <a:pt x="45222" y="60895"/>
                  </a:lnTo>
                  <a:lnTo>
                    <a:pt x="40929" y="62346"/>
                  </a:lnTo>
                  <a:lnTo>
                    <a:pt x="38375" y="62710"/>
                  </a:lnTo>
                  <a:lnTo>
                    <a:pt x="32158" y="62710"/>
                  </a:lnTo>
                  <a:lnTo>
                    <a:pt x="29216" y="62219"/>
                  </a:lnTo>
                  <a:lnTo>
                    <a:pt x="26589" y="61240"/>
                  </a:lnTo>
                  <a:lnTo>
                    <a:pt x="23962" y="60260"/>
                  </a:lnTo>
                  <a:lnTo>
                    <a:pt x="19927" y="56829"/>
                  </a:lnTo>
                  <a:lnTo>
                    <a:pt x="16708" y="52367"/>
                  </a:lnTo>
                  <a:lnTo>
                    <a:pt x="15709" y="49317"/>
                  </a:lnTo>
                  <a:lnTo>
                    <a:pt x="14710" y="46269"/>
                  </a:lnTo>
                  <a:lnTo>
                    <a:pt x="14211" y="42677"/>
                  </a:lnTo>
                  <a:lnTo>
                    <a:pt x="14211" y="34766"/>
                  </a:lnTo>
                  <a:lnTo>
                    <a:pt x="14673" y="31355"/>
                  </a:lnTo>
                  <a:lnTo>
                    <a:pt x="15598" y="28307"/>
                  </a:lnTo>
                  <a:lnTo>
                    <a:pt x="16523" y="25257"/>
                  </a:lnTo>
                  <a:lnTo>
                    <a:pt x="17893" y="22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207"/>
            <p:cNvSpPr/>
            <p:nvPr/>
          </p:nvSpPr>
          <p:spPr>
            <a:xfrm>
              <a:off x="5173209" y="3156832"/>
              <a:ext cx="7345" cy="14171"/>
            </a:xfrm>
            <a:custGeom>
              <a:avLst/>
              <a:gdLst/>
              <a:ahLst/>
              <a:cxnLst/>
              <a:rect l="l" t="t" r="r" b="b"/>
              <a:pathLst>
                <a:path w="7345" h="14171">
                  <a:moveTo>
                    <a:pt x="2813" y="236"/>
                  </a:moveTo>
                  <a:lnTo>
                    <a:pt x="0" y="236"/>
                  </a:lnTo>
                  <a:lnTo>
                    <a:pt x="36" y="14171"/>
                  </a:lnTo>
                  <a:lnTo>
                    <a:pt x="3589" y="14171"/>
                  </a:lnTo>
                  <a:lnTo>
                    <a:pt x="7345" y="0"/>
                  </a:lnTo>
                  <a:lnTo>
                    <a:pt x="2813" y="2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208"/>
            <p:cNvSpPr/>
            <p:nvPr/>
          </p:nvSpPr>
          <p:spPr>
            <a:xfrm>
              <a:off x="5152929" y="3115263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0" y="38756"/>
                  </a:moveTo>
                  <a:lnTo>
                    <a:pt x="0" y="41588"/>
                  </a:lnTo>
                  <a:lnTo>
                    <a:pt x="499" y="44056"/>
                  </a:lnTo>
                  <a:lnTo>
                    <a:pt x="2498" y="48265"/>
                  </a:lnTo>
                  <a:lnTo>
                    <a:pt x="5717" y="51440"/>
                  </a:lnTo>
                  <a:lnTo>
                    <a:pt x="9677" y="53926"/>
                  </a:lnTo>
                  <a:lnTo>
                    <a:pt x="14635" y="55377"/>
                  </a:lnTo>
                  <a:lnTo>
                    <a:pt x="17355" y="55741"/>
                  </a:lnTo>
                  <a:lnTo>
                    <a:pt x="20316" y="55741"/>
                  </a:lnTo>
                  <a:lnTo>
                    <a:pt x="20279" y="41805"/>
                  </a:lnTo>
                  <a:lnTo>
                    <a:pt x="18096" y="41515"/>
                  </a:lnTo>
                  <a:lnTo>
                    <a:pt x="14210" y="39555"/>
                  </a:lnTo>
                  <a:lnTo>
                    <a:pt x="15598" y="36488"/>
                  </a:lnTo>
                  <a:lnTo>
                    <a:pt x="18835" y="35435"/>
                  </a:lnTo>
                  <a:lnTo>
                    <a:pt x="22259" y="35055"/>
                  </a:lnTo>
                  <a:lnTo>
                    <a:pt x="26459" y="34837"/>
                  </a:lnTo>
                  <a:lnTo>
                    <a:pt x="35525" y="34837"/>
                  </a:lnTo>
                  <a:lnTo>
                    <a:pt x="35525" y="38975"/>
                  </a:lnTo>
                  <a:lnTo>
                    <a:pt x="31548" y="40626"/>
                  </a:lnTo>
                  <a:lnTo>
                    <a:pt x="27625" y="41569"/>
                  </a:lnTo>
                  <a:lnTo>
                    <a:pt x="23868" y="55741"/>
                  </a:lnTo>
                  <a:lnTo>
                    <a:pt x="27106" y="55251"/>
                  </a:lnTo>
                  <a:lnTo>
                    <a:pt x="30030" y="54270"/>
                  </a:lnTo>
                  <a:lnTo>
                    <a:pt x="32953" y="53290"/>
                  </a:lnTo>
                  <a:lnTo>
                    <a:pt x="35563" y="51603"/>
                  </a:lnTo>
                  <a:lnTo>
                    <a:pt x="37857" y="49208"/>
                  </a:lnTo>
                  <a:lnTo>
                    <a:pt x="37857" y="53563"/>
                  </a:lnTo>
                  <a:lnTo>
                    <a:pt x="38023" y="54489"/>
                  </a:lnTo>
                  <a:lnTo>
                    <a:pt x="40798" y="55667"/>
                  </a:lnTo>
                  <a:lnTo>
                    <a:pt x="46591" y="55667"/>
                  </a:lnTo>
                  <a:lnTo>
                    <a:pt x="49737" y="53672"/>
                  </a:lnTo>
                  <a:lnTo>
                    <a:pt x="49737" y="16402"/>
                  </a:lnTo>
                  <a:lnTo>
                    <a:pt x="49255" y="13426"/>
                  </a:lnTo>
                  <a:lnTo>
                    <a:pt x="48293" y="10886"/>
                  </a:lnTo>
                  <a:lnTo>
                    <a:pt x="47331" y="8345"/>
                  </a:lnTo>
                  <a:lnTo>
                    <a:pt x="45813" y="6276"/>
                  </a:lnTo>
                  <a:lnTo>
                    <a:pt x="41668" y="3083"/>
                  </a:lnTo>
                  <a:lnTo>
                    <a:pt x="39023" y="1903"/>
                  </a:lnTo>
                  <a:lnTo>
                    <a:pt x="35803" y="1143"/>
                  </a:lnTo>
                  <a:lnTo>
                    <a:pt x="32584" y="379"/>
                  </a:lnTo>
                  <a:lnTo>
                    <a:pt x="28717" y="0"/>
                  </a:lnTo>
                  <a:lnTo>
                    <a:pt x="21611" y="0"/>
                  </a:lnTo>
                  <a:lnTo>
                    <a:pt x="16708" y="379"/>
                  </a:lnTo>
                  <a:lnTo>
                    <a:pt x="12082" y="979"/>
                  </a:lnTo>
                  <a:lnTo>
                    <a:pt x="8012" y="1850"/>
                  </a:lnTo>
                  <a:lnTo>
                    <a:pt x="4718" y="2774"/>
                  </a:lnTo>
                  <a:lnTo>
                    <a:pt x="1554" y="4517"/>
                  </a:lnTo>
                  <a:lnTo>
                    <a:pt x="110" y="7637"/>
                  </a:lnTo>
                  <a:lnTo>
                    <a:pt x="0" y="10233"/>
                  </a:lnTo>
                  <a:lnTo>
                    <a:pt x="222" y="13227"/>
                  </a:lnTo>
                  <a:lnTo>
                    <a:pt x="999" y="16130"/>
                  </a:lnTo>
                  <a:lnTo>
                    <a:pt x="3848" y="17418"/>
                  </a:lnTo>
                  <a:lnTo>
                    <a:pt x="7086" y="16511"/>
                  </a:lnTo>
                  <a:lnTo>
                    <a:pt x="10269" y="15676"/>
                  </a:lnTo>
                  <a:lnTo>
                    <a:pt x="14006" y="14842"/>
                  </a:lnTo>
                  <a:lnTo>
                    <a:pt x="18521" y="14116"/>
                  </a:lnTo>
                  <a:lnTo>
                    <a:pt x="21093" y="13934"/>
                  </a:lnTo>
                  <a:lnTo>
                    <a:pt x="27939" y="14043"/>
                  </a:lnTo>
                  <a:lnTo>
                    <a:pt x="30900" y="14479"/>
                  </a:lnTo>
                  <a:lnTo>
                    <a:pt x="33953" y="15676"/>
                  </a:lnTo>
                  <a:lnTo>
                    <a:pt x="35525" y="18289"/>
                  </a:lnTo>
                  <a:lnTo>
                    <a:pt x="35525" y="20901"/>
                  </a:lnTo>
                  <a:lnTo>
                    <a:pt x="25126" y="20901"/>
                  </a:lnTo>
                  <a:lnTo>
                    <a:pt x="20778" y="21247"/>
                  </a:lnTo>
                  <a:lnTo>
                    <a:pt x="17042" y="21936"/>
                  </a:lnTo>
                  <a:lnTo>
                    <a:pt x="13303" y="22626"/>
                  </a:lnTo>
                  <a:lnTo>
                    <a:pt x="10158" y="23714"/>
                  </a:lnTo>
                  <a:lnTo>
                    <a:pt x="7604" y="25203"/>
                  </a:lnTo>
                  <a:lnTo>
                    <a:pt x="5050" y="26690"/>
                  </a:lnTo>
                  <a:lnTo>
                    <a:pt x="3145" y="28559"/>
                  </a:lnTo>
                  <a:lnTo>
                    <a:pt x="628" y="33059"/>
                  </a:lnTo>
                  <a:lnTo>
                    <a:pt x="0" y="35708"/>
                  </a:lnTo>
                  <a:lnTo>
                    <a:pt x="0" y="38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9" name="object 209"/>
            <p:cNvSpPr/>
            <p:nvPr/>
          </p:nvSpPr>
          <p:spPr>
            <a:xfrm>
              <a:off x="5216876" y="3115263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110" y="54143"/>
                  </a:moveTo>
                  <a:lnTo>
                    <a:pt x="2774" y="55468"/>
                  </a:lnTo>
                  <a:lnTo>
                    <a:pt x="5698" y="55741"/>
                  </a:lnTo>
                  <a:lnTo>
                    <a:pt x="8511" y="55741"/>
                  </a:lnTo>
                  <a:lnTo>
                    <a:pt x="11435" y="55559"/>
                  </a:lnTo>
                  <a:lnTo>
                    <a:pt x="14210" y="53563"/>
                  </a:lnTo>
                  <a:lnTo>
                    <a:pt x="14210" y="21337"/>
                  </a:lnTo>
                  <a:lnTo>
                    <a:pt x="18430" y="17110"/>
                  </a:lnTo>
                  <a:lnTo>
                    <a:pt x="22425" y="14569"/>
                  </a:lnTo>
                  <a:lnTo>
                    <a:pt x="26311" y="13934"/>
                  </a:lnTo>
                  <a:lnTo>
                    <a:pt x="29235" y="14188"/>
                  </a:lnTo>
                  <a:lnTo>
                    <a:pt x="32565" y="15948"/>
                  </a:lnTo>
                  <a:lnTo>
                    <a:pt x="34601" y="19070"/>
                  </a:lnTo>
                  <a:lnTo>
                    <a:pt x="35341" y="21755"/>
                  </a:lnTo>
                  <a:lnTo>
                    <a:pt x="35525" y="25910"/>
                  </a:lnTo>
                  <a:lnTo>
                    <a:pt x="35637" y="54253"/>
                  </a:lnTo>
                  <a:lnTo>
                    <a:pt x="38209" y="55559"/>
                  </a:lnTo>
                  <a:lnTo>
                    <a:pt x="41225" y="55741"/>
                  </a:lnTo>
                  <a:lnTo>
                    <a:pt x="44037" y="55741"/>
                  </a:lnTo>
                  <a:lnTo>
                    <a:pt x="47053" y="55468"/>
                  </a:lnTo>
                  <a:lnTo>
                    <a:pt x="49737" y="53455"/>
                  </a:lnTo>
                  <a:lnTo>
                    <a:pt x="49737" y="18797"/>
                  </a:lnTo>
                  <a:lnTo>
                    <a:pt x="49403" y="15676"/>
                  </a:lnTo>
                  <a:lnTo>
                    <a:pt x="48737" y="13063"/>
                  </a:lnTo>
                  <a:lnTo>
                    <a:pt x="48070" y="10450"/>
                  </a:lnTo>
                  <a:lnTo>
                    <a:pt x="45462" y="6258"/>
                  </a:lnTo>
                  <a:lnTo>
                    <a:pt x="41946" y="2813"/>
                  </a:lnTo>
                  <a:lnTo>
                    <a:pt x="36987" y="561"/>
                  </a:lnTo>
                  <a:lnTo>
                    <a:pt x="33971" y="0"/>
                  </a:lnTo>
                  <a:lnTo>
                    <a:pt x="27162" y="0"/>
                  </a:lnTo>
                  <a:lnTo>
                    <a:pt x="24016" y="670"/>
                  </a:lnTo>
                  <a:lnTo>
                    <a:pt x="20982" y="2012"/>
                  </a:lnTo>
                  <a:lnTo>
                    <a:pt x="17947" y="3356"/>
                  </a:lnTo>
                  <a:lnTo>
                    <a:pt x="14987" y="5406"/>
                  </a:lnTo>
                  <a:lnTo>
                    <a:pt x="12100" y="8164"/>
                  </a:lnTo>
                  <a:lnTo>
                    <a:pt x="12100" y="2286"/>
                  </a:lnTo>
                  <a:lnTo>
                    <a:pt x="11638" y="1014"/>
                  </a:lnTo>
                  <a:lnTo>
                    <a:pt x="9047" y="162"/>
                  </a:lnTo>
                  <a:lnTo>
                    <a:pt x="6106" y="0"/>
                  </a:lnTo>
                  <a:lnTo>
                    <a:pt x="3163" y="162"/>
                  </a:lnTo>
                  <a:lnTo>
                    <a:pt x="0" y="2286"/>
                  </a:lnTo>
                  <a:lnTo>
                    <a:pt x="110" y="54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210"/>
            <p:cNvSpPr/>
            <p:nvPr/>
          </p:nvSpPr>
          <p:spPr>
            <a:xfrm>
              <a:off x="5287929" y="3115263"/>
              <a:ext cx="49735" cy="55741"/>
            </a:xfrm>
            <a:custGeom>
              <a:avLst/>
              <a:gdLst/>
              <a:ahLst/>
              <a:cxnLst/>
              <a:rect l="l" t="t" r="r" b="b"/>
              <a:pathLst>
                <a:path w="49735" h="55741">
                  <a:moveTo>
                    <a:pt x="0" y="38756"/>
                  </a:moveTo>
                  <a:lnTo>
                    <a:pt x="0" y="41588"/>
                  </a:lnTo>
                  <a:lnTo>
                    <a:pt x="499" y="44056"/>
                  </a:lnTo>
                  <a:lnTo>
                    <a:pt x="2498" y="48265"/>
                  </a:lnTo>
                  <a:lnTo>
                    <a:pt x="5717" y="51440"/>
                  </a:lnTo>
                  <a:lnTo>
                    <a:pt x="9677" y="53926"/>
                  </a:lnTo>
                  <a:lnTo>
                    <a:pt x="14635" y="55377"/>
                  </a:lnTo>
                  <a:lnTo>
                    <a:pt x="17355" y="55741"/>
                  </a:lnTo>
                  <a:lnTo>
                    <a:pt x="20316" y="55741"/>
                  </a:lnTo>
                  <a:lnTo>
                    <a:pt x="20279" y="41805"/>
                  </a:lnTo>
                  <a:lnTo>
                    <a:pt x="18096" y="41515"/>
                  </a:lnTo>
                  <a:lnTo>
                    <a:pt x="14210" y="39555"/>
                  </a:lnTo>
                  <a:lnTo>
                    <a:pt x="15598" y="36488"/>
                  </a:lnTo>
                  <a:lnTo>
                    <a:pt x="18835" y="35435"/>
                  </a:lnTo>
                  <a:lnTo>
                    <a:pt x="22259" y="35055"/>
                  </a:lnTo>
                  <a:lnTo>
                    <a:pt x="26459" y="34837"/>
                  </a:lnTo>
                  <a:lnTo>
                    <a:pt x="35525" y="34837"/>
                  </a:lnTo>
                  <a:lnTo>
                    <a:pt x="35525" y="38975"/>
                  </a:lnTo>
                  <a:lnTo>
                    <a:pt x="31548" y="40626"/>
                  </a:lnTo>
                  <a:lnTo>
                    <a:pt x="27625" y="41569"/>
                  </a:lnTo>
                  <a:lnTo>
                    <a:pt x="23869" y="55741"/>
                  </a:lnTo>
                  <a:lnTo>
                    <a:pt x="27106" y="55251"/>
                  </a:lnTo>
                  <a:lnTo>
                    <a:pt x="30030" y="54270"/>
                  </a:lnTo>
                  <a:lnTo>
                    <a:pt x="32953" y="53290"/>
                  </a:lnTo>
                  <a:lnTo>
                    <a:pt x="35562" y="51603"/>
                  </a:lnTo>
                  <a:lnTo>
                    <a:pt x="37857" y="49208"/>
                  </a:lnTo>
                  <a:lnTo>
                    <a:pt x="37857" y="53563"/>
                  </a:lnTo>
                  <a:lnTo>
                    <a:pt x="38023" y="54489"/>
                  </a:lnTo>
                  <a:lnTo>
                    <a:pt x="40798" y="55667"/>
                  </a:lnTo>
                  <a:lnTo>
                    <a:pt x="46591" y="55667"/>
                  </a:lnTo>
                  <a:lnTo>
                    <a:pt x="49735" y="53672"/>
                  </a:lnTo>
                  <a:lnTo>
                    <a:pt x="49735" y="16402"/>
                  </a:lnTo>
                  <a:lnTo>
                    <a:pt x="49255" y="13426"/>
                  </a:lnTo>
                  <a:lnTo>
                    <a:pt x="48293" y="10886"/>
                  </a:lnTo>
                  <a:lnTo>
                    <a:pt x="47331" y="8345"/>
                  </a:lnTo>
                  <a:lnTo>
                    <a:pt x="45813" y="6276"/>
                  </a:lnTo>
                  <a:lnTo>
                    <a:pt x="41668" y="3083"/>
                  </a:lnTo>
                  <a:lnTo>
                    <a:pt x="39023" y="1903"/>
                  </a:lnTo>
                  <a:lnTo>
                    <a:pt x="35803" y="1143"/>
                  </a:lnTo>
                  <a:lnTo>
                    <a:pt x="32583" y="379"/>
                  </a:lnTo>
                  <a:lnTo>
                    <a:pt x="28717" y="0"/>
                  </a:lnTo>
                  <a:lnTo>
                    <a:pt x="21611" y="0"/>
                  </a:lnTo>
                  <a:lnTo>
                    <a:pt x="16708" y="379"/>
                  </a:lnTo>
                  <a:lnTo>
                    <a:pt x="12082" y="979"/>
                  </a:lnTo>
                  <a:lnTo>
                    <a:pt x="8011" y="1850"/>
                  </a:lnTo>
                  <a:lnTo>
                    <a:pt x="4718" y="2774"/>
                  </a:lnTo>
                  <a:lnTo>
                    <a:pt x="1554" y="4517"/>
                  </a:lnTo>
                  <a:lnTo>
                    <a:pt x="110" y="7637"/>
                  </a:lnTo>
                  <a:lnTo>
                    <a:pt x="0" y="10233"/>
                  </a:lnTo>
                  <a:lnTo>
                    <a:pt x="220" y="13227"/>
                  </a:lnTo>
                  <a:lnTo>
                    <a:pt x="998" y="16130"/>
                  </a:lnTo>
                  <a:lnTo>
                    <a:pt x="3848" y="17418"/>
                  </a:lnTo>
                  <a:lnTo>
                    <a:pt x="7086" y="16511"/>
                  </a:lnTo>
                  <a:lnTo>
                    <a:pt x="10269" y="15676"/>
                  </a:lnTo>
                  <a:lnTo>
                    <a:pt x="14006" y="14842"/>
                  </a:lnTo>
                  <a:lnTo>
                    <a:pt x="18521" y="14116"/>
                  </a:lnTo>
                  <a:lnTo>
                    <a:pt x="21093" y="13934"/>
                  </a:lnTo>
                  <a:lnTo>
                    <a:pt x="27939" y="14043"/>
                  </a:lnTo>
                  <a:lnTo>
                    <a:pt x="30900" y="14479"/>
                  </a:lnTo>
                  <a:lnTo>
                    <a:pt x="33952" y="15676"/>
                  </a:lnTo>
                  <a:lnTo>
                    <a:pt x="35525" y="18289"/>
                  </a:lnTo>
                  <a:lnTo>
                    <a:pt x="35525" y="20901"/>
                  </a:lnTo>
                  <a:lnTo>
                    <a:pt x="25126" y="20901"/>
                  </a:lnTo>
                  <a:lnTo>
                    <a:pt x="20778" y="21247"/>
                  </a:lnTo>
                  <a:lnTo>
                    <a:pt x="17040" y="21936"/>
                  </a:lnTo>
                  <a:lnTo>
                    <a:pt x="13303" y="22626"/>
                  </a:lnTo>
                  <a:lnTo>
                    <a:pt x="10157" y="23714"/>
                  </a:lnTo>
                  <a:lnTo>
                    <a:pt x="7604" y="25203"/>
                  </a:lnTo>
                  <a:lnTo>
                    <a:pt x="5050" y="26690"/>
                  </a:lnTo>
                  <a:lnTo>
                    <a:pt x="3145" y="28559"/>
                  </a:lnTo>
                  <a:lnTo>
                    <a:pt x="628" y="33059"/>
                  </a:lnTo>
                  <a:lnTo>
                    <a:pt x="0" y="35708"/>
                  </a:lnTo>
                  <a:lnTo>
                    <a:pt x="0" y="38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200"/>
            <p:cNvSpPr/>
            <p:nvPr/>
          </p:nvSpPr>
          <p:spPr>
            <a:xfrm>
              <a:off x="6524277" y="3094358"/>
              <a:ext cx="291278" cy="90581"/>
            </a:xfrm>
            <a:custGeom>
              <a:avLst/>
              <a:gdLst/>
              <a:ahLst/>
              <a:cxnLst/>
              <a:rect l="l" t="t" r="r" b="b"/>
              <a:pathLst>
                <a:path w="291278" h="90581">
                  <a:moveTo>
                    <a:pt x="56804" y="55850"/>
                  </a:moveTo>
                  <a:lnTo>
                    <a:pt x="56804" y="53310"/>
                  </a:lnTo>
                  <a:lnTo>
                    <a:pt x="56620" y="51495"/>
                  </a:lnTo>
                  <a:lnTo>
                    <a:pt x="55029" y="48774"/>
                  </a:lnTo>
                  <a:lnTo>
                    <a:pt x="49700" y="48774"/>
                  </a:lnTo>
                  <a:lnTo>
                    <a:pt x="49700" y="2504"/>
                  </a:lnTo>
                  <a:lnTo>
                    <a:pt x="47478" y="654"/>
                  </a:lnTo>
                  <a:lnTo>
                    <a:pt x="44425" y="162"/>
                  </a:lnTo>
                  <a:lnTo>
                    <a:pt x="41558" y="0"/>
                  </a:lnTo>
                  <a:lnTo>
                    <a:pt x="34601" y="109"/>
                  </a:lnTo>
                  <a:lnTo>
                    <a:pt x="31104" y="490"/>
                  </a:lnTo>
                  <a:lnTo>
                    <a:pt x="35378" y="13935"/>
                  </a:lnTo>
                  <a:lnTo>
                    <a:pt x="35488" y="48774"/>
                  </a:lnTo>
                  <a:lnTo>
                    <a:pt x="14173" y="48774"/>
                  </a:lnTo>
                  <a:lnTo>
                    <a:pt x="27829" y="2068"/>
                  </a:lnTo>
                  <a:lnTo>
                    <a:pt x="2072" y="43983"/>
                  </a:lnTo>
                  <a:lnTo>
                    <a:pt x="1017" y="46324"/>
                  </a:lnTo>
                  <a:lnTo>
                    <a:pt x="259" y="49463"/>
                  </a:lnTo>
                  <a:lnTo>
                    <a:pt x="0" y="52404"/>
                  </a:lnTo>
                  <a:lnTo>
                    <a:pt x="36" y="58101"/>
                  </a:lnTo>
                  <a:lnTo>
                    <a:pt x="906" y="61457"/>
                  </a:lnTo>
                  <a:lnTo>
                    <a:pt x="3737" y="62710"/>
                  </a:lnTo>
                  <a:lnTo>
                    <a:pt x="35488" y="62710"/>
                  </a:lnTo>
                  <a:lnTo>
                    <a:pt x="35600" y="75247"/>
                  </a:lnTo>
                  <a:lnTo>
                    <a:pt x="38172" y="76464"/>
                  </a:lnTo>
                  <a:lnTo>
                    <a:pt x="41151" y="76645"/>
                  </a:lnTo>
                  <a:lnTo>
                    <a:pt x="43889" y="76645"/>
                  </a:lnTo>
                  <a:lnTo>
                    <a:pt x="46906" y="76464"/>
                  </a:lnTo>
                  <a:lnTo>
                    <a:pt x="49700" y="74576"/>
                  </a:lnTo>
                  <a:lnTo>
                    <a:pt x="49700" y="62710"/>
                  </a:lnTo>
                  <a:lnTo>
                    <a:pt x="55547" y="62710"/>
                  </a:lnTo>
                  <a:lnTo>
                    <a:pt x="56639" y="59805"/>
                  </a:lnTo>
                  <a:lnTo>
                    <a:pt x="56804" y="55850"/>
                  </a:lnTo>
                  <a:close/>
                </a:path>
                <a:path w="291278" h="90581">
                  <a:moveTo>
                    <a:pt x="27829" y="2068"/>
                  </a:moveTo>
                  <a:lnTo>
                    <a:pt x="14173" y="48774"/>
                  </a:lnTo>
                  <a:lnTo>
                    <a:pt x="35378" y="13935"/>
                  </a:lnTo>
                  <a:lnTo>
                    <a:pt x="31104" y="490"/>
                  </a:lnTo>
                  <a:lnTo>
                    <a:pt x="27829" y="2068"/>
                  </a:lnTo>
                  <a:close/>
                </a:path>
                <a:path w="291278" h="90581">
                  <a:moveTo>
                    <a:pt x="80545" y="55815"/>
                  </a:moveTo>
                  <a:lnTo>
                    <a:pt x="76973" y="55741"/>
                  </a:lnTo>
                  <a:lnTo>
                    <a:pt x="74123" y="56106"/>
                  </a:lnTo>
                  <a:lnTo>
                    <a:pt x="71460" y="58736"/>
                  </a:lnTo>
                  <a:lnTo>
                    <a:pt x="71015" y="62056"/>
                  </a:lnTo>
                  <a:lnTo>
                    <a:pt x="71015" y="71528"/>
                  </a:lnTo>
                  <a:lnTo>
                    <a:pt x="63910" y="88075"/>
                  </a:lnTo>
                  <a:lnTo>
                    <a:pt x="65520" y="90417"/>
                  </a:lnTo>
                  <a:lnTo>
                    <a:pt x="68129" y="90581"/>
                  </a:lnTo>
                  <a:lnTo>
                    <a:pt x="71034" y="90308"/>
                  </a:lnTo>
                  <a:lnTo>
                    <a:pt x="73901" y="88403"/>
                  </a:lnTo>
                  <a:lnTo>
                    <a:pt x="81118" y="76862"/>
                  </a:lnTo>
                  <a:lnTo>
                    <a:pt x="82580" y="74576"/>
                  </a:lnTo>
                  <a:lnTo>
                    <a:pt x="83949" y="71274"/>
                  </a:lnTo>
                  <a:lnTo>
                    <a:pt x="84856" y="67717"/>
                  </a:lnTo>
                  <a:lnTo>
                    <a:pt x="85152" y="65105"/>
                  </a:lnTo>
                  <a:lnTo>
                    <a:pt x="85225" y="62056"/>
                  </a:lnTo>
                  <a:lnTo>
                    <a:pt x="85096" y="59570"/>
                  </a:lnTo>
                  <a:lnTo>
                    <a:pt x="83560" y="56829"/>
                  </a:lnTo>
                  <a:lnTo>
                    <a:pt x="80545" y="55815"/>
                  </a:lnTo>
                  <a:close/>
                </a:path>
                <a:path w="291278" h="90581">
                  <a:moveTo>
                    <a:pt x="111980" y="76645"/>
                  </a:moveTo>
                  <a:lnTo>
                    <a:pt x="160719" y="76645"/>
                  </a:lnTo>
                  <a:lnTo>
                    <a:pt x="162495" y="75610"/>
                  </a:lnTo>
                  <a:lnTo>
                    <a:pt x="163216" y="72889"/>
                  </a:lnTo>
                  <a:lnTo>
                    <a:pt x="163384" y="69677"/>
                  </a:lnTo>
                  <a:lnTo>
                    <a:pt x="163310" y="67373"/>
                  </a:lnTo>
                  <a:lnTo>
                    <a:pt x="162495" y="64288"/>
                  </a:lnTo>
                  <a:lnTo>
                    <a:pt x="159942" y="62710"/>
                  </a:lnTo>
                  <a:lnTo>
                    <a:pt x="120752" y="62710"/>
                  </a:lnTo>
                  <a:lnTo>
                    <a:pt x="133520" y="54217"/>
                  </a:lnTo>
                  <a:lnTo>
                    <a:pt x="139957" y="49936"/>
                  </a:lnTo>
                  <a:lnTo>
                    <a:pt x="145139" y="46179"/>
                  </a:lnTo>
                  <a:lnTo>
                    <a:pt x="149062" y="42950"/>
                  </a:lnTo>
                  <a:lnTo>
                    <a:pt x="152985" y="39719"/>
                  </a:lnTo>
                  <a:lnTo>
                    <a:pt x="156019" y="36780"/>
                  </a:lnTo>
                  <a:lnTo>
                    <a:pt x="158165" y="34131"/>
                  </a:lnTo>
                  <a:lnTo>
                    <a:pt x="160312" y="31482"/>
                  </a:lnTo>
                  <a:lnTo>
                    <a:pt x="161717" y="29014"/>
                  </a:lnTo>
                  <a:lnTo>
                    <a:pt x="163050" y="24441"/>
                  </a:lnTo>
                  <a:lnTo>
                    <a:pt x="163384" y="19706"/>
                  </a:lnTo>
                  <a:lnTo>
                    <a:pt x="163384" y="16948"/>
                  </a:lnTo>
                  <a:lnTo>
                    <a:pt x="162791" y="14353"/>
                  </a:lnTo>
                  <a:lnTo>
                    <a:pt x="161607" y="11921"/>
                  </a:lnTo>
                  <a:lnTo>
                    <a:pt x="158647" y="7385"/>
                  </a:lnTo>
                  <a:lnTo>
                    <a:pt x="153910" y="3829"/>
                  </a:lnTo>
                  <a:lnTo>
                    <a:pt x="150912" y="2451"/>
                  </a:lnTo>
                  <a:lnTo>
                    <a:pt x="147285" y="1470"/>
                  </a:lnTo>
                  <a:lnTo>
                    <a:pt x="143659" y="490"/>
                  </a:lnTo>
                  <a:lnTo>
                    <a:pt x="139439" y="0"/>
                  </a:lnTo>
                  <a:lnTo>
                    <a:pt x="131521" y="0"/>
                  </a:lnTo>
                  <a:lnTo>
                    <a:pt x="128560" y="290"/>
                  </a:lnTo>
                  <a:lnTo>
                    <a:pt x="125747" y="871"/>
                  </a:lnTo>
                  <a:lnTo>
                    <a:pt x="122935" y="1451"/>
                  </a:lnTo>
                  <a:lnTo>
                    <a:pt x="120362" y="2160"/>
                  </a:lnTo>
                  <a:lnTo>
                    <a:pt x="118032" y="2994"/>
                  </a:lnTo>
                  <a:lnTo>
                    <a:pt x="113720" y="4700"/>
                  </a:lnTo>
                  <a:lnTo>
                    <a:pt x="110464" y="6515"/>
                  </a:lnTo>
                  <a:lnTo>
                    <a:pt x="107133" y="9580"/>
                  </a:lnTo>
                  <a:lnTo>
                    <a:pt x="106578" y="12212"/>
                  </a:lnTo>
                  <a:lnTo>
                    <a:pt x="106541" y="15133"/>
                  </a:lnTo>
                  <a:lnTo>
                    <a:pt x="106912" y="18145"/>
                  </a:lnTo>
                  <a:lnTo>
                    <a:pt x="108670" y="20794"/>
                  </a:lnTo>
                  <a:lnTo>
                    <a:pt x="111445" y="20539"/>
                  </a:lnTo>
                  <a:lnTo>
                    <a:pt x="114183" y="19089"/>
                  </a:lnTo>
                  <a:lnTo>
                    <a:pt x="117976" y="17419"/>
                  </a:lnTo>
                  <a:lnTo>
                    <a:pt x="122435" y="15749"/>
                  </a:lnTo>
                  <a:lnTo>
                    <a:pt x="125136" y="15024"/>
                  </a:lnTo>
                  <a:lnTo>
                    <a:pt x="127839" y="14298"/>
                  </a:lnTo>
                  <a:lnTo>
                    <a:pt x="130929" y="13935"/>
                  </a:lnTo>
                  <a:lnTo>
                    <a:pt x="134407" y="13935"/>
                  </a:lnTo>
                  <a:lnTo>
                    <a:pt x="139087" y="14171"/>
                  </a:lnTo>
                  <a:lnTo>
                    <a:pt x="142716" y="15115"/>
                  </a:lnTo>
                  <a:lnTo>
                    <a:pt x="145454" y="16602"/>
                  </a:lnTo>
                  <a:lnTo>
                    <a:pt x="148229" y="19542"/>
                  </a:lnTo>
                  <a:lnTo>
                    <a:pt x="149172" y="23080"/>
                  </a:lnTo>
                  <a:lnTo>
                    <a:pt x="148932" y="25911"/>
                  </a:lnTo>
                  <a:lnTo>
                    <a:pt x="147970" y="28959"/>
                  </a:lnTo>
                  <a:lnTo>
                    <a:pt x="145787" y="32443"/>
                  </a:lnTo>
                  <a:lnTo>
                    <a:pt x="142678" y="36272"/>
                  </a:lnTo>
                  <a:lnTo>
                    <a:pt x="138015" y="40699"/>
                  </a:lnTo>
                  <a:lnTo>
                    <a:pt x="134962" y="43149"/>
                  </a:lnTo>
                  <a:lnTo>
                    <a:pt x="131188" y="45834"/>
                  </a:lnTo>
                  <a:lnTo>
                    <a:pt x="112204" y="58463"/>
                  </a:lnTo>
                  <a:lnTo>
                    <a:pt x="109484" y="60914"/>
                  </a:lnTo>
                  <a:lnTo>
                    <a:pt x="107318" y="64052"/>
                  </a:lnTo>
                  <a:lnTo>
                    <a:pt x="106634" y="66992"/>
                  </a:lnTo>
                  <a:lnTo>
                    <a:pt x="106541" y="69569"/>
                  </a:lnTo>
                  <a:lnTo>
                    <a:pt x="106819" y="73270"/>
                  </a:lnTo>
                  <a:lnTo>
                    <a:pt x="108780" y="76192"/>
                  </a:lnTo>
                  <a:lnTo>
                    <a:pt x="111980" y="76645"/>
                  </a:lnTo>
                  <a:close/>
                </a:path>
                <a:path w="291278" h="90581">
                  <a:moveTo>
                    <a:pt x="225444" y="16657"/>
                  </a:moveTo>
                  <a:lnTo>
                    <a:pt x="225738" y="15858"/>
                  </a:lnTo>
                  <a:lnTo>
                    <a:pt x="226738" y="13119"/>
                  </a:lnTo>
                  <a:lnTo>
                    <a:pt x="227220" y="9907"/>
                  </a:lnTo>
                  <a:lnTo>
                    <a:pt x="227256" y="4119"/>
                  </a:lnTo>
                  <a:lnTo>
                    <a:pt x="226146" y="671"/>
                  </a:lnTo>
                  <a:lnTo>
                    <a:pt x="223224" y="0"/>
                  </a:lnTo>
                  <a:lnTo>
                    <a:pt x="173264" y="0"/>
                  </a:lnTo>
                  <a:lnTo>
                    <a:pt x="171488" y="1035"/>
                  </a:lnTo>
                  <a:lnTo>
                    <a:pt x="170710" y="3756"/>
                  </a:lnTo>
                  <a:lnTo>
                    <a:pt x="170488" y="6859"/>
                  </a:lnTo>
                  <a:lnTo>
                    <a:pt x="170748" y="11122"/>
                  </a:lnTo>
                  <a:lnTo>
                    <a:pt x="173597" y="13935"/>
                  </a:lnTo>
                  <a:lnTo>
                    <a:pt x="213119" y="13935"/>
                  </a:lnTo>
                  <a:lnTo>
                    <a:pt x="177594" y="73052"/>
                  </a:lnTo>
                  <a:lnTo>
                    <a:pt x="178907" y="76064"/>
                  </a:lnTo>
                  <a:lnTo>
                    <a:pt x="181535" y="76427"/>
                  </a:lnTo>
                  <a:lnTo>
                    <a:pt x="185143" y="76645"/>
                  </a:lnTo>
                  <a:lnTo>
                    <a:pt x="192637" y="76536"/>
                  </a:lnTo>
                  <a:lnTo>
                    <a:pt x="195800" y="76210"/>
                  </a:lnTo>
                  <a:lnTo>
                    <a:pt x="198909" y="74250"/>
                  </a:lnTo>
                  <a:lnTo>
                    <a:pt x="225444" y="16657"/>
                  </a:lnTo>
                  <a:close/>
                </a:path>
                <a:path w="291278" h="90581">
                  <a:moveTo>
                    <a:pt x="246592" y="74559"/>
                  </a:moveTo>
                  <a:lnTo>
                    <a:pt x="248646" y="57302"/>
                  </a:lnTo>
                  <a:lnTo>
                    <a:pt x="248923" y="52513"/>
                  </a:lnTo>
                  <a:lnTo>
                    <a:pt x="250866" y="49500"/>
                  </a:lnTo>
                  <a:lnTo>
                    <a:pt x="254474" y="46723"/>
                  </a:lnTo>
                  <a:lnTo>
                    <a:pt x="257806" y="45054"/>
                  </a:lnTo>
                  <a:lnTo>
                    <a:pt x="261969" y="43439"/>
                  </a:lnTo>
                  <a:lnTo>
                    <a:pt x="266706" y="45163"/>
                  </a:lnTo>
                  <a:lnTo>
                    <a:pt x="270554" y="46832"/>
                  </a:lnTo>
                  <a:lnTo>
                    <a:pt x="273404" y="48611"/>
                  </a:lnTo>
                  <a:lnTo>
                    <a:pt x="276179" y="51495"/>
                  </a:lnTo>
                  <a:lnTo>
                    <a:pt x="275957" y="24968"/>
                  </a:lnTo>
                  <a:lnTo>
                    <a:pt x="271517" y="28160"/>
                  </a:lnTo>
                  <a:lnTo>
                    <a:pt x="268334" y="29649"/>
                  </a:lnTo>
                  <a:lnTo>
                    <a:pt x="264189" y="31028"/>
                  </a:lnTo>
                  <a:lnTo>
                    <a:pt x="261451" y="30157"/>
                  </a:lnTo>
                  <a:lnTo>
                    <a:pt x="259100" y="29358"/>
                  </a:lnTo>
                  <a:lnTo>
                    <a:pt x="255178" y="27906"/>
                  </a:lnTo>
                  <a:lnTo>
                    <a:pt x="252309" y="26347"/>
                  </a:lnTo>
                  <a:lnTo>
                    <a:pt x="249534" y="23842"/>
                  </a:lnTo>
                  <a:lnTo>
                    <a:pt x="248646" y="21012"/>
                  </a:lnTo>
                  <a:lnTo>
                    <a:pt x="249812" y="17020"/>
                  </a:lnTo>
                  <a:lnTo>
                    <a:pt x="254474" y="14551"/>
                  </a:lnTo>
                  <a:lnTo>
                    <a:pt x="258009" y="13935"/>
                  </a:lnTo>
                  <a:lnTo>
                    <a:pt x="262746" y="13935"/>
                  </a:lnTo>
                  <a:lnTo>
                    <a:pt x="267298" y="14098"/>
                  </a:lnTo>
                  <a:lnTo>
                    <a:pt x="270850" y="14752"/>
                  </a:lnTo>
                  <a:lnTo>
                    <a:pt x="273569" y="15840"/>
                  </a:lnTo>
                  <a:lnTo>
                    <a:pt x="276345" y="1306"/>
                  </a:lnTo>
                  <a:lnTo>
                    <a:pt x="272903" y="435"/>
                  </a:lnTo>
                  <a:lnTo>
                    <a:pt x="268740" y="0"/>
                  </a:lnTo>
                  <a:lnTo>
                    <a:pt x="259045" y="0"/>
                  </a:lnTo>
                  <a:lnTo>
                    <a:pt x="254789" y="472"/>
                  </a:lnTo>
                  <a:lnTo>
                    <a:pt x="251089" y="1416"/>
                  </a:lnTo>
                  <a:lnTo>
                    <a:pt x="247388" y="2359"/>
                  </a:lnTo>
                  <a:lnTo>
                    <a:pt x="244298" y="3719"/>
                  </a:lnTo>
                  <a:lnTo>
                    <a:pt x="241819" y="5499"/>
                  </a:lnTo>
                  <a:lnTo>
                    <a:pt x="237488" y="9381"/>
                  </a:lnTo>
                  <a:lnTo>
                    <a:pt x="235046" y="14244"/>
                  </a:lnTo>
                  <a:lnTo>
                    <a:pt x="234435" y="16948"/>
                  </a:lnTo>
                  <a:lnTo>
                    <a:pt x="234435" y="19923"/>
                  </a:lnTo>
                  <a:lnTo>
                    <a:pt x="234769" y="23860"/>
                  </a:lnTo>
                  <a:lnTo>
                    <a:pt x="236101" y="27416"/>
                  </a:lnTo>
                  <a:lnTo>
                    <a:pt x="238376" y="30483"/>
                  </a:lnTo>
                  <a:lnTo>
                    <a:pt x="241245" y="33277"/>
                  </a:lnTo>
                  <a:lnTo>
                    <a:pt x="244946" y="35746"/>
                  </a:lnTo>
                  <a:lnTo>
                    <a:pt x="249312" y="37995"/>
                  </a:lnTo>
                  <a:lnTo>
                    <a:pt x="244723" y="40554"/>
                  </a:lnTo>
                  <a:lnTo>
                    <a:pt x="241023" y="43385"/>
                  </a:lnTo>
                  <a:lnTo>
                    <a:pt x="238210" y="46433"/>
                  </a:lnTo>
                  <a:lnTo>
                    <a:pt x="236007" y="49700"/>
                  </a:lnTo>
                  <a:lnTo>
                    <a:pt x="234750" y="53402"/>
                  </a:lnTo>
                  <a:lnTo>
                    <a:pt x="234435" y="57484"/>
                  </a:lnTo>
                  <a:lnTo>
                    <a:pt x="234435" y="60604"/>
                  </a:lnTo>
                  <a:lnTo>
                    <a:pt x="235009" y="63345"/>
                  </a:lnTo>
                  <a:lnTo>
                    <a:pt x="236156" y="65704"/>
                  </a:lnTo>
                  <a:lnTo>
                    <a:pt x="239043" y="70058"/>
                  </a:lnTo>
                  <a:lnTo>
                    <a:pt x="243705" y="73324"/>
                  </a:lnTo>
                  <a:lnTo>
                    <a:pt x="246592" y="74559"/>
                  </a:lnTo>
                  <a:close/>
                </a:path>
                <a:path w="291278" h="90581">
                  <a:moveTo>
                    <a:pt x="250033" y="75393"/>
                  </a:moveTo>
                  <a:lnTo>
                    <a:pt x="253475" y="76227"/>
                  </a:lnTo>
                  <a:lnTo>
                    <a:pt x="257454" y="76645"/>
                  </a:lnTo>
                  <a:lnTo>
                    <a:pt x="266780" y="76645"/>
                  </a:lnTo>
                  <a:lnTo>
                    <a:pt x="270997" y="76173"/>
                  </a:lnTo>
                  <a:lnTo>
                    <a:pt x="274624" y="75229"/>
                  </a:lnTo>
                  <a:lnTo>
                    <a:pt x="278251" y="74286"/>
                  </a:lnTo>
                  <a:lnTo>
                    <a:pt x="281304" y="72906"/>
                  </a:lnTo>
                  <a:lnTo>
                    <a:pt x="283784" y="71093"/>
                  </a:lnTo>
                  <a:lnTo>
                    <a:pt x="288132" y="67064"/>
                  </a:lnTo>
                  <a:lnTo>
                    <a:pt x="289391" y="64451"/>
                  </a:lnTo>
                  <a:lnTo>
                    <a:pt x="290648" y="61838"/>
                  </a:lnTo>
                  <a:lnTo>
                    <a:pt x="291278" y="58863"/>
                  </a:lnTo>
                  <a:lnTo>
                    <a:pt x="291278" y="55524"/>
                  </a:lnTo>
                  <a:lnTo>
                    <a:pt x="290945" y="51460"/>
                  </a:lnTo>
                  <a:lnTo>
                    <a:pt x="289612" y="47830"/>
                  </a:lnTo>
                  <a:lnTo>
                    <a:pt x="287336" y="44582"/>
                  </a:lnTo>
                  <a:lnTo>
                    <a:pt x="284468" y="41551"/>
                  </a:lnTo>
                  <a:lnTo>
                    <a:pt x="280767" y="38794"/>
                  </a:lnTo>
                  <a:lnTo>
                    <a:pt x="276289" y="36253"/>
                  </a:lnTo>
                  <a:lnTo>
                    <a:pt x="280767" y="33949"/>
                  </a:lnTo>
                  <a:lnTo>
                    <a:pt x="284468" y="31264"/>
                  </a:lnTo>
                  <a:lnTo>
                    <a:pt x="287281" y="28307"/>
                  </a:lnTo>
                  <a:lnTo>
                    <a:pt x="289520" y="25167"/>
                  </a:lnTo>
                  <a:lnTo>
                    <a:pt x="290926" y="21756"/>
                  </a:lnTo>
                  <a:lnTo>
                    <a:pt x="291278" y="18182"/>
                  </a:lnTo>
                  <a:lnTo>
                    <a:pt x="291278" y="15496"/>
                  </a:lnTo>
                  <a:lnTo>
                    <a:pt x="289667" y="10778"/>
                  </a:lnTo>
                  <a:lnTo>
                    <a:pt x="286966" y="6603"/>
                  </a:lnTo>
                  <a:lnTo>
                    <a:pt x="282600" y="3411"/>
                  </a:lnTo>
                  <a:lnTo>
                    <a:pt x="279787" y="2178"/>
                  </a:lnTo>
                  <a:lnTo>
                    <a:pt x="276345" y="1306"/>
                  </a:lnTo>
                  <a:lnTo>
                    <a:pt x="273569" y="15840"/>
                  </a:lnTo>
                  <a:lnTo>
                    <a:pt x="276233" y="18127"/>
                  </a:lnTo>
                  <a:lnTo>
                    <a:pt x="277067" y="21230"/>
                  </a:lnTo>
                  <a:lnTo>
                    <a:pt x="275957" y="24968"/>
                  </a:lnTo>
                  <a:lnTo>
                    <a:pt x="276179" y="51495"/>
                  </a:lnTo>
                  <a:lnTo>
                    <a:pt x="277067" y="54870"/>
                  </a:lnTo>
                  <a:lnTo>
                    <a:pt x="275901" y="59171"/>
                  </a:lnTo>
                  <a:lnTo>
                    <a:pt x="271238" y="62001"/>
                  </a:lnTo>
                  <a:lnTo>
                    <a:pt x="267741" y="62710"/>
                  </a:lnTo>
                  <a:lnTo>
                    <a:pt x="258268" y="62710"/>
                  </a:lnTo>
                  <a:lnTo>
                    <a:pt x="254659" y="62020"/>
                  </a:lnTo>
                  <a:lnTo>
                    <a:pt x="252253" y="60641"/>
                  </a:lnTo>
                  <a:lnTo>
                    <a:pt x="248646" y="57302"/>
                  </a:lnTo>
                  <a:lnTo>
                    <a:pt x="246592" y="74559"/>
                  </a:lnTo>
                  <a:lnTo>
                    <a:pt x="250033" y="753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199"/>
            <p:cNvSpPr/>
            <p:nvPr/>
          </p:nvSpPr>
          <p:spPr>
            <a:xfrm>
              <a:off x="4620036" y="3261583"/>
              <a:ext cx="234473" cy="76645"/>
            </a:xfrm>
            <a:custGeom>
              <a:avLst/>
              <a:gdLst/>
              <a:ahLst/>
              <a:cxnLst/>
              <a:rect l="l" t="t" r="r" b="b"/>
              <a:pathLst>
                <a:path w="234473" h="76645">
                  <a:moveTo>
                    <a:pt x="128301" y="50063"/>
                  </a:moveTo>
                  <a:lnTo>
                    <a:pt x="129115" y="54817"/>
                  </a:lnTo>
                  <a:lnTo>
                    <a:pt x="129929" y="59570"/>
                  </a:lnTo>
                  <a:lnTo>
                    <a:pt x="131281" y="63563"/>
                  </a:lnTo>
                  <a:lnTo>
                    <a:pt x="133168" y="66791"/>
                  </a:lnTo>
                  <a:lnTo>
                    <a:pt x="135055" y="70022"/>
                  </a:lnTo>
                  <a:lnTo>
                    <a:pt x="137534" y="72472"/>
                  </a:lnTo>
                  <a:lnTo>
                    <a:pt x="140606" y="74141"/>
                  </a:lnTo>
                  <a:lnTo>
                    <a:pt x="140514" y="64923"/>
                  </a:lnTo>
                  <a:lnTo>
                    <a:pt x="139106" y="62383"/>
                  </a:lnTo>
                  <a:lnTo>
                    <a:pt x="137701" y="59843"/>
                  </a:lnTo>
                  <a:lnTo>
                    <a:pt x="136665" y="56559"/>
                  </a:lnTo>
                  <a:lnTo>
                    <a:pt x="135999" y="52531"/>
                  </a:lnTo>
                  <a:lnTo>
                    <a:pt x="135332" y="48502"/>
                  </a:lnTo>
                  <a:lnTo>
                    <a:pt x="134999" y="43585"/>
                  </a:lnTo>
                  <a:lnTo>
                    <a:pt x="134999" y="33496"/>
                  </a:lnTo>
                  <a:lnTo>
                    <a:pt x="135239" y="29486"/>
                  </a:lnTo>
                  <a:lnTo>
                    <a:pt x="135721" y="25747"/>
                  </a:lnTo>
                  <a:lnTo>
                    <a:pt x="136202" y="22011"/>
                  </a:lnTo>
                  <a:lnTo>
                    <a:pt x="137109" y="18745"/>
                  </a:lnTo>
                  <a:lnTo>
                    <a:pt x="138441" y="15949"/>
                  </a:lnTo>
                  <a:lnTo>
                    <a:pt x="139773" y="13155"/>
                  </a:lnTo>
                  <a:lnTo>
                    <a:pt x="141587" y="10960"/>
                  </a:lnTo>
                  <a:lnTo>
                    <a:pt x="146175" y="7767"/>
                  </a:lnTo>
                  <a:lnTo>
                    <a:pt x="149172" y="6968"/>
                  </a:lnTo>
                  <a:lnTo>
                    <a:pt x="155020" y="6968"/>
                  </a:lnTo>
                  <a:lnTo>
                    <a:pt x="158591" y="7730"/>
                  </a:lnTo>
                  <a:lnTo>
                    <a:pt x="161737" y="9037"/>
                  </a:lnTo>
                  <a:lnTo>
                    <a:pt x="164327" y="11214"/>
                  </a:lnTo>
                  <a:lnTo>
                    <a:pt x="166418" y="14316"/>
                  </a:lnTo>
                  <a:lnTo>
                    <a:pt x="168158" y="18037"/>
                  </a:lnTo>
                  <a:lnTo>
                    <a:pt x="169341" y="22682"/>
                  </a:lnTo>
                  <a:lnTo>
                    <a:pt x="169786" y="25386"/>
                  </a:lnTo>
                  <a:lnTo>
                    <a:pt x="170082" y="28469"/>
                  </a:lnTo>
                  <a:lnTo>
                    <a:pt x="170378" y="31554"/>
                  </a:lnTo>
                  <a:lnTo>
                    <a:pt x="170526" y="35021"/>
                  </a:lnTo>
                  <a:lnTo>
                    <a:pt x="170434" y="44438"/>
                  </a:lnTo>
                  <a:lnTo>
                    <a:pt x="170248" y="47087"/>
                  </a:lnTo>
                  <a:lnTo>
                    <a:pt x="170063" y="49735"/>
                  </a:lnTo>
                  <a:lnTo>
                    <a:pt x="169194" y="54490"/>
                  </a:lnTo>
                  <a:lnTo>
                    <a:pt x="167972" y="58845"/>
                  </a:lnTo>
                  <a:lnTo>
                    <a:pt x="166196" y="62547"/>
                  </a:lnTo>
                  <a:lnTo>
                    <a:pt x="163753" y="65486"/>
                  </a:lnTo>
                  <a:lnTo>
                    <a:pt x="160830" y="67863"/>
                  </a:lnTo>
                  <a:lnTo>
                    <a:pt x="157129" y="69315"/>
                  </a:lnTo>
                  <a:lnTo>
                    <a:pt x="152540" y="69677"/>
                  </a:lnTo>
                  <a:lnTo>
                    <a:pt x="149432" y="69677"/>
                  </a:lnTo>
                  <a:lnTo>
                    <a:pt x="146767" y="69098"/>
                  </a:lnTo>
                  <a:lnTo>
                    <a:pt x="144547" y="67936"/>
                  </a:lnTo>
                  <a:lnTo>
                    <a:pt x="147471" y="76645"/>
                  </a:lnTo>
                  <a:lnTo>
                    <a:pt x="156796" y="76645"/>
                  </a:lnTo>
                  <a:lnTo>
                    <a:pt x="160830" y="75719"/>
                  </a:lnTo>
                  <a:lnTo>
                    <a:pt x="164086" y="73869"/>
                  </a:lnTo>
                  <a:lnTo>
                    <a:pt x="167344" y="72017"/>
                  </a:lnTo>
                  <a:lnTo>
                    <a:pt x="169971" y="69387"/>
                  </a:lnTo>
                  <a:lnTo>
                    <a:pt x="171969" y="65976"/>
                  </a:lnTo>
                  <a:lnTo>
                    <a:pt x="173968" y="62565"/>
                  </a:lnTo>
                  <a:lnTo>
                    <a:pt x="175411" y="58501"/>
                  </a:lnTo>
                  <a:lnTo>
                    <a:pt x="176298" y="53783"/>
                  </a:lnTo>
                  <a:lnTo>
                    <a:pt x="177187" y="49065"/>
                  </a:lnTo>
                  <a:lnTo>
                    <a:pt x="177631" y="43839"/>
                  </a:lnTo>
                  <a:lnTo>
                    <a:pt x="177631" y="32009"/>
                  </a:lnTo>
                  <a:lnTo>
                    <a:pt x="177224" y="26583"/>
                  </a:lnTo>
                  <a:lnTo>
                    <a:pt x="176409" y="21828"/>
                  </a:lnTo>
                  <a:lnTo>
                    <a:pt x="175596" y="17075"/>
                  </a:lnTo>
                  <a:lnTo>
                    <a:pt x="174245" y="13083"/>
                  </a:lnTo>
                  <a:lnTo>
                    <a:pt x="172358" y="9853"/>
                  </a:lnTo>
                  <a:lnTo>
                    <a:pt x="170470" y="6623"/>
                  </a:lnTo>
                  <a:lnTo>
                    <a:pt x="167990" y="4173"/>
                  </a:lnTo>
                  <a:lnTo>
                    <a:pt x="164919" y="2504"/>
                  </a:lnTo>
                  <a:lnTo>
                    <a:pt x="161847" y="835"/>
                  </a:lnTo>
                  <a:lnTo>
                    <a:pt x="158018" y="0"/>
                  </a:lnTo>
                  <a:lnTo>
                    <a:pt x="148691" y="0"/>
                  </a:lnTo>
                  <a:lnTo>
                    <a:pt x="144696" y="925"/>
                  </a:lnTo>
                  <a:lnTo>
                    <a:pt x="141438" y="2777"/>
                  </a:lnTo>
                  <a:lnTo>
                    <a:pt x="138182" y="4627"/>
                  </a:lnTo>
                  <a:lnTo>
                    <a:pt x="135554" y="7259"/>
                  </a:lnTo>
                  <a:lnTo>
                    <a:pt x="133557" y="10669"/>
                  </a:lnTo>
                  <a:lnTo>
                    <a:pt x="131558" y="14080"/>
                  </a:lnTo>
                  <a:lnTo>
                    <a:pt x="130115" y="18145"/>
                  </a:lnTo>
                  <a:lnTo>
                    <a:pt x="129226" y="22863"/>
                  </a:lnTo>
                  <a:lnTo>
                    <a:pt x="128338" y="27580"/>
                  </a:lnTo>
                  <a:lnTo>
                    <a:pt x="127894" y="32806"/>
                  </a:lnTo>
                  <a:lnTo>
                    <a:pt x="127894" y="44636"/>
                  </a:lnTo>
                  <a:lnTo>
                    <a:pt x="128301" y="50063"/>
                  </a:lnTo>
                  <a:close/>
                </a:path>
                <a:path w="234473" h="76645">
                  <a:moveTo>
                    <a:pt x="370" y="71202"/>
                  </a:moveTo>
                  <a:lnTo>
                    <a:pt x="0" y="73814"/>
                  </a:lnTo>
                  <a:lnTo>
                    <a:pt x="1998" y="76645"/>
                  </a:lnTo>
                  <a:lnTo>
                    <a:pt x="40633" y="76645"/>
                  </a:lnTo>
                  <a:lnTo>
                    <a:pt x="42021" y="75883"/>
                  </a:lnTo>
                  <a:lnTo>
                    <a:pt x="42632" y="73162"/>
                  </a:lnTo>
                  <a:lnTo>
                    <a:pt x="42632" y="72581"/>
                  </a:lnTo>
                  <a:lnTo>
                    <a:pt x="40744" y="69677"/>
                  </a:lnTo>
                  <a:lnTo>
                    <a:pt x="28421" y="69677"/>
                  </a:lnTo>
                  <a:lnTo>
                    <a:pt x="28421" y="1633"/>
                  </a:lnTo>
                  <a:lnTo>
                    <a:pt x="27866" y="435"/>
                  </a:lnTo>
                  <a:lnTo>
                    <a:pt x="25312" y="0"/>
                  </a:lnTo>
                  <a:lnTo>
                    <a:pt x="22315" y="763"/>
                  </a:lnTo>
                  <a:lnTo>
                    <a:pt x="1998" y="12847"/>
                  </a:lnTo>
                  <a:lnTo>
                    <a:pt x="1554" y="13138"/>
                  </a:lnTo>
                  <a:lnTo>
                    <a:pt x="111" y="15787"/>
                  </a:lnTo>
                  <a:lnTo>
                    <a:pt x="0" y="18581"/>
                  </a:lnTo>
                  <a:lnTo>
                    <a:pt x="1591" y="21720"/>
                  </a:lnTo>
                  <a:lnTo>
                    <a:pt x="4218" y="20904"/>
                  </a:lnTo>
                  <a:lnTo>
                    <a:pt x="21315" y="13935"/>
                  </a:lnTo>
                  <a:lnTo>
                    <a:pt x="21315" y="69677"/>
                  </a:lnTo>
                  <a:lnTo>
                    <a:pt x="2553" y="69677"/>
                  </a:lnTo>
                  <a:lnTo>
                    <a:pt x="370" y="71202"/>
                  </a:lnTo>
                  <a:close/>
                </a:path>
                <a:path w="234473" h="76645">
                  <a:moveTo>
                    <a:pt x="83524" y="48774"/>
                  </a:moveTo>
                  <a:lnTo>
                    <a:pt x="92109" y="48774"/>
                  </a:lnTo>
                  <a:lnTo>
                    <a:pt x="95698" y="48285"/>
                  </a:lnTo>
                  <a:lnTo>
                    <a:pt x="98807" y="47304"/>
                  </a:lnTo>
                  <a:lnTo>
                    <a:pt x="101916" y="46324"/>
                  </a:lnTo>
                  <a:lnTo>
                    <a:pt x="104580" y="45181"/>
                  </a:lnTo>
                  <a:lnTo>
                    <a:pt x="106800" y="43875"/>
                  </a:lnTo>
                  <a:lnTo>
                    <a:pt x="106726" y="47650"/>
                  </a:lnTo>
                  <a:lnTo>
                    <a:pt x="106191" y="51042"/>
                  </a:lnTo>
                  <a:lnTo>
                    <a:pt x="105191" y="54055"/>
                  </a:lnTo>
                  <a:lnTo>
                    <a:pt x="104192" y="57067"/>
                  </a:lnTo>
                  <a:lnTo>
                    <a:pt x="102730" y="59734"/>
                  </a:lnTo>
                  <a:lnTo>
                    <a:pt x="100806" y="62057"/>
                  </a:lnTo>
                  <a:lnTo>
                    <a:pt x="96365" y="66230"/>
                  </a:lnTo>
                  <a:lnTo>
                    <a:pt x="93257" y="67609"/>
                  </a:lnTo>
                  <a:lnTo>
                    <a:pt x="90148" y="68988"/>
                  </a:lnTo>
                  <a:lnTo>
                    <a:pt x="86447" y="69677"/>
                  </a:lnTo>
                  <a:lnTo>
                    <a:pt x="79860" y="69677"/>
                  </a:lnTo>
                  <a:lnTo>
                    <a:pt x="75992" y="69242"/>
                  </a:lnTo>
                  <a:lnTo>
                    <a:pt x="72588" y="68624"/>
                  </a:lnTo>
                  <a:lnTo>
                    <a:pt x="69850" y="67900"/>
                  </a:lnTo>
                  <a:lnTo>
                    <a:pt x="66945" y="66901"/>
                  </a:lnTo>
                  <a:lnTo>
                    <a:pt x="64225" y="67791"/>
                  </a:lnTo>
                  <a:lnTo>
                    <a:pt x="63947" y="70657"/>
                  </a:lnTo>
                  <a:lnTo>
                    <a:pt x="64410" y="73233"/>
                  </a:lnTo>
                  <a:lnTo>
                    <a:pt x="67056" y="74848"/>
                  </a:lnTo>
                  <a:lnTo>
                    <a:pt x="70385" y="75719"/>
                  </a:lnTo>
                  <a:lnTo>
                    <a:pt x="73198" y="76192"/>
                  </a:lnTo>
                  <a:lnTo>
                    <a:pt x="76456" y="76554"/>
                  </a:lnTo>
                  <a:lnTo>
                    <a:pt x="84523" y="76645"/>
                  </a:lnTo>
                  <a:lnTo>
                    <a:pt x="88520" y="76083"/>
                  </a:lnTo>
                  <a:lnTo>
                    <a:pt x="91923" y="74957"/>
                  </a:lnTo>
                  <a:lnTo>
                    <a:pt x="95328" y="73832"/>
                  </a:lnTo>
                  <a:lnTo>
                    <a:pt x="98289" y="72273"/>
                  </a:lnTo>
                  <a:lnTo>
                    <a:pt x="100806" y="70276"/>
                  </a:lnTo>
                  <a:lnTo>
                    <a:pt x="105413" y="65940"/>
                  </a:lnTo>
                  <a:lnTo>
                    <a:pt x="107078" y="63254"/>
                  </a:lnTo>
                  <a:lnTo>
                    <a:pt x="108743" y="60568"/>
                  </a:lnTo>
                  <a:lnTo>
                    <a:pt x="110058" y="57701"/>
                  </a:lnTo>
                  <a:lnTo>
                    <a:pt x="111019" y="54654"/>
                  </a:lnTo>
                  <a:lnTo>
                    <a:pt x="111982" y="51605"/>
                  </a:lnTo>
                  <a:lnTo>
                    <a:pt x="112666" y="48430"/>
                  </a:lnTo>
                  <a:lnTo>
                    <a:pt x="113073" y="45128"/>
                  </a:lnTo>
                  <a:lnTo>
                    <a:pt x="113480" y="41824"/>
                  </a:lnTo>
                  <a:lnTo>
                    <a:pt x="113684" y="38577"/>
                  </a:lnTo>
                  <a:lnTo>
                    <a:pt x="113684" y="31972"/>
                  </a:lnTo>
                  <a:lnTo>
                    <a:pt x="113517" y="28723"/>
                  </a:lnTo>
                  <a:lnTo>
                    <a:pt x="113184" y="25640"/>
                  </a:lnTo>
                  <a:lnTo>
                    <a:pt x="112850" y="22555"/>
                  </a:lnTo>
                  <a:lnTo>
                    <a:pt x="112314" y="19688"/>
                  </a:lnTo>
                  <a:lnTo>
                    <a:pt x="111574" y="17038"/>
                  </a:lnTo>
                  <a:lnTo>
                    <a:pt x="110835" y="14390"/>
                  </a:lnTo>
                  <a:lnTo>
                    <a:pt x="109835" y="12011"/>
                  </a:lnTo>
                  <a:lnTo>
                    <a:pt x="107318" y="7802"/>
                  </a:lnTo>
                  <a:lnTo>
                    <a:pt x="104025" y="4573"/>
                  </a:lnTo>
                  <a:lnTo>
                    <a:pt x="100139" y="1996"/>
                  </a:lnTo>
                  <a:lnTo>
                    <a:pt x="95255" y="400"/>
                  </a:lnTo>
                  <a:lnTo>
                    <a:pt x="92442" y="0"/>
                  </a:lnTo>
                  <a:lnTo>
                    <a:pt x="84819" y="0"/>
                  </a:lnTo>
                  <a:lnTo>
                    <a:pt x="81006" y="708"/>
                  </a:lnTo>
                  <a:lnTo>
                    <a:pt x="77824" y="2124"/>
                  </a:lnTo>
                  <a:lnTo>
                    <a:pt x="74642" y="3539"/>
                  </a:lnTo>
                  <a:lnTo>
                    <a:pt x="72015" y="5425"/>
                  </a:lnTo>
                  <a:lnTo>
                    <a:pt x="67870" y="10143"/>
                  </a:lnTo>
                  <a:lnTo>
                    <a:pt x="66352" y="12866"/>
                  </a:lnTo>
                  <a:lnTo>
                    <a:pt x="65391" y="15949"/>
                  </a:lnTo>
                  <a:lnTo>
                    <a:pt x="64428" y="19034"/>
                  </a:lnTo>
                  <a:lnTo>
                    <a:pt x="63947" y="22282"/>
                  </a:lnTo>
                  <a:lnTo>
                    <a:pt x="63947" y="29033"/>
                  </a:lnTo>
                  <a:lnTo>
                    <a:pt x="64354" y="32100"/>
                  </a:lnTo>
                  <a:lnTo>
                    <a:pt x="65168" y="34893"/>
                  </a:lnTo>
                  <a:lnTo>
                    <a:pt x="65982" y="37688"/>
                  </a:lnTo>
                  <a:lnTo>
                    <a:pt x="69221" y="42133"/>
                  </a:lnTo>
                  <a:lnTo>
                    <a:pt x="73587" y="45780"/>
                  </a:lnTo>
                  <a:lnTo>
                    <a:pt x="71052" y="27472"/>
                  </a:lnTo>
                  <a:lnTo>
                    <a:pt x="71052" y="24932"/>
                  </a:lnTo>
                  <a:lnTo>
                    <a:pt x="71386" y="20486"/>
                  </a:lnTo>
                  <a:lnTo>
                    <a:pt x="72717" y="16203"/>
                  </a:lnTo>
                  <a:lnTo>
                    <a:pt x="75105" y="12575"/>
                  </a:lnTo>
                  <a:lnTo>
                    <a:pt x="78249" y="9508"/>
                  </a:lnTo>
                  <a:lnTo>
                    <a:pt x="82617" y="7476"/>
                  </a:lnTo>
                  <a:lnTo>
                    <a:pt x="85225" y="6968"/>
                  </a:lnTo>
                  <a:lnTo>
                    <a:pt x="91221" y="6968"/>
                  </a:lnTo>
                  <a:lnTo>
                    <a:pt x="93830" y="7476"/>
                  </a:lnTo>
                  <a:lnTo>
                    <a:pt x="96088" y="8492"/>
                  </a:lnTo>
                  <a:lnTo>
                    <a:pt x="100251" y="11178"/>
                  </a:lnTo>
                  <a:lnTo>
                    <a:pt x="103358" y="15822"/>
                  </a:lnTo>
                  <a:lnTo>
                    <a:pt x="104543" y="18870"/>
                  </a:lnTo>
                  <a:lnTo>
                    <a:pt x="105357" y="22645"/>
                  </a:lnTo>
                  <a:lnTo>
                    <a:pt x="106172" y="26419"/>
                  </a:lnTo>
                  <a:lnTo>
                    <a:pt x="106578" y="31028"/>
                  </a:lnTo>
                  <a:lnTo>
                    <a:pt x="106578" y="36473"/>
                  </a:lnTo>
                  <a:lnTo>
                    <a:pt x="104209" y="38069"/>
                  </a:lnTo>
                  <a:lnTo>
                    <a:pt x="101361" y="39357"/>
                  </a:lnTo>
                  <a:lnTo>
                    <a:pt x="98030" y="40337"/>
                  </a:lnTo>
                  <a:lnTo>
                    <a:pt x="94700" y="41316"/>
                  </a:lnTo>
                  <a:lnTo>
                    <a:pt x="91295" y="41807"/>
                  </a:lnTo>
                  <a:lnTo>
                    <a:pt x="84707" y="41807"/>
                  </a:lnTo>
                  <a:lnTo>
                    <a:pt x="82099" y="41408"/>
                  </a:lnTo>
                  <a:lnTo>
                    <a:pt x="79989" y="40609"/>
                  </a:lnTo>
                  <a:lnTo>
                    <a:pt x="79730" y="48176"/>
                  </a:lnTo>
                  <a:lnTo>
                    <a:pt x="83524" y="48774"/>
                  </a:lnTo>
                  <a:close/>
                </a:path>
                <a:path w="234473" h="76645">
                  <a:moveTo>
                    <a:pt x="79730" y="48176"/>
                  </a:moveTo>
                  <a:lnTo>
                    <a:pt x="79989" y="40609"/>
                  </a:lnTo>
                  <a:lnTo>
                    <a:pt x="76159" y="38686"/>
                  </a:lnTo>
                  <a:lnTo>
                    <a:pt x="73494" y="35782"/>
                  </a:lnTo>
                  <a:lnTo>
                    <a:pt x="71941" y="31899"/>
                  </a:lnTo>
                  <a:lnTo>
                    <a:pt x="71052" y="27472"/>
                  </a:lnTo>
                  <a:lnTo>
                    <a:pt x="73587" y="45780"/>
                  </a:lnTo>
                  <a:lnTo>
                    <a:pt x="76659" y="46978"/>
                  </a:lnTo>
                  <a:lnTo>
                    <a:pt x="79730" y="48176"/>
                  </a:lnTo>
                  <a:close/>
                </a:path>
                <a:path w="234473" h="76645">
                  <a:moveTo>
                    <a:pt x="144547" y="67936"/>
                  </a:moveTo>
                  <a:lnTo>
                    <a:pt x="140514" y="64923"/>
                  </a:lnTo>
                  <a:lnTo>
                    <a:pt x="140606" y="74141"/>
                  </a:lnTo>
                  <a:lnTo>
                    <a:pt x="143677" y="75811"/>
                  </a:lnTo>
                  <a:lnTo>
                    <a:pt x="147471" y="76645"/>
                  </a:lnTo>
                  <a:lnTo>
                    <a:pt x="144547" y="67936"/>
                  </a:lnTo>
                  <a:close/>
                </a:path>
                <a:path w="234473" h="76645">
                  <a:moveTo>
                    <a:pt x="192211" y="71202"/>
                  </a:moveTo>
                  <a:lnTo>
                    <a:pt x="191842" y="73814"/>
                  </a:lnTo>
                  <a:lnTo>
                    <a:pt x="193840" y="76645"/>
                  </a:lnTo>
                  <a:lnTo>
                    <a:pt x="232474" y="76645"/>
                  </a:lnTo>
                  <a:lnTo>
                    <a:pt x="233862" y="75883"/>
                  </a:lnTo>
                  <a:lnTo>
                    <a:pt x="234473" y="73162"/>
                  </a:lnTo>
                  <a:lnTo>
                    <a:pt x="234473" y="72581"/>
                  </a:lnTo>
                  <a:lnTo>
                    <a:pt x="232586" y="69677"/>
                  </a:lnTo>
                  <a:lnTo>
                    <a:pt x="220262" y="69677"/>
                  </a:lnTo>
                  <a:lnTo>
                    <a:pt x="220262" y="1633"/>
                  </a:lnTo>
                  <a:lnTo>
                    <a:pt x="219707" y="435"/>
                  </a:lnTo>
                  <a:lnTo>
                    <a:pt x="217154" y="0"/>
                  </a:lnTo>
                  <a:lnTo>
                    <a:pt x="214156" y="763"/>
                  </a:lnTo>
                  <a:lnTo>
                    <a:pt x="193840" y="12847"/>
                  </a:lnTo>
                  <a:lnTo>
                    <a:pt x="193395" y="13138"/>
                  </a:lnTo>
                  <a:lnTo>
                    <a:pt x="191952" y="15787"/>
                  </a:lnTo>
                  <a:lnTo>
                    <a:pt x="191842" y="18581"/>
                  </a:lnTo>
                  <a:lnTo>
                    <a:pt x="193433" y="21720"/>
                  </a:lnTo>
                  <a:lnTo>
                    <a:pt x="196060" y="20904"/>
                  </a:lnTo>
                  <a:lnTo>
                    <a:pt x="213158" y="13935"/>
                  </a:lnTo>
                  <a:lnTo>
                    <a:pt x="213158" y="69677"/>
                  </a:lnTo>
                  <a:lnTo>
                    <a:pt x="194395" y="69677"/>
                  </a:lnTo>
                  <a:lnTo>
                    <a:pt x="192211" y="712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189"/>
            <p:cNvSpPr/>
            <p:nvPr/>
          </p:nvSpPr>
          <p:spPr>
            <a:xfrm>
              <a:off x="5408717" y="3282487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7105" y="38975"/>
                  </a:moveTo>
                  <a:lnTo>
                    <a:pt x="7550" y="35582"/>
                  </a:lnTo>
                  <a:lnTo>
                    <a:pt x="9325" y="32896"/>
                  </a:lnTo>
                  <a:lnTo>
                    <a:pt x="12656" y="30810"/>
                  </a:lnTo>
                  <a:lnTo>
                    <a:pt x="17004" y="29141"/>
                  </a:lnTo>
                  <a:lnTo>
                    <a:pt x="19928" y="28632"/>
                  </a:lnTo>
                  <a:lnTo>
                    <a:pt x="22851" y="28124"/>
                  </a:lnTo>
                  <a:lnTo>
                    <a:pt x="26311" y="27870"/>
                  </a:lnTo>
                  <a:lnTo>
                    <a:pt x="42631" y="27870"/>
                  </a:lnTo>
                  <a:lnTo>
                    <a:pt x="42631" y="40172"/>
                  </a:lnTo>
                  <a:lnTo>
                    <a:pt x="39079" y="43075"/>
                  </a:lnTo>
                  <a:lnTo>
                    <a:pt x="35674" y="45236"/>
                  </a:lnTo>
                  <a:lnTo>
                    <a:pt x="32418" y="46650"/>
                  </a:lnTo>
                  <a:lnTo>
                    <a:pt x="29161" y="48065"/>
                  </a:lnTo>
                  <a:lnTo>
                    <a:pt x="25645" y="48773"/>
                  </a:lnTo>
                  <a:lnTo>
                    <a:pt x="17208" y="48773"/>
                  </a:lnTo>
                  <a:lnTo>
                    <a:pt x="13581" y="47885"/>
                  </a:lnTo>
                  <a:lnTo>
                    <a:pt x="10990" y="46107"/>
                  </a:lnTo>
                  <a:lnTo>
                    <a:pt x="8401" y="44328"/>
                  </a:lnTo>
                  <a:lnTo>
                    <a:pt x="7105" y="41950"/>
                  </a:lnTo>
                  <a:lnTo>
                    <a:pt x="10621" y="53836"/>
                  </a:lnTo>
                  <a:lnTo>
                    <a:pt x="13432" y="54597"/>
                  </a:lnTo>
                  <a:lnTo>
                    <a:pt x="16245" y="55360"/>
                  </a:lnTo>
                  <a:lnTo>
                    <a:pt x="19354" y="55741"/>
                  </a:lnTo>
                  <a:lnTo>
                    <a:pt x="26756" y="55741"/>
                  </a:lnTo>
                  <a:lnTo>
                    <a:pt x="30511" y="55161"/>
                  </a:lnTo>
                  <a:lnTo>
                    <a:pt x="34028" y="53999"/>
                  </a:lnTo>
                  <a:lnTo>
                    <a:pt x="37543" y="52838"/>
                  </a:lnTo>
                  <a:lnTo>
                    <a:pt x="40744" y="50986"/>
                  </a:lnTo>
                  <a:lnTo>
                    <a:pt x="43630" y="48446"/>
                  </a:lnTo>
                  <a:lnTo>
                    <a:pt x="43630" y="53891"/>
                  </a:lnTo>
                  <a:lnTo>
                    <a:pt x="44093" y="55288"/>
                  </a:lnTo>
                  <a:lnTo>
                    <a:pt x="46738" y="55741"/>
                  </a:lnTo>
                  <a:lnTo>
                    <a:pt x="49737" y="53999"/>
                  </a:lnTo>
                  <a:lnTo>
                    <a:pt x="49737" y="16184"/>
                  </a:lnTo>
                  <a:lnTo>
                    <a:pt x="49292" y="13390"/>
                  </a:lnTo>
                  <a:lnTo>
                    <a:pt x="48404" y="10995"/>
                  </a:lnTo>
                  <a:lnTo>
                    <a:pt x="46055" y="6586"/>
                  </a:lnTo>
                  <a:lnTo>
                    <a:pt x="41983" y="3319"/>
                  </a:lnTo>
                  <a:lnTo>
                    <a:pt x="39357" y="2086"/>
                  </a:lnTo>
                  <a:lnTo>
                    <a:pt x="36136" y="1252"/>
                  </a:lnTo>
                  <a:lnTo>
                    <a:pt x="32917" y="417"/>
                  </a:lnTo>
                  <a:lnTo>
                    <a:pt x="28976" y="0"/>
                  </a:lnTo>
                  <a:lnTo>
                    <a:pt x="21870" y="0"/>
                  </a:lnTo>
                  <a:lnTo>
                    <a:pt x="16986" y="816"/>
                  </a:lnTo>
                  <a:lnTo>
                    <a:pt x="12285" y="2031"/>
                  </a:lnTo>
                  <a:lnTo>
                    <a:pt x="8141" y="3628"/>
                  </a:lnTo>
                  <a:lnTo>
                    <a:pt x="4773" y="5497"/>
                  </a:lnTo>
                  <a:lnTo>
                    <a:pt x="869" y="8055"/>
                  </a:lnTo>
                  <a:lnTo>
                    <a:pt x="0" y="10886"/>
                  </a:lnTo>
                  <a:lnTo>
                    <a:pt x="1498" y="13718"/>
                  </a:lnTo>
                  <a:lnTo>
                    <a:pt x="4311" y="13572"/>
                  </a:lnTo>
                  <a:lnTo>
                    <a:pt x="6902" y="12120"/>
                  </a:lnTo>
                  <a:lnTo>
                    <a:pt x="10491" y="10450"/>
                  </a:lnTo>
                  <a:lnTo>
                    <a:pt x="14728" y="8782"/>
                  </a:lnTo>
                  <a:lnTo>
                    <a:pt x="17318" y="8055"/>
                  </a:lnTo>
                  <a:lnTo>
                    <a:pt x="19909" y="7330"/>
                  </a:lnTo>
                  <a:lnTo>
                    <a:pt x="22833" y="6967"/>
                  </a:lnTo>
                  <a:lnTo>
                    <a:pt x="29124" y="6967"/>
                  </a:lnTo>
                  <a:lnTo>
                    <a:pt x="31695" y="7185"/>
                  </a:lnTo>
                  <a:lnTo>
                    <a:pt x="33806" y="7621"/>
                  </a:lnTo>
                  <a:lnTo>
                    <a:pt x="37617" y="8709"/>
                  </a:lnTo>
                  <a:lnTo>
                    <a:pt x="41151" y="11558"/>
                  </a:lnTo>
                  <a:lnTo>
                    <a:pt x="42335" y="14243"/>
                  </a:lnTo>
                  <a:lnTo>
                    <a:pt x="42631" y="17418"/>
                  </a:lnTo>
                  <a:lnTo>
                    <a:pt x="42631" y="20902"/>
                  </a:lnTo>
                  <a:lnTo>
                    <a:pt x="28235" y="20902"/>
                  </a:lnTo>
                  <a:lnTo>
                    <a:pt x="23573" y="21283"/>
                  </a:lnTo>
                  <a:lnTo>
                    <a:pt x="19428" y="22045"/>
                  </a:lnTo>
                  <a:lnTo>
                    <a:pt x="15283" y="22807"/>
                  </a:lnTo>
                  <a:lnTo>
                    <a:pt x="11767" y="23933"/>
                  </a:lnTo>
                  <a:lnTo>
                    <a:pt x="8881" y="25420"/>
                  </a:lnTo>
                  <a:lnTo>
                    <a:pt x="5995" y="26908"/>
                  </a:lnTo>
                  <a:lnTo>
                    <a:pt x="7105" y="38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4" name="object 190"/>
            <p:cNvSpPr/>
            <p:nvPr/>
          </p:nvSpPr>
          <p:spPr>
            <a:xfrm>
              <a:off x="5408717" y="3309396"/>
              <a:ext cx="10621" cy="26927"/>
            </a:xfrm>
            <a:custGeom>
              <a:avLst/>
              <a:gdLst/>
              <a:ahLst/>
              <a:cxnLst/>
              <a:rect l="l" t="t" r="r" b="b"/>
              <a:pathLst>
                <a:path w="10621" h="26927">
                  <a:moveTo>
                    <a:pt x="0" y="12175"/>
                  </a:moveTo>
                  <a:lnTo>
                    <a:pt x="0" y="14787"/>
                  </a:lnTo>
                  <a:lnTo>
                    <a:pt x="554" y="17129"/>
                  </a:lnTo>
                  <a:lnTo>
                    <a:pt x="2774" y="21267"/>
                  </a:lnTo>
                  <a:lnTo>
                    <a:pt x="6272" y="24423"/>
                  </a:lnTo>
                  <a:lnTo>
                    <a:pt x="10621" y="26927"/>
                  </a:lnTo>
                  <a:lnTo>
                    <a:pt x="7105" y="15041"/>
                  </a:lnTo>
                  <a:lnTo>
                    <a:pt x="7105" y="12066"/>
                  </a:lnTo>
                  <a:lnTo>
                    <a:pt x="5995" y="0"/>
                  </a:lnTo>
                  <a:lnTo>
                    <a:pt x="3793" y="1887"/>
                  </a:lnTo>
                  <a:lnTo>
                    <a:pt x="759" y="6460"/>
                  </a:lnTo>
                  <a:lnTo>
                    <a:pt x="0" y="9127"/>
                  </a:lnTo>
                  <a:lnTo>
                    <a:pt x="0" y="121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191"/>
            <p:cNvSpPr/>
            <p:nvPr/>
          </p:nvSpPr>
          <p:spPr>
            <a:xfrm>
              <a:off x="5344770" y="3254616"/>
              <a:ext cx="49737" cy="83612"/>
            </a:xfrm>
            <a:custGeom>
              <a:avLst/>
              <a:gdLst/>
              <a:ahLst/>
              <a:cxnLst/>
              <a:rect l="l" t="t" r="r" b="b"/>
              <a:pathLst>
                <a:path w="49737" h="83612">
                  <a:moveTo>
                    <a:pt x="43982" y="83032"/>
                  </a:moveTo>
                  <a:lnTo>
                    <a:pt x="46739" y="83612"/>
                  </a:lnTo>
                  <a:lnTo>
                    <a:pt x="49737" y="81762"/>
                  </a:lnTo>
                  <a:lnTo>
                    <a:pt x="49737" y="1959"/>
                  </a:lnTo>
                  <a:lnTo>
                    <a:pt x="48385" y="273"/>
                  </a:lnTo>
                  <a:lnTo>
                    <a:pt x="45444" y="0"/>
                  </a:lnTo>
                  <a:lnTo>
                    <a:pt x="42631" y="2068"/>
                  </a:lnTo>
                  <a:lnTo>
                    <a:pt x="42631" y="35492"/>
                  </a:lnTo>
                  <a:lnTo>
                    <a:pt x="39893" y="33025"/>
                  </a:lnTo>
                  <a:lnTo>
                    <a:pt x="37118" y="31137"/>
                  </a:lnTo>
                  <a:lnTo>
                    <a:pt x="34305" y="29831"/>
                  </a:lnTo>
                  <a:lnTo>
                    <a:pt x="31493" y="28524"/>
                  </a:lnTo>
                  <a:lnTo>
                    <a:pt x="28384" y="27871"/>
                  </a:lnTo>
                  <a:lnTo>
                    <a:pt x="20908" y="27871"/>
                  </a:lnTo>
                  <a:lnTo>
                    <a:pt x="17318" y="28543"/>
                  </a:lnTo>
                  <a:lnTo>
                    <a:pt x="14210" y="29885"/>
                  </a:lnTo>
                  <a:lnTo>
                    <a:pt x="11102" y="31228"/>
                  </a:lnTo>
                  <a:lnTo>
                    <a:pt x="8492" y="33133"/>
                  </a:lnTo>
                  <a:lnTo>
                    <a:pt x="4274" y="38069"/>
                  </a:lnTo>
                  <a:lnTo>
                    <a:pt x="2683" y="41062"/>
                  </a:lnTo>
                  <a:lnTo>
                    <a:pt x="1610" y="44582"/>
                  </a:lnTo>
                  <a:lnTo>
                    <a:pt x="537" y="48102"/>
                  </a:lnTo>
                  <a:lnTo>
                    <a:pt x="0" y="52040"/>
                  </a:lnTo>
                  <a:lnTo>
                    <a:pt x="0" y="60096"/>
                  </a:lnTo>
                  <a:lnTo>
                    <a:pt x="425" y="63599"/>
                  </a:lnTo>
                  <a:lnTo>
                    <a:pt x="1276" y="66902"/>
                  </a:lnTo>
                  <a:lnTo>
                    <a:pt x="2128" y="70203"/>
                  </a:lnTo>
                  <a:lnTo>
                    <a:pt x="3478" y="73088"/>
                  </a:lnTo>
                  <a:lnTo>
                    <a:pt x="5328" y="75556"/>
                  </a:lnTo>
                  <a:lnTo>
                    <a:pt x="9603" y="79984"/>
                  </a:lnTo>
                  <a:lnTo>
                    <a:pt x="8401" y="65775"/>
                  </a:lnTo>
                  <a:lnTo>
                    <a:pt x="7882" y="63200"/>
                  </a:lnTo>
                  <a:lnTo>
                    <a:pt x="7364" y="60622"/>
                  </a:lnTo>
                  <a:lnTo>
                    <a:pt x="7105" y="57992"/>
                  </a:lnTo>
                  <a:lnTo>
                    <a:pt x="7105" y="55305"/>
                  </a:lnTo>
                  <a:lnTo>
                    <a:pt x="7401" y="50280"/>
                  </a:lnTo>
                  <a:lnTo>
                    <a:pt x="8585" y="45417"/>
                  </a:lnTo>
                  <a:lnTo>
                    <a:pt x="10880" y="41316"/>
                  </a:lnTo>
                  <a:lnTo>
                    <a:pt x="13933" y="37833"/>
                  </a:lnTo>
                  <a:lnTo>
                    <a:pt x="18152" y="35436"/>
                  </a:lnTo>
                  <a:lnTo>
                    <a:pt x="20760" y="34838"/>
                  </a:lnTo>
                  <a:lnTo>
                    <a:pt x="27125" y="34838"/>
                  </a:lnTo>
                  <a:lnTo>
                    <a:pt x="30252" y="35746"/>
                  </a:lnTo>
                  <a:lnTo>
                    <a:pt x="33249" y="37560"/>
                  </a:lnTo>
                  <a:lnTo>
                    <a:pt x="36248" y="39375"/>
                  </a:lnTo>
                  <a:lnTo>
                    <a:pt x="39375" y="41988"/>
                  </a:lnTo>
                  <a:lnTo>
                    <a:pt x="42631" y="45399"/>
                  </a:lnTo>
                  <a:lnTo>
                    <a:pt x="42631" y="65648"/>
                  </a:lnTo>
                  <a:lnTo>
                    <a:pt x="39005" y="69404"/>
                  </a:lnTo>
                  <a:lnTo>
                    <a:pt x="35600" y="72235"/>
                  </a:lnTo>
                  <a:lnTo>
                    <a:pt x="32418" y="74249"/>
                  </a:lnTo>
                  <a:lnTo>
                    <a:pt x="29345" y="75737"/>
                  </a:lnTo>
                  <a:lnTo>
                    <a:pt x="26385" y="76462"/>
                  </a:lnTo>
                  <a:lnTo>
                    <a:pt x="23313" y="76644"/>
                  </a:lnTo>
                  <a:lnTo>
                    <a:pt x="23425" y="83612"/>
                  </a:lnTo>
                  <a:lnTo>
                    <a:pt x="27273" y="83612"/>
                  </a:lnTo>
                  <a:lnTo>
                    <a:pt x="30826" y="82796"/>
                  </a:lnTo>
                  <a:lnTo>
                    <a:pt x="34082" y="81163"/>
                  </a:lnTo>
                  <a:lnTo>
                    <a:pt x="37339" y="79529"/>
                  </a:lnTo>
                  <a:lnTo>
                    <a:pt x="40485" y="77262"/>
                  </a:lnTo>
                  <a:lnTo>
                    <a:pt x="43519" y="74358"/>
                  </a:lnTo>
                  <a:lnTo>
                    <a:pt x="43519" y="81653"/>
                  </a:lnTo>
                  <a:lnTo>
                    <a:pt x="43982" y="83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192"/>
            <p:cNvSpPr/>
            <p:nvPr/>
          </p:nvSpPr>
          <p:spPr>
            <a:xfrm>
              <a:off x="5216876" y="3282487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1332" y="55559"/>
                  </a:moveTo>
                  <a:lnTo>
                    <a:pt x="4292" y="55741"/>
                  </a:lnTo>
                  <a:lnTo>
                    <a:pt x="7105" y="53891"/>
                  </a:lnTo>
                  <a:lnTo>
                    <a:pt x="7105" y="17091"/>
                  </a:lnTo>
                  <a:lnTo>
                    <a:pt x="10731" y="13752"/>
                  </a:lnTo>
                  <a:lnTo>
                    <a:pt x="14192" y="11231"/>
                  </a:lnTo>
                  <a:lnTo>
                    <a:pt x="17485" y="9526"/>
                  </a:lnTo>
                  <a:lnTo>
                    <a:pt x="20778" y="7819"/>
                  </a:lnTo>
                  <a:lnTo>
                    <a:pt x="24090" y="6967"/>
                  </a:lnTo>
                  <a:lnTo>
                    <a:pt x="29937" y="6967"/>
                  </a:lnTo>
                  <a:lnTo>
                    <a:pt x="34138" y="8000"/>
                  </a:lnTo>
                  <a:lnTo>
                    <a:pt x="37691" y="9707"/>
                  </a:lnTo>
                  <a:lnTo>
                    <a:pt x="40133" y="12392"/>
                  </a:lnTo>
                  <a:lnTo>
                    <a:pt x="41687" y="15786"/>
                  </a:lnTo>
                  <a:lnTo>
                    <a:pt x="42631" y="20031"/>
                  </a:lnTo>
                  <a:lnTo>
                    <a:pt x="42631" y="53891"/>
                  </a:lnTo>
                  <a:lnTo>
                    <a:pt x="43963" y="55559"/>
                  </a:lnTo>
                  <a:lnTo>
                    <a:pt x="46923" y="55741"/>
                  </a:lnTo>
                  <a:lnTo>
                    <a:pt x="49737" y="53999"/>
                  </a:lnTo>
                  <a:lnTo>
                    <a:pt x="49737" y="18943"/>
                  </a:lnTo>
                  <a:lnTo>
                    <a:pt x="49348" y="15803"/>
                  </a:lnTo>
                  <a:lnTo>
                    <a:pt x="48571" y="13227"/>
                  </a:lnTo>
                  <a:lnTo>
                    <a:pt x="47793" y="10650"/>
                  </a:lnTo>
                  <a:lnTo>
                    <a:pt x="44796" y="6423"/>
                  </a:lnTo>
                  <a:lnTo>
                    <a:pt x="40763" y="2903"/>
                  </a:lnTo>
                  <a:lnTo>
                    <a:pt x="37913" y="1741"/>
                  </a:lnTo>
                  <a:lnTo>
                    <a:pt x="35063" y="580"/>
                  </a:lnTo>
                  <a:lnTo>
                    <a:pt x="31565" y="0"/>
                  </a:lnTo>
                  <a:lnTo>
                    <a:pt x="23869" y="0"/>
                  </a:lnTo>
                  <a:lnTo>
                    <a:pt x="20335" y="688"/>
                  </a:lnTo>
                  <a:lnTo>
                    <a:pt x="16819" y="2068"/>
                  </a:lnTo>
                  <a:lnTo>
                    <a:pt x="13304" y="3446"/>
                  </a:lnTo>
                  <a:lnTo>
                    <a:pt x="9806" y="5624"/>
                  </a:lnTo>
                  <a:lnTo>
                    <a:pt x="6328" y="8600"/>
                  </a:lnTo>
                  <a:lnTo>
                    <a:pt x="6328" y="1741"/>
                  </a:lnTo>
                  <a:lnTo>
                    <a:pt x="5125" y="181"/>
                  </a:lnTo>
                  <a:lnTo>
                    <a:pt x="2553" y="0"/>
                  </a:lnTo>
                  <a:lnTo>
                    <a:pt x="0" y="1741"/>
                  </a:lnTo>
                  <a:lnTo>
                    <a:pt x="0" y="53999"/>
                  </a:lnTo>
                  <a:lnTo>
                    <a:pt x="1332" y="55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7" name="object 193"/>
            <p:cNvSpPr/>
            <p:nvPr/>
          </p:nvSpPr>
          <p:spPr>
            <a:xfrm>
              <a:off x="5081877" y="3261583"/>
              <a:ext cx="63947" cy="76645"/>
            </a:xfrm>
            <a:custGeom>
              <a:avLst/>
              <a:gdLst/>
              <a:ahLst/>
              <a:cxnLst/>
              <a:rect l="l" t="t" r="r" b="b"/>
              <a:pathLst>
                <a:path w="63947" h="76645">
                  <a:moveTo>
                    <a:pt x="0" y="39302"/>
                  </a:moveTo>
                  <a:lnTo>
                    <a:pt x="0" y="45327"/>
                  </a:lnTo>
                  <a:lnTo>
                    <a:pt x="869" y="50661"/>
                  </a:lnTo>
                  <a:lnTo>
                    <a:pt x="2608" y="55307"/>
                  </a:lnTo>
                  <a:lnTo>
                    <a:pt x="4348" y="59952"/>
                  </a:lnTo>
                  <a:lnTo>
                    <a:pt x="6846" y="63854"/>
                  </a:lnTo>
                  <a:lnTo>
                    <a:pt x="10102" y="67011"/>
                  </a:lnTo>
                  <a:lnTo>
                    <a:pt x="13359" y="70167"/>
                  </a:lnTo>
                  <a:lnTo>
                    <a:pt x="17282" y="72562"/>
                  </a:lnTo>
                  <a:lnTo>
                    <a:pt x="21870" y="74195"/>
                  </a:lnTo>
                  <a:lnTo>
                    <a:pt x="26460" y="75829"/>
                  </a:lnTo>
                  <a:lnTo>
                    <a:pt x="31640" y="76645"/>
                  </a:lnTo>
                  <a:lnTo>
                    <a:pt x="40744" y="76645"/>
                  </a:lnTo>
                  <a:lnTo>
                    <a:pt x="43797" y="76391"/>
                  </a:lnTo>
                  <a:lnTo>
                    <a:pt x="46572" y="75883"/>
                  </a:lnTo>
                  <a:lnTo>
                    <a:pt x="49348" y="75375"/>
                  </a:lnTo>
                  <a:lnTo>
                    <a:pt x="53955" y="74086"/>
                  </a:lnTo>
                  <a:lnTo>
                    <a:pt x="57915" y="72671"/>
                  </a:lnTo>
                  <a:lnTo>
                    <a:pt x="60876" y="71146"/>
                  </a:lnTo>
                  <a:lnTo>
                    <a:pt x="63558" y="68878"/>
                  </a:lnTo>
                  <a:lnTo>
                    <a:pt x="63947" y="66302"/>
                  </a:lnTo>
                  <a:lnTo>
                    <a:pt x="63947" y="65576"/>
                  </a:lnTo>
                  <a:lnTo>
                    <a:pt x="62892" y="62872"/>
                  </a:lnTo>
                  <a:lnTo>
                    <a:pt x="60191" y="63073"/>
                  </a:lnTo>
                  <a:lnTo>
                    <a:pt x="57600" y="64524"/>
                  </a:lnTo>
                  <a:lnTo>
                    <a:pt x="53900" y="66193"/>
                  </a:lnTo>
                  <a:lnTo>
                    <a:pt x="49385" y="67863"/>
                  </a:lnTo>
                  <a:lnTo>
                    <a:pt x="46461" y="68588"/>
                  </a:lnTo>
                  <a:lnTo>
                    <a:pt x="43538" y="69315"/>
                  </a:lnTo>
                  <a:lnTo>
                    <a:pt x="40152" y="69677"/>
                  </a:lnTo>
                  <a:lnTo>
                    <a:pt x="31714" y="69677"/>
                  </a:lnTo>
                  <a:lnTo>
                    <a:pt x="27607" y="69006"/>
                  </a:lnTo>
                  <a:lnTo>
                    <a:pt x="23980" y="67663"/>
                  </a:lnTo>
                  <a:lnTo>
                    <a:pt x="20354" y="66320"/>
                  </a:lnTo>
                  <a:lnTo>
                    <a:pt x="17301" y="64361"/>
                  </a:lnTo>
                  <a:lnTo>
                    <a:pt x="14820" y="61785"/>
                  </a:lnTo>
                  <a:lnTo>
                    <a:pt x="12341" y="59208"/>
                  </a:lnTo>
                  <a:lnTo>
                    <a:pt x="10435" y="55995"/>
                  </a:lnTo>
                  <a:lnTo>
                    <a:pt x="9103" y="52150"/>
                  </a:lnTo>
                  <a:lnTo>
                    <a:pt x="7771" y="48303"/>
                  </a:lnTo>
                  <a:lnTo>
                    <a:pt x="7105" y="43839"/>
                  </a:lnTo>
                  <a:lnTo>
                    <a:pt x="7105" y="33751"/>
                  </a:lnTo>
                  <a:lnTo>
                    <a:pt x="7809" y="29268"/>
                  </a:lnTo>
                  <a:lnTo>
                    <a:pt x="9215" y="25312"/>
                  </a:lnTo>
                  <a:lnTo>
                    <a:pt x="10621" y="21357"/>
                  </a:lnTo>
                  <a:lnTo>
                    <a:pt x="12581" y="18018"/>
                  </a:lnTo>
                  <a:lnTo>
                    <a:pt x="15099" y="15297"/>
                  </a:lnTo>
                  <a:lnTo>
                    <a:pt x="17614" y="12575"/>
                  </a:lnTo>
                  <a:lnTo>
                    <a:pt x="20667" y="10506"/>
                  </a:lnTo>
                  <a:lnTo>
                    <a:pt x="24258" y="9090"/>
                  </a:lnTo>
                  <a:lnTo>
                    <a:pt x="27847" y="7677"/>
                  </a:lnTo>
                  <a:lnTo>
                    <a:pt x="31788" y="6968"/>
                  </a:lnTo>
                  <a:lnTo>
                    <a:pt x="40152" y="6968"/>
                  </a:lnTo>
                  <a:lnTo>
                    <a:pt x="43611" y="7331"/>
                  </a:lnTo>
                  <a:lnTo>
                    <a:pt x="46461" y="8056"/>
                  </a:lnTo>
                  <a:lnTo>
                    <a:pt x="49311" y="8783"/>
                  </a:lnTo>
                  <a:lnTo>
                    <a:pt x="53733" y="10452"/>
                  </a:lnTo>
                  <a:lnTo>
                    <a:pt x="57359" y="12122"/>
                  </a:lnTo>
                  <a:lnTo>
                    <a:pt x="60876" y="13935"/>
                  </a:lnTo>
                  <a:lnTo>
                    <a:pt x="63521" y="12774"/>
                  </a:lnTo>
                  <a:lnTo>
                    <a:pt x="63947" y="9944"/>
                  </a:lnTo>
                  <a:lnTo>
                    <a:pt x="62929" y="7077"/>
                  </a:lnTo>
                  <a:lnTo>
                    <a:pt x="60153" y="5044"/>
                  </a:lnTo>
                  <a:lnTo>
                    <a:pt x="56972" y="3448"/>
                  </a:lnTo>
                  <a:lnTo>
                    <a:pt x="53122" y="2124"/>
                  </a:lnTo>
                  <a:lnTo>
                    <a:pt x="48849" y="998"/>
                  </a:lnTo>
                  <a:lnTo>
                    <a:pt x="43963" y="200"/>
                  </a:lnTo>
                  <a:lnTo>
                    <a:pt x="38968" y="0"/>
                  </a:lnTo>
                  <a:lnTo>
                    <a:pt x="33195" y="0"/>
                  </a:lnTo>
                  <a:lnTo>
                    <a:pt x="27920" y="890"/>
                  </a:lnTo>
                  <a:lnTo>
                    <a:pt x="23148" y="2668"/>
                  </a:lnTo>
                  <a:lnTo>
                    <a:pt x="18374" y="4446"/>
                  </a:lnTo>
                  <a:lnTo>
                    <a:pt x="14265" y="7023"/>
                  </a:lnTo>
                  <a:lnTo>
                    <a:pt x="10824" y="10398"/>
                  </a:lnTo>
                  <a:lnTo>
                    <a:pt x="7382" y="13773"/>
                  </a:lnTo>
                  <a:lnTo>
                    <a:pt x="4718" y="17891"/>
                  </a:lnTo>
                  <a:lnTo>
                    <a:pt x="2830" y="22754"/>
                  </a:lnTo>
                  <a:lnTo>
                    <a:pt x="943" y="27617"/>
                  </a:lnTo>
                  <a:lnTo>
                    <a:pt x="0" y="33134"/>
                  </a:lnTo>
                  <a:lnTo>
                    <a:pt x="0" y="3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194"/>
            <p:cNvSpPr/>
            <p:nvPr/>
          </p:nvSpPr>
          <p:spPr>
            <a:xfrm>
              <a:off x="5152929" y="3282487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8399" y="44328"/>
                  </a:moveTo>
                  <a:lnTo>
                    <a:pt x="7105" y="41950"/>
                  </a:lnTo>
                  <a:lnTo>
                    <a:pt x="10621" y="53836"/>
                  </a:lnTo>
                  <a:lnTo>
                    <a:pt x="13432" y="54597"/>
                  </a:lnTo>
                  <a:lnTo>
                    <a:pt x="16245" y="55360"/>
                  </a:lnTo>
                  <a:lnTo>
                    <a:pt x="19353" y="55741"/>
                  </a:lnTo>
                  <a:lnTo>
                    <a:pt x="26755" y="55741"/>
                  </a:lnTo>
                  <a:lnTo>
                    <a:pt x="30511" y="55161"/>
                  </a:lnTo>
                  <a:lnTo>
                    <a:pt x="34027" y="53999"/>
                  </a:lnTo>
                  <a:lnTo>
                    <a:pt x="37542" y="52838"/>
                  </a:lnTo>
                  <a:lnTo>
                    <a:pt x="40744" y="50986"/>
                  </a:lnTo>
                  <a:lnTo>
                    <a:pt x="43630" y="48446"/>
                  </a:lnTo>
                  <a:lnTo>
                    <a:pt x="43630" y="53891"/>
                  </a:lnTo>
                  <a:lnTo>
                    <a:pt x="44093" y="55288"/>
                  </a:lnTo>
                  <a:lnTo>
                    <a:pt x="46738" y="55741"/>
                  </a:lnTo>
                  <a:lnTo>
                    <a:pt x="49737" y="53999"/>
                  </a:lnTo>
                  <a:lnTo>
                    <a:pt x="49737" y="16184"/>
                  </a:lnTo>
                  <a:lnTo>
                    <a:pt x="49292" y="13390"/>
                  </a:lnTo>
                  <a:lnTo>
                    <a:pt x="48404" y="10995"/>
                  </a:lnTo>
                  <a:lnTo>
                    <a:pt x="46054" y="6586"/>
                  </a:lnTo>
                  <a:lnTo>
                    <a:pt x="41983" y="3319"/>
                  </a:lnTo>
                  <a:lnTo>
                    <a:pt x="39356" y="2086"/>
                  </a:lnTo>
                  <a:lnTo>
                    <a:pt x="36136" y="1252"/>
                  </a:lnTo>
                  <a:lnTo>
                    <a:pt x="32917" y="417"/>
                  </a:lnTo>
                  <a:lnTo>
                    <a:pt x="28976" y="0"/>
                  </a:lnTo>
                  <a:lnTo>
                    <a:pt x="21870" y="0"/>
                  </a:lnTo>
                  <a:lnTo>
                    <a:pt x="16986" y="816"/>
                  </a:lnTo>
                  <a:lnTo>
                    <a:pt x="12285" y="2031"/>
                  </a:lnTo>
                  <a:lnTo>
                    <a:pt x="8140" y="3628"/>
                  </a:lnTo>
                  <a:lnTo>
                    <a:pt x="4773" y="5497"/>
                  </a:lnTo>
                  <a:lnTo>
                    <a:pt x="869" y="8055"/>
                  </a:lnTo>
                  <a:lnTo>
                    <a:pt x="0" y="10886"/>
                  </a:lnTo>
                  <a:lnTo>
                    <a:pt x="1498" y="13718"/>
                  </a:lnTo>
                  <a:lnTo>
                    <a:pt x="4311" y="13572"/>
                  </a:lnTo>
                  <a:lnTo>
                    <a:pt x="6901" y="12120"/>
                  </a:lnTo>
                  <a:lnTo>
                    <a:pt x="10491" y="10450"/>
                  </a:lnTo>
                  <a:lnTo>
                    <a:pt x="14728" y="8782"/>
                  </a:lnTo>
                  <a:lnTo>
                    <a:pt x="17318" y="8055"/>
                  </a:lnTo>
                  <a:lnTo>
                    <a:pt x="19909" y="7330"/>
                  </a:lnTo>
                  <a:lnTo>
                    <a:pt x="22833" y="6967"/>
                  </a:lnTo>
                  <a:lnTo>
                    <a:pt x="29123" y="6967"/>
                  </a:lnTo>
                  <a:lnTo>
                    <a:pt x="31696" y="7185"/>
                  </a:lnTo>
                  <a:lnTo>
                    <a:pt x="33804" y="7621"/>
                  </a:lnTo>
                  <a:lnTo>
                    <a:pt x="37617" y="8709"/>
                  </a:lnTo>
                  <a:lnTo>
                    <a:pt x="41150" y="11558"/>
                  </a:lnTo>
                  <a:lnTo>
                    <a:pt x="42335" y="14243"/>
                  </a:lnTo>
                  <a:lnTo>
                    <a:pt x="42631" y="17418"/>
                  </a:lnTo>
                  <a:lnTo>
                    <a:pt x="42631" y="20902"/>
                  </a:lnTo>
                  <a:lnTo>
                    <a:pt x="28235" y="20902"/>
                  </a:lnTo>
                  <a:lnTo>
                    <a:pt x="23572" y="21283"/>
                  </a:lnTo>
                  <a:lnTo>
                    <a:pt x="19927" y="28632"/>
                  </a:lnTo>
                  <a:lnTo>
                    <a:pt x="22851" y="28124"/>
                  </a:lnTo>
                  <a:lnTo>
                    <a:pt x="26311" y="27870"/>
                  </a:lnTo>
                  <a:lnTo>
                    <a:pt x="42631" y="27870"/>
                  </a:lnTo>
                  <a:lnTo>
                    <a:pt x="42631" y="40172"/>
                  </a:lnTo>
                  <a:lnTo>
                    <a:pt x="39077" y="43075"/>
                  </a:lnTo>
                  <a:lnTo>
                    <a:pt x="35674" y="45236"/>
                  </a:lnTo>
                  <a:lnTo>
                    <a:pt x="32418" y="46650"/>
                  </a:lnTo>
                  <a:lnTo>
                    <a:pt x="29160" y="48065"/>
                  </a:lnTo>
                  <a:lnTo>
                    <a:pt x="25645" y="48773"/>
                  </a:lnTo>
                  <a:lnTo>
                    <a:pt x="17207" y="48773"/>
                  </a:lnTo>
                  <a:lnTo>
                    <a:pt x="13581" y="47885"/>
                  </a:lnTo>
                  <a:lnTo>
                    <a:pt x="10990" y="46107"/>
                  </a:lnTo>
                  <a:lnTo>
                    <a:pt x="8399" y="443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9" name="object 195"/>
            <p:cNvSpPr/>
            <p:nvPr/>
          </p:nvSpPr>
          <p:spPr>
            <a:xfrm>
              <a:off x="5152929" y="3303771"/>
              <a:ext cx="23572" cy="32552"/>
            </a:xfrm>
            <a:custGeom>
              <a:avLst/>
              <a:gdLst/>
              <a:ahLst/>
              <a:cxnLst/>
              <a:rect l="l" t="t" r="r" b="b"/>
              <a:pathLst>
                <a:path w="23572" h="32552">
                  <a:moveTo>
                    <a:pt x="0" y="17800"/>
                  </a:moveTo>
                  <a:lnTo>
                    <a:pt x="0" y="20412"/>
                  </a:lnTo>
                  <a:lnTo>
                    <a:pt x="554" y="22754"/>
                  </a:lnTo>
                  <a:lnTo>
                    <a:pt x="2774" y="26892"/>
                  </a:lnTo>
                  <a:lnTo>
                    <a:pt x="6272" y="30048"/>
                  </a:lnTo>
                  <a:lnTo>
                    <a:pt x="10621" y="32552"/>
                  </a:lnTo>
                  <a:lnTo>
                    <a:pt x="7105" y="20666"/>
                  </a:lnTo>
                  <a:lnTo>
                    <a:pt x="7105" y="17691"/>
                  </a:lnTo>
                  <a:lnTo>
                    <a:pt x="7548" y="14298"/>
                  </a:lnTo>
                  <a:lnTo>
                    <a:pt x="9325" y="11612"/>
                  </a:lnTo>
                  <a:lnTo>
                    <a:pt x="12655" y="9526"/>
                  </a:lnTo>
                  <a:lnTo>
                    <a:pt x="17004" y="7857"/>
                  </a:lnTo>
                  <a:lnTo>
                    <a:pt x="19927" y="7348"/>
                  </a:lnTo>
                  <a:lnTo>
                    <a:pt x="23572" y="0"/>
                  </a:lnTo>
                  <a:lnTo>
                    <a:pt x="19428" y="761"/>
                  </a:lnTo>
                  <a:lnTo>
                    <a:pt x="15283" y="1524"/>
                  </a:lnTo>
                  <a:lnTo>
                    <a:pt x="11767" y="2649"/>
                  </a:lnTo>
                  <a:lnTo>
                    <a:pt x="8881" y="4136"/>
                  </a:lnTo>
                  <a:lnTo>
                    <a:pt x="5994" y="5624"/>
                  </a:lnTo>
                  <a:lnTo>
                    <a:pt x="3793" y="7512"/>
                  </a:lnTo>
                  <a:lnTo>
                    <a:pt x="758" y="12085"/>
                  </a:lnTo>
                  <a:lnTo>
                    <a:pt x="0" y="14752"/>
                  </a:lnTo>
                  <a:lnTo>
                    <a:pt x="0" y="17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0" name="object 196"/>
            <p:cNvSpPr/>
            <p:nvPr/>
          </p:nvSpPr>
          <p:spPr>
            <a:xfrm>
              <a:off x="5280823" y="3282487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8401" y="44328"/>
                  </a:moveTo>
                  <a:lnTo>
                    <a:pt x="7105" y="41950"/>
                  </a:lnTo>
                  <a:lnTo>
                    <a:pt x="10621" y="53836"/>
                  </a:lnTo>
                  <a:lnTo>
                    <a:pt x="13432" y="54597"/>
                  </a:lnTo>
                  <a:lnTo>
                    <a:pt x="16245" y="55360"/>
                  </a:lnTo>
                  <a:lnTo>
                    <a:pt x="19354" y="55741"/>
                  </a:lnTo>
                  <a:lnTo>
                    <a:pt x="26755" y="55741"/>
                  </a:lnTo>
                  <a:lnTo>
                    <a:pt x="30511" y="55161"/>
                  </a:lnTo>
                  <a:lnTo>
                    <a:pt x="34027" y="53999"/>
                  </a:lnTo>
                  <a:lnTo>
                    <a:pt x="37543" y="52838"/>
                  </a:lnTo>
                  <a:lnTo>
                    <a:pt x="40744" y="50986"/>
                  </a:lnTo>
                  <a:lnTo>
                    <a:pt x="43630" y="48446"/>
                  </a:lnTo>
                  <a:lnTo>
                    <a:pt x="43630" y="53891"/>
                  </a:lnTo>
                  <a:lnTo>
                    <a:pt x="44093" y="55288"/>
                  </a:lnTo>
                  <a:lnTo>
                    <a:pt x="46738" y="55741"/>
                  </a:lnTo>
                  <a:lnTo>
                    <a:pt x="49737" y="53999"/>
                  </a:lnTo>
                  <a:lnTo>
                    <a:pt x="49737" y="16184"/>
                  </a:lnTo>
                  <a:lnTo>
                    <a:pt x="49292" y="13390"/>
                  </a:lnTo>
                  <a:lnTo>
                    <a:pt x="48404" y="10995"/>
                  </a:lnTo>
                  <a:lnTo>
                    <a:pt x="46055" y="6586"/>
                  </a:lnTo>
                  <a:lnTo>
                    <a:pt x="41983" y="3319"/>
                  </a:lnTo>
                  <a:lnTo>
                    <a:pt x="39357" y="2086"/>
                  </a:lnTo>
                  <a:lnTo>
                    <a:pt x="36136" y="1252"/>
                  </a:lnTo>
                  <a:lnTo>
                    <a:pt x="32917" y="417"/>
                  </a:lnTo>
                  <a:lnTo>
                    <a:pt x="28976" y="0"/>
                  </a:lnTo>
                  <a:lnTo>
                    <a:pt x="21870" y="0"/>
                  </a:lnTo>
                  <a:lnTo>
                    <a:pt x="16986" y="816"/>
                  </a:lnTo>
                  <a:lnTo>
                    <a:pt x="12285" y="2031"/>
                  </a:lnTo>
                  <a:lnTo>
                    <a:pt x="8140" y="3628"/>
                  </a:lnTo>
                  <a:lnTo>
                    <a:pt x="4773" y="5497"/>
                  </a:lnTo>
                  <a:lnTo>
                    <a:pt x="869" y="8055"/>
                  </a:lnTo>
                  <a:lnTo>
                    <a:pt x="0" y="10886"/>
                  </a:lnTo>
                  <a:lnTo>
                    <a:pt x="1498" y="13718"/>
                  </a:lnTo>
                  <a:lnTo>
                    <a:pt x="4311" y="13572"/>
                  </a:lnTo>
                  <a:lnTo>
                    <a:pt x="6902" y="12120"/>
                  </a:lnTo>
                  <a:lnTo>
                    <a:pt x="10491" y="10450"/>
                  </a:lnTo>
                  <a:lnTo>
                    <a:pt x="14728" y="8782"/>
                  </a:lnTo>
                  <a:lnTo>
                    <a:pt x="17318" y="8055"/>
                  </a:lnTo>
                  <a:lnTo>
                    <a:pt x="19909" y="7330"/>
                  </a:lnTo>
                  <a:lnTo>
                    <a:pt x="22832" y="6967"/>
                  </a:lnTo>
                  <a:lnTo>
                    <a:pt x="29124" y="6967"/>
                  </a:lnTo>
                  <a:lnTo>
                    <a:pt x="31695" y="7185"/>
                  </a:lnTo>
                  <a:lnTo>
                    <a:pt x="33804" y="7621"/>
                  </a:lnTo>
                  <a:lnTo>
                    <a:pt x="37617" y="8709"/>
                  </a:lnTo>
                  <a:lnTo>
                    <a:pt x="41151" y="11558"/>
                  </a:lnTo>
                  <a:lnTo>
                    <a:pt x="42335" y="14243"/>
                  </a:lnTo>
                  <a:lnTo>
                    <a:pt x="42631" y="17418"/>
                  </a:lnTo>
                  <a:lnTo>
                    <a:pt x="42631" y="20902"/>
                  </a:lnTo>
                  <a:lnTo>
                    <a:pt x="28235" y="20902"/>
                  </a:lnTo>
                  <a:lnTo>
                    <a:pt x="23572" y="21283"/>
                  </a:lnTo>
                  <a:lnTo>
                    <a:pt x="19927" y="28632"/>
                  </a:lnTo>
                  <a:lnTo>
                    <a:pt x="22851" y="28124"/>
                  </a:lnTo>
                  <a:lnTo>
                    <a:pt x="26311" y="27870"/>
                  </a:lnTo>
                  <a:lnTo>
                    <a:pt x="42631" y="27870"/>
                  </a:lnTo>
                  <a:lnTo>
                    <a:pt x="42631" y="40172"/>
                  </a:lnTo>
                  <a:lnTo>
                    <a:pt x="39079" y="43075"/>
                  </a:lnTo>
                  <a:lnTo>
                    <a:pt x="35674" y="45236"/>
                  </a:lnTo>
                  <a:lnTo>
                    <a:pt x="32418" y="46650"/>
                  </a:lnTo>
                  <a:lnTo>
                    <a:pt x="29161" y="48065"/>
                  </a:lnTo>
                  <a:lnTo>
                    <a:pt x="25645" y="48773"/>
                  </a:lnTo>
                  <a:lnTo>
                    <a:pt x="17208" y="48773"/>
                  </a:lnTo>
                  <a:lnTo>
                    <a:pt x="13581" y="47885"/>
                  </a:lnTo>
                  <a:lnTo>
                    <a:pt x="10990" y="46107"/>
                  </a:lnTo>
                  <a:lnTo>
                    <a:pt x="8401" y="443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1" name="object 197"/>
            <p:cNvSpPr/>
            <p:nvPr/>
          </p:nvSpPr>
          <p:spPr>
            <a:xfrm>
              <a:off x="5280823" y="3303771"/>
              <a:ext cx="23572" cy="32552"/>
            </a:xfrm>
            <a:custGeom>
              <a:avLst/>
              <a:gdLst/>
              <a:ahLst/>
              <a:cxnLst/>
              <a:rect l="l" t="t" r="r" b="b"/>
              <a:pathLst>
                <a:path w="23572" h="32552">
                  <a:moveTo>
                    <a:pt x="0" y="17800"/>
                  </a:moveTo>
                  <a:lnTo>
                    <a:pt x="0" y="20412"/>
                  </a:lnTo>
                  <a:lnTo>
                    <a:pt x="554" y="22754"/>
                  </a:lnTo>
                  <a:lnTo>
                    <a:pt x="2774" y="26892"/>
                  </a:lnTo>
                  <a:lnTo>
                    <a:pt x="6272" y="30048"/>
                  </a:lnTo>
                  <a:lnTo>
                    <a:pt x="10621" y="32552"/>
                  </a:lnTo>
                  <a:lnTo>
                    <a:pt x="7105" y="20666"/>
                  </a:lnTo>
                  <a:lnTo>
                    <a:pt x="7105" y="17691"/>
                  </a:lnTo>
                  <a:lnTo>
                    <a:pt x="7548" y="14298"/>
                  </a:lnTo>
                  <a:lnTo>
                    <a:pt x="9325" y="11612"/>
                  </a:lnTo>
                  <a:lnTo>
                    <a:pt x="12655" y="9526"/>
                  </a:lnTo>
                  <a:lnTo>
                    <a:pt x="17004" y="7857"/>
                  </a:lnTo>
                  <a:lnTo>
                    <a:pt x="19927" y="7348"/>
                  </a:lnTo>
                  <a:lnTo>
                    <a:pt x="23572" y="0"/>
                  </a:lnTo>
                  <a:lnTo>
                    <a:pt x="19428" y="761"/>
                  </a:lnTo>
                  <a:lnTo>
                    <a:pt x="15283" y="1524"/>
                  </a:lnTo>
                  <a:lnTo>
                    <a:pt x="11767" y="2649"/>
                  </a:lnTo>
                  <a:lnTo>
                    <a:pt x="8881" y="4136"/>
                  </a:lnTo>
                  <a:lnTo>
                    <a:pt x="5995" y="5624"/>
                  </a:lnTo>
                  <a:lnTo>
                    <a:pt x="3793" y="7512"/>
                  </a:lnTo>
                  <a:lnTo>
                    <a:pt x="759" y="12085"/>
                  </a:lnTo>
                  <a:lnTo>
                    <a:pt x="0" y="14752"/>
                  </a:lnTo>
                  <a:lnTo>
                    <a:pt x="0" y="17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198"/>
            <p:cNvSpPr/>
            <p:nvPr/>
          </p:nvSpPr>
          <p:spPr>
            <a:xfrm>
              <a:off x="5353171" y="3320392"/>
              <a:ext cx="15024" cy="17837"/>
            </a:xfrm>
            <a:custGeom>
              <a:avLst/>
              <a:gdLst/>
              <a:ahLst/>
              <a:cxnLst/>
              <a:rect l="l" t="t" r="r" b="b"/>
              <a:pathLst>
                <a:path w="15024" h="17837">
                  <a:moveTo>
                    <a:pt x="0" y="0"/>
                  </a:moveTo>
                  <a:lnTo>
                    <a:pt x="1202" y="14208"/>
                  </a:lnTo>
                  <a:lnTo>
                    <a:pt x="4199" y="15659"/>
                  </a:lnTo>
                  <a:lnTo>
                    <a:pt x="7197" y="17110"/>
                  </a:lnTo>
                  <a:lnTo>
                    <a:pt x="10805" y="17837"/>
                  </a:lnTo>
                  <a:lnTo>
                    <a:pt x="15024" y="17837"/>
                  </a:lnTo>
                  <a:lnTo>
                    <a:pt x="14912" y="10868"/>
                  </a:lnTo>
                  <a:lnTo>
                    <a:pt x="11804" y="10868"/>
                  </a:lnTo>
                  <a:lnTo>
                    <a:pt x="9213" y="10271"/>
                  </a:lnTo>
                  <a:lnTo>
                    <a:pt x="5069" y="7875"/>
                  </a:lnTo>
                  <a:lnTo>
                    <a:pt x="2146" y="4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3" name="object 188"/>
            <p:cNvSpPr/>
            <p:nvPr/>
          </p:nvSpPr>
          <p:spPr>
            <a:xfrm>
              <a:off x="6630818" y="3261583"/>
              <a:ext cx="177631" cy="76645"/>
            </a:xfrm>
            <a:custGeom>
              <a:avLst/>
              <a:gdLst/>
              <a:ahLst/>
              <a:cxnLst/>
              <a:rect l="l" t="t" r="r" b="b"/>
              <a:pathLst>
                <a:path w="177631" h="76645">
                  <a:moveTo>
                    <a:pt x="63947" y="37851"/>
                  </a:moveTo>
                  <a:lnTo>
                    <a:pt x="63947" y="44673"/>
                  </a:lnTo>
                  <a:lnTo>
                    <a:pt x="64095" y="48066"/>
                  </a:lnTo>
                  <a:lnTo>
                    <a:pt x="64391" y="51224"/>
                  </a:lnTo>
                  <a:lnTo>
                    <a:pt x="64687" y="54381"/>
                  </a:lnTo>
                  <a:lnTo>
                    <a:pt x="65205" y="57284"/>
                  </a:lnTo>
                  <a:lnTo>
                    <a:pt x="65946" y="59935"/>
                  </a:lnTo>
                  <a:lnTo>
                    <a:pt x="66685" y="62583"/>
                  </a:lnTo>
                  <a:lnTo>
                    <a:pt x="67647" y="64942"/>
                  </a:lnTo>
                  <a:lnTo>
                    <a:pt x="70016" y="69080"/>
                  </a:lnTo>
                  <a:lnTo>
                    <a:pt x="73328" y="72236"/>
                  </a:lnTo>
                  <a:lnTo>
                    <a:pt x="71441" y="50553"/>
                  </a:lnTo>
                  <a:lnTo>
                    <a:pt x="71052" y="45907"/>
                  </a:lnTo>
                  <a:lnTo>
                    <a:pt x="70830" y="33097"/>
                  </a:lnTo>
                  <a:lnTo>
                    <a:pt x="70979" y="29323"/>
                  </a:lnTo>
                  <a:lnTo>
                    <a:pt x="71441" y="25892"/>
                  </a:lnTo>
                  <a:lnTo>
                    <a:pt x="72218" y="22809"/>
                  </a:lnTo>
                  <a:lnTo>
                    <a:pt x="72995" y="19724"/>
                  </a:lnTo>
                  <a:lnTo>
                    <a:pt x="74216" y="17002"/>
                  </a:lnTo>
                  <a:lnTo>
                    <a:pt x="75882" y="14644"/>
                  </a:lnTo>
                  <a:lnTo>
                    <a:pt x="79674" y="10416"/>
                  </a:lnTo>
                  <a:lnTo>
                    <a:pt x="82265" y="9037"/>
                  </a:lnTo>
                  <a:lnTo>
                    <a:pt x="84856" y="7656"/>
                  </a:lnTo>
                  <a:lnTo>
                    <a:pt x="87928" y="6968"/>
                  </a:lnTo>
                  <a:lnTo>
                    <a:pt x="93478" y="6968"/>
                  </a:lnTo>
                  <a:lnTo>
                    <a:pt x="96697" y="7404"/>
                  </a:lnTo>
                  <a:lnTo>
                    <a:pt x="100528" y="8328"/>
                  </a:lnTo>
                  <a:lnTo>
                    <a:pt x="103987" y="9545"/>
                  </a:lnTo>
                  <a:lnTo>
                    <a:pt x="106578" y="7513"/>
                  </a:lnTo>
                  <a:lnTo>
                    <a:pt x="106522" y="4627"/>
                  </a:lnTo>
                  <a:lnTo>
                    <a:pt x="104728" y="2015"/>
                  </a:lnTo>
                  <a:lnTo>
                    <a:pt x="102119" y="1070"/>
                  </a:lnTo>
                  <a:lnTo>
                    <a:pt x="98567" y="364"/>
                  </a:lnTo>
                  <a:lnTo>
                    <a:pt x="95827" y="73"/>
                  </a:lnTo>
                  <a:lnTo>
                    <a:pt x="89148" y="0"/>
                  </a:lnTo>
                  <a:lnTo>
                    <a:pt x="85651" y="580"/>
                  </a:lnTo>
                  <a:lnTo>
                    <a:pt x="82654" y="1742"/>
                  </a:lnTo>
                  <a:lnTo>
                    <a:pt x="79656" y="2904"/>
                  </a:lnTo>
                  <a:lnTo>
                    <a:pt x="77085" y="4464"/>
                  </a:lnTo>
                  <a:lnTo>
                    <a:pt x="74938" y="6423"/>
                  </a:lnTo>
                  <a:lnTo>
                    <a:pt x="70996" y="10706"/>
                  </a:lnTo>
                  <a:lnTo>
                    <a:pt x="69554" y="13392"/>
                  </a:lnTo>
                  <a:lnTo>
                    <a:pt x="68110" y="16078"/>
                  </a:lnTo>
                  <a:lnTo>
                    <a:pt x="66982" y="18925"/>
                  </a:lnTo>
                  <a:lnTo>
                    <a:pt x="66168" y="21937"/>
                  </a:lnTo>
                  <a:lnTo>
                    <a:pt x="65352" y="24950"/>
                  </a:lnTo>
                  <a:lnTo>
                    <a:pt x="64780" y="28089"/>
                  </a:lnTo>
                  <a:lnTo>
                    <a:pt x="64446" y="31355"/>
                  </a:lnTo>
                  <a:lnTo>
                    <a:pt x="64113" y="34622"/>
                  </a:lnTo>
                  <a:lnTo>
                    <a:pt x="63947" y="37851"/>
                  </a:lnTo>
                  <a:close/>
                </a:path>
                <a:path w="177631" h="76645">
                  <a:moveTo>
                    <a:pt x="73328" y="72236"/>
                  </a:moveTo>
                  <a:lnTo>
                    <a:pt x="77251" y="74740"/>
                  </a:lnTo>
                  <a:lnTo>
                    <a:pt x="82062" y="76264"/>
                  </a:lnTo>
                  <a:lnTo>
                    <a:pt x="84856" y="76645"/>
                  </a:lnTo>
                  <a:lnTo>
                    <a:pt x="92405" y="76645"/>
                  </a:lnTo>
                  <a:lnTo>
                    <a:pt x="96217" y="75919"/>
                  </a:lnTo>
                  <a:lnTo>
                    <a:pt x="99474" y="74467"/>
                  </a:lnTo>
                  <a:lnTo>
                    <a:pt x="102730" y="73017"/>
                  </a:lnTo>
                  <a:lnTo>
                    <a:pt x="105412" y="71075"/>
                  </a:lnTo>
                  <a:lnTo>
                    <a:pt x="109631" y="66212"/>
                  </a:lnTo>
                  <a:lnTo>
                    <a:pt x="111185" y="63399"/>
                  </a:lnTo>
                  <a:lnTo>
                    <a:pt x="112185" y="60205"/>
                  </a:lnTo>
                  <a:lnTo>
                    <a:pt x="113184" y="57012"/>
                  </a:lnTo>
                  <a:lnTo>
                    <a:pt x="113684" y="53746"/>
                  </a:lnTo>
                  <a:lnTo>
                    <a:pt x="113684" y="47214"/>
                  </a:lnTo>
                  <a:lnTo>
                    <a:pt x="113276" y="44237"/>
                  </a:lnTo>
                  <a:lnTo>
                    <a:pt x="112462" y="41479"/>
                  </a:lnTo>
                  <a:lnTo>
                    <a:pt x="111648" y="38722"/>
                  </a:lnTo>
                  <a:lnTo>
                    <a:pt x="108465" y="34295"/>
                  </a:lnTo>
                  <a:lnTo>
                    <a:pt x="104173" y="30683"/>
                  </a:lnTo>
                  <a:lnTo>
                    <a:pt x="101138" y="29559"/>
                  </a:lnTo>
                  <a:lnTo>
                    <a:pt x="98103" y="28434"/>
                  </a:lnTo>
                  <a:lnTo>
                    <a:pt x="94366" y="27871"/>
                  </a:lnTo>
                  <a:lnTo>
                    <a:pt x="87853" y="27871"/>
                  </a:lnTo>
                  <a:lnTo>
                    <a:pt x="84152" y="28361"/>
                  </a:lnTo>
                  <a:lnTo>
                    <a:pt x="80674" y="29088"/>
                  </a:lnTo>
                  <a:lnTo>
                    <a:pt x="77417" y="30031"/>
                  </a:lnTo>
                  <a:lnTo>
                    <a:pt x="74550" y="31192"/>
                  </a:lnTo>
                  <a:lnTo>
                    <a:pt x="70830" y="33097"/>
                  </a:lnTo>
                  <a:lnTo>
                    <a:pt x="71052" y="45907"/>
                  </a:lnTo>
                  <a:lnTo>
                    <a:pt x="71052" y="40391"/>
                  </a:lnTo>
                  <a:lnTo>
                    <a:pt x="73680" y="38849"/>
                  </a:lnTo>
                  <a:lnTo>
                    <a:pt x="76640" y="37470"/>
                  </a:lnTo>
                  <a:lnTo>
                    <a:pt x="79823" y="36418"/>
                  </a:lnTo>
                  <a:lnTo>
                    <a:pt x="83135" y="35565"/>
                  </a:lnTo>
                  <a:lnTo>
                    <a:pt x="86613" y="34984"/>
                  </a:lnTo>
                  <a:lnTo>
                    <a:pt x="90036" y="34839"/>
                  </a:lnTo>
                  <a:lnTo>
                    <a:pt x="93219" y="34839"/>
                  </a:lnTo>
                  <a:lnTo>
                    <a:pt x="95865" y="35220"/>
                  </a:lnTo>
                  <a:lnTo>
                    <a:pt x="100083" y="36744"/>
                  </a:lnTo>
                  <a:lnTo>
                    <a:pt x="103026" y="39302"/>
                  </a:lnTo>
                  <a:lnTo>
                    <a:pt x="105191" y="42496"/>
                  </a:lnTo>
                  <a:lnTo>
                    <a:pt x="106301" y="46560"/>
                  </a:lnTo>
                  <a:lnTo>
                    <a:pt x="106578" y="51386"/>
                  </a:lnTo>
                  <a:lnTo>
                    <a:pt x="106245" y="55850"/>
                  </a:lnTo>
                  <a:lnTo>
                    <a:pt x="104913" y="60205"/>
                  </a:lnTo>
                  <a:lnTo>
                    <a:pt x="102359" y="63907"/>
                  </a:lnTo>
                  <a:lnTo>
                    <a:pt x="99029" y="67047"/>
                  </a:lnTo>
                  <a:lnTo>
                    <a:pt x="94588" y="69151"/>
                  </a:lnTo>
                  <a:lnTo>
                    <a:pt x="91960" y="69677"/>
                  </a:lnTo>
                  <a:lnTo>
                    <a:pt x="85966" y="69677"/>
                  </a:lnTo>
                  <a:lnTo>
                    <a:pt x="83376" y="69188"/>
                  </a:lnTo>
                  <a:lnTo>
                    <a:pt x="81155" y="68209"/>
                  </a:lnTo>
                  <a:lnTo>
                    <a:pt x="77085" y="65613"/>
                  </a:lnTo>
                  <a:lnTo>
                    <a:pt x="74123" y="61112"/>
                  </a:lnTo>
                  <a:lnTo>
                    <a:pt x="72995" y="58101"/>
                  </a:lnTo>
                  <a:lnTo>
                    <a:pt x="72218" y="54326"/>
                  </a:lnTo>
                  <a:lnTo>
                    <a:pt x="71441" y="50553"/>
                  </a:lnTo>
                  <a:lnTo>
                    <a:pt x="73328" y="72236"/>
                  </a:lnTo>
                  <a:close/>
                </a:path>
                <a:path w="177631" h="76645">
                  <a:moveTo>
                    <a:pt x="168527" y="0"/>
                  </a:moveTo>
                  <a:lnTo>
                    <a:pt x="138219" y="0"/>
                  </a:lnTo>
                  <a:lnTo>
                    <a:pt x="135832" y="871"/>
                  </a:lnTo>
                  <a:lnTo>
                    <a:pt x="134999" y="3484"/>
                  </a:lnTo>
                  <a:lnTo>
                    <a:pt x="134999" y="32118"/>
                  </a:lnTo>
                  <a:lnTo>
                    <a:pt x="135239" y="34331"/>
                  </a:lnTo>
                  <a:lnTo>
                    <a:pt x="138219" y="35600"/>
                  </a:lnTo>
                  <a:lnTo>
                    <a:pt x="141569" y="35473"/>
                  </a:lnTo>
                  <a:lnTo>
                    <a:pt x="145195" y="34966"/>
                  </a:lnTo>
                  <a:lnTo>
                    <a:pt x="149876" y="34839"/>
                  </a:lnTo>
                  <a:lnTo>
                    <a:pt x="153502" y="34839"/>
                  </a:lnTo>
                  <a:lnTo>
                    <a:pt x="156611" y="35184"/>
                  </a:lnTo>
                  <a:lnTo>
                    <a:pt x="159202" y="35873"/>
                  </a:lnTo>
                  <a:lnTo>
                    <a:pt x="161792" y="36563"/>
                  </a:lnTo>
                  <a:lnTo>
                    <a:pt x="163920" y="37597"/>
                  </a:lnTo>
                  <a:lnTo>
                    <a:pt x="167251" y="40355"/>
                  </a:lnTo>
                  <a:lnTo>
                    <a:pt x="169303" y="44202"/>
                  </a:lnTo>
                  <a:lnTo>
                    <a:pt x="170525" y="48701"/>
                  </a:lnTo>
                  <a:lnTo>
                    <a:pt x="170525" y="54654"/>
                  </a:lnTo>
                  <a:lnTo>
                    <a:pt x="170008" y="57412"/>
                  </a:lnTo>
                  <a:lnTo>
                    <a:pt x="167935" y="61911"/>
                  </a:lnTo>
                  <a:lnTo>
                    <a:pt x="164697" y="65322"/>
                  </a:lnTo>
                  <a:lnTo>
                    <a:pt x="160718" y="67953"/>
                  </a:lnTo>
                  <a:lnTo>
                    <a:pt x="155686" y="69333"/>
                  </a:lnTo>
                  <a:lnTo>
                    <a:pt x="152947" y="69677"/>
                  </a:lnTo>
                  <a:lnTo>
                    <a:pt x="146730" y="69677"/>
                  </a:lnTo>
                  <a:lnTo>
                    <a:pt x="143936" y="69296"/>
                  </a:lnTo>
                  <a:lnTo>
                    <a:pt x="141604" y="68534"/>
                  </a:lnTo>
                  <a:lnTo>
                    <a:pt x="137312" y="66973"/>
                  </a:lnTo>
                  <a:lnTo>
                    <a:pt x="134129" y="65304"/>
                  </a:lnTo>
                  <a:lnTo>
                    <a:pt x="131020" y="63073"/>
                  </a:lnTo>
                  <a:lnTo>
                    <a:pt x="128393" y="63745"/>
                  </a:lnTo>
                  <a:lnTo>
                    <a:pt x="127894" y="66338"/>
                  </a:lnTo>
                  <a:lnTo>
                    <a:pt x="127986" y="69514"/>
                  </a:lnTo>
                  <a:lnTo>
                    <a:pt x="129411" y="72363"/>
                  </a:lnTo>
                  <a:lnTo>
                    <a:pt x="132335" y="73779"/>
                  </a:lnTo>
                  <a:lnTo>
                    <a:pt x="135444" y="74795"/>
                  </a:lnTo>
                  <a:lnTo>
                    <a:pt x="139089" y="75737"/>
                  </a:lnTo>
                  <a:lnTo>
                    <a:pt x="143455" y="76464"/>
                  </a:lnTo>
                  <a:lnTo>
                    <a:pt x="148211" y="76645"/>
                  </a:lnTo>
                  <a:lnTo>
                    <a:pt x="152577" y="76645"/>
                  </a:lnTo>
                  <a:lnTo>
                    <a:pt x="156555" y="76065"/>
                  </a:lnTo>
                  <a:lnTo>
                    <a:pt x="160145" y="74903"/>
                  </a:lnTo>
                  <a:lnTo>
                    <a:pt x="163736" y="73742"/>
                  </a:lnTo>
                  <a:lnTo>
                    <a:pt x="166843" y="72036"/>
                  </a:lnTo>
                  <a:lnTo>
                    <a:pt x="169471" y="69786"/>
                  </a:lnTo>
                  <a:lnTo>
                    <a:pt x="172097" y="67536"/>
                  </a:lnTo>
                  <a:lnTo>
                    <a:pt x="174115" y="64778"/>
                  </a:lnTo>
                  <a:lnTo>
                    <a:pt x="175521" y="61512"/>
                  </a:lnTo>
                  <a:lnTo>
                    <a:pt x="176927" y="58246"/>
                  </a:lnTo>
                  <a:lnTo>
                    <a:pt x="177631" y="54545"/>
                  </a:lnTo>
                  <a:lnTo>
                    <a:pt x="177631" y="46996"/>
                  </a:lnTo>
                  <a:lnTo>
                    <a:pt x="177076" y="43893"/>
                  </a:lnTo>
                  <a:lnTo>
                    <a:pt x="175966" y="41099"/>
                  </a:lnTo>
                  <a:lnTo>
                    <a:pt x="174856" y="38304"/>
                  </a:lnTo>
                  <a:lnTo>
                    <a:pt x="173208" y="35927"/>
                  </a:lnTo>
                  <a:lnTo>
                    <a:pt x="168842" y="32009"/>
                  </a:lnTo>
                  <a:lnTo>
                    <a:pt x="166103" y="30502"/>
                  </a:lnTo>
                  <a:lnTo>
                    <a:pt x="162810" y="29450"/>
                  </a:lnTo>
                  <a:lnTo>
                    <a:pt x="159517" y="28397"/>
                  </a:lnTo>
                  <a:lnTo>
                    <a:pt x="155686" y="27871"/>
                  </a:lnTo>
                  <a:lnTo>
                    <a:pt x="144936" y="27961"/>
                  </a:lnTo>
                  <a:lnTo>
                    <a:pt x="142105" y="28307"/>
                  </a:lnTo>
                  <a:lnTo>
                    <a:pt x="142105" y="6968"/>
                  </a:lnTo>
                  <a:lnTo>
                    <a:pt x="168415" y="6968"/>
                  </a:lnTo>
                  <a:lnTo>
                    <a:pt x="170341" y="5425"/>
                  </a:lnTo>
                  <a:lnTo>
                    <a:pt x="170525" y="2830"/>
                  </a:lnTo>
                  <a:lnTo>
                    <a:pt x="168527" y="0"/>
                  </a:lnTo>
                  <a:close/>
                </a:path>
                <a:path w="177631" h="76645">
                  <a:moveTo>
                    <a:pt x="684" y="13337"/>
                  </a:moveTo>
                  <a:lnTo>
                    <a:pt x="3313" y="13573"/>
                  </a:lnTo>
                  <a:lnTo>
                    <a:pt x="6808" y="11323"/>
                  </a:lnTo>
                  <a:lnTo>
                    <a:pt x="10066" y="9580"/>
                  </a:lnTo>
                  <a:lnTo>
                    <a:pt x="14099" y="8056"/>
                  </a:lnTo>
                  <a:lnTo>
                    <a:pt x="18651" y="6968"/>
                  </a:lnTo>
                  <a:lnTo>
                    <a:pt x="23684" y="6968"/>
                  </a:lnTo>
                  <a:lnTo>
                    <a:pt x="27477" y="8112"/>
                  </a:lnTo>
                  <a:lnTo>
                    <a:pt x="30678" y="9908"/>
                  </a:lnTo>
                  <a:lnTo>
                    <a:pt x="33046" y="12520"/>
                  </a:lnTo>
                  <a:lnTo>
                    <a:pt x="34583" y="15732"/>
                  </a:lnTo>
                  <a:lnTo>
                    <a:pt x="35526" y="19270"/>
                  </a:lnTo>
                  <a:lnTo>
                    <a:pt x="35526" y="22973"/>
                  </a:lnTo>
                  <a:lnTo>
                    <a:pt x="34971" y="26728"/>
                  </a:lnTo>
                  <a:lnTo>
                    <a:pt x="33806" y="30811"/>
                  </a:lnTo>
                  <a:lnTo>
                    <a:pt x="31362" y="35600"/>
                  </a:lnTo>
                  <a:lnTo>
                    <a:pt x="29641" y="38251"/>
                  </a:lnTo>
                  <a:lnTo>
                    <a:pt x="27421" y="41153"/>
                  </a:lnTo>
                  <a:lnTo>
                    <a:pt x="25201" y="44056"/>
                  </a:lnTo>
                  <a:lnTo>
                    <a:pt x="22241" y="47324"/>
                  </a:lnTo>
                  <a:lnTo>
                    <a:pt x="18540" y="50952"/>
                  </a:lnTo>
                  <a:lnTo>
                    <a:pt x="2553" y="67282"/>
                  </a:lnTo>
                  <a:lnTo>
                    <a:pt x="314" y="70131"/>
                  </a:lnTo>
                  <a:lnTo>
                    <a:pt x="0" y="72835"/>
                  </a:lnTo>
                  <a:lnTo>
                    <a:pt x="887" y="75883"/>
                  </a:lnTo>
                  <a:lnTo>
                    <a:pt x="3553" y="76645"/>
                  </a:lnTo>
                  <a:lnTo>
                    <a:pt x="47405" y="76645"/>
                  </a:lnTo>
                  <a:lnTo>
                    <a:pt x="49126" y="75774"/>
                  </a:lnTo>
                  <a:lnTo>
                    <a:pt x="49737" y="73162"/>
                  </a:lnTo>
                  <a:lnTo>
                    <a:pt x="49737" y="72581"/>
                  </a:lnTo>
                  <a:lnTo>
                    <a:pt x="47405" y="69677"/>
                  </a:lnTo>
                  <a:lnTo>
                    <a:pt x="14211" y="69677"/>
                  </a:lnTo>
                  <a:lnTo>
                    <a:pt x="24979" y="56504"/>
                  </a:lnTo>
                  <a:lnTo>
                    <a:pt x="28828" y="51931"/>
                  </a:lnTo>
                  <a:lnTo>
                    <a:pt x="31917" y="47903"/>
                  </a:lnTo>
                  <a:lnTo>
                    <a:pt x="34249" y="44419"/>
                  </a:lnTo>
                  <a:lnTo>
                    <a:pt x="36581" y="40935"/>
                  </a:lnTo>
                  <a:lnTo>
                    <a:pt x="38375" y="37778"/>
                  </a:lnTo>
                  <a:lnTo>
                    <a:pt x="39634" y="34947"/>
                  </a:lnTo>
                  <a:lnTo>
                    <a:pt x="40891" y="32118"/>
                  </a:lnTo>
                  <a:lnTo>
                    <a:pt x="41706" y="29467"/>
                  </a:lnTo>
                  <a:lnTo>
                    <a:pt x="42447" y="24532"/>
                  </a:lnTo>
                  <a:lnTo>
                    <a:pt x="42631" y="19597"/>
                  </a:lnTo>
                  <a:lnTo>
                    <a:pt x="42631" y="16912"/>
                  </a:lnTo>
                  <a:lnTo>
                    <a:pt x="42186" y="14390"/>
                  </a:lnTo>
                  <a:lnTo>
                    <a:pt x="40411" y="9672"/>
                  </a:lnTo>
                  <a:lnTo>
                    <a:pt x="37247" y="5770"/>
                  </a:lnTo>
                  <a:lnTo>
                    <a:pt x="33139" y="2541"/>
                  </a:lnTo>
                  <a:lnTo>
                    <a:pt x="30364" y="1525"/>
                  </a:lnTo>
                  <a:lnTo>
                    <a:pt x="27588" y="509"/>
                  </a:lnTo>
                  <a:lnTo>
                    <a:pt x="24350" y="0"/>
                  </a:lnTo>
                  <a:lnTo>
                    <a:pt x="18355" y="0"/>
                  </a:lnTo>
                  <a:lnTo>
                    <a:pt x="14099" y="654"/>
                  </a:lnTo>
                  <a:lnTo>
                    <a:pt x="10121" y="1615"/>
                  </a:lnTo>
                  <a:lnTo>
                    <a:pt x="6643" y="2849"/>
                  </a:lnTo>
                  <a:lnTo>
                    <a:pt x="2904" y="4790"/>
                  </a:lnTo>
                  <a:lnTo>
                    <a:pt x="166" y="7694"/>
                  </a:lnTo>
                  <a:lnTo>
                    <a:pt x="0" y="10524"/>
                  </a:lnTo>
                  <a:lnTo>
                    <a:pt x="684" y="13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187"/>
            <p:cNvSpPr/>
            <p:nvPr/>
          </p:nvSpPr>
          <p:spPr>
            <a:xfrm>
              <a:off x="4620036" y="3428809"/>
              <a:ext cx="234473" cy="76644"/>
            </a:xfrm>
            <a:custGeom>
              <a:avLst/>
              <a:gdLst/>
              <a:ahLst/>
              <a:cxnLst/>
              <a:rect l="l" t="t" r="r" b="b"/>
              <a:pathLst>
                <a:path w="234473" h="76644">
                  <a:moveTo>
                    <a:pt x="80563" y="28106"/>
                  </a:moveTo>
                  <a:lnTo>
                    <a:pt x="76437" y="25802"/>
                  </a:lnTo>
                  <a:lnTo>
                    <a:pt x="73272" y="23389"/>
                  </a:lnTo>
                  <a:lnTo>
                    <a:pt x="71497" y="20703"/>
                  </a:lnTo>
                  <a:lnTo>
                    <a:pt x="72069" y="32461"/>
                  </a:lnTo>
                  <a:lnTo>
                    <a:pt x="76584" y="35147"/>
                  </a:lnTo>
                  <a:lnTo>
                    <a:pt x="79157" y="36398"/>
                  </a:lnTo>
                  <a:lnTo>
                    <a:pt x="82043" y="37560"/>
                  </a:lnTo>
                  <a:lnTo>
                    <a:pt x="83375" y="29231"/>
                  </a:lnTo>
                  <a:lnTo>
                    <a:pt x="80563" y="28106"/>
                  </a:lnTo>
                  <a:close/>
                </a:path>
                <a:path w="234473" h="76644">
                  <a:moveTo>
                    <a:pt x="68925" y="70257"/>
                  </a:moveTo>
                  <a:lnTo>
                    <a:pt x="73736" y="73451"/>
                  </a:lnTo>
                  <a:lnTo>
                    <a:pt x="76640" y="74649"/>
                  </a:lnTo>
                  <a:lnTo>
                    <a:pt x="80045" y="75446"/>
                  </a:lnTo>
                  <a:lnTo>
                    <a:pt x="83450" y="76245"/>
                  </a:lnTo>
                  <a:lnTo>
                    <a:pt x="87335" y="76644"/>
                  </a:lnTo>
                  <a:lnTo>
                    <a:pt x="96365" y="76644"/>
                  </a:lnTo>
                  <a:lnTo>
                    <a:pt x="100491" y="76208"/>
                  </a:lnTo>
                  <a:lnTo>
                    <a:pt x="104081" y="75338"/>
                  </a:lnTo>
                  <a:lnTo>
                    <a:pt x="107670" y="74467"/>
                  </a:lnTo>
                  <a:lnTo>
                    <a:pt x="110705" y="73160"/>
                  </a:lnTo>
                  <a:lnTo>
                    <a:pt x="113184" y="71418"/>
                  </a:lnTo>
                  <a:lnTo>
                    <a:pt x="117551" y="67553"/>
                  </a:lnTo>
                  <a:lnTo>
                    <a:pt x="120141" y="62546"/>
                  </a:lnTo>
                  <a:lnTo>
                    <a:pt x="120789" y="59660"/>
                  </a:lnTo>
                  <a:lnTo>
                    <a:pt x="120789" y="56394"/>
                  </a:lnTo>
                  <a:lnTo>
                    <a:pt x="120382" y="52221"/>
                  </a:lnTo>
                  <a:lnTo>
                    <a:pt x="118753" y="48592"/>
                  </a:lnTo>
                  <a:lnTo>
                    <a:pt x="116071" y="45236"/>
                  </a:lnTo>
                  <a:lnTo>
                    <a:pt x="112647" y="42078"/>
                  </a:lnTo>
                  <a:lnTo>
                    <a:pt x="108059" y="39248"/>
                  </a:lnTo>
                  <a:lnTo>
                    <a:pt x="105468" y="37886"/>
                  </a:lnTo>
                  <a:lnTo>
                    <a:pt x="102581" y="36581"/>
                  </a:lnTo>
                  <a:lnTo>
                    <a:pt x="105468" y="35346"/>
                  </a:lnTo>
                  <a:lnTo>
                    <a:pt x="108041" y="34022"/>
                  </a:lnTo>
                  <a:lnTo>
                    <a:pt x="110298" y="32607"/>
                  </a:lnTo>
                  <a:lnTo>
                    <a:pt x="114461" y="29684"/>
                  </a:lnTo>
                  <a:lnTo>
                    <a:pt x="117570" y="26492"/>
                  </a:lnTo>
                  <a:lnTo>
                    <a:pt x="119567" y="22971"/>
                  </a:lnTo>
                  <a:lnTo>
                    <a:pt x="120789" y="19269"/>
                  </a:lnTo>
                  <a:lnTo>
                    <a:pt x="120789" y="14914"/>
                  </a:lnTo>
                  <a:lnTo>
                    <a:pt x="119179" y="10560"/>
                  </a:lnTo>
                  <a:lnTo>
                    <a:pt x="116441" y="6623"/>
                  </a:lnTo>
                  <a:lnTo>
                    <a:pt x="111926" y="3501"/>
                  </a:lnTo>
                  <a:lnTo>
                    <a:pt x="109058" y="2268"/>
                  </a:lnTo>
                  <a:lnTo>
                    <a:pt x="105580" y="1361"/>
                  </a:lnTo>
                  <a:lnTo>
                    <a:pt x="102101" y="453"/>
                  </a:lnTo>
                  <a:lnTo>
                    <a:pt x="97993" y="0"/>
                  </a:lnTo>
                  <a:lnTo>
                    <a:pt x="88298" y="0"/>
                  </a:lnTo>
                  <a:lnTo>
                    <a:pt x="83967" y="490"/>
                  </a:lnTo>
                  <a:lnTo>
                    <a:pt x="80267" y="1469"/>
                  </a:lnTo>
                  <a:lnTo>
                    <a:pt x="76567" y="2449"/>
                  </a:lnTo>
                  <a:lnTo>
                    <a:pt x="73513" y="3774"/>
                  </a:lnTo>
                  <a:lnTo>
                    <a:pt x="68703" y="7111"/>
                  </a:lnTo>
                  <a:lnTo>
                    <a:pt x="65723" y="11376"/>
                  </a:lnTo>
                  <a:lnTo>
                    <a:pt x="63947" y="16112"/>
                  </a:lnTo>
                  <a:lnTo>
                    <a:pt x="63947" y="18726"/>
                  </a:lnTo>
                  <a:lnTo>
                    <a:pt x="64354" y="22753"/>
                  </a:lnTo>
                  <a:lnTo>
                    <a:pt x="65982" y="26238"/>
                  </a:lnTo>
                  <a:lnTo>
                    <a:pt x="68665" y="29450"/>
                  </a:lnTo>
                  <a:lnTo>
                    <a:pt x="72069" y="32461"/>
                  </a:lnTo>
                  <a:lnTo>
                    <a:pt x="71497" y="20703"/>
                  </a:lnTo>
                  <a:lnTo>
                    <a:pt x="71052" y="17745"/>
                  </a:lnTo>
                  <a:lnTo>
                    <a:pt x="71052" y="14406"/>
                  </a:lnTo>
                  <a:lnTo>
                    <a:pt x="72847" y="11775"/>
                  </a:lnTo>
                  <a:lnTo>
                    <a:pt x="76437" y="9852"/>
                  </a:lnTo>
                  <a:lnTo>
                    <a:pt x="80026" y="7928"/>
                  </a:lnTo>
                  <a:lnTo>
                    <a:pt x="85300" y="6967"/>
                  </a:lnTo>
                  <a:lnTo>
                    <a:pt x="95661" y="6967"/>
                  </a:lnTo>
                  <a:lnTo>
                    <a:pt x="98714" y="7221"/>
                  </a:lnTo>
                  <a:lnTo>
                    <a:pt x="101415" y="7729"/>
                  </a:lnTo>
                  <a:lnTo>
                    <a:pt x="104118" y="8238"/>
                  </a:lnTo>
                  <a:lnTo>
                    <a:pt x="108188" y="9907"/>
                  </a:lnTo>
                  <a:lnTo>
                    <a:pt x="111371" y="11976"/>
                  </a:lnTo>
                  <a:lnTo>
                    <a:pt x="113221" y="14588"/>
                  </a:lnTo>
                  <a:lnTo>
                    <a:pt x="113684" y="17745"/>
                  </a:lnTo>
                  <a:lnTo>
                    <a:pt x="113684" y="20721"/>
                  </a:lnTo>
                  <a:lnTo>
                    <a:pt x="111945" y="23461"/>
                  </a:lnTo>
                  <a:lnTo>
                    <a:pt x="108466" y="25965"/>
                  </a:lnTo>
                  <a:lnTo>
                    <a:pt x="104987" y="28469"/>
                  </a:lnTo>
                  <a:lnTo>
                    <a:pt x="99992" y="30737"/>
                  </a:lnTo>
                  <a:lnTo>
                    <a:pt x="93478" y="32769"/>
                  </a:lnTo>
                  <a:lnTo>
                    <a:pt x="89555" y="31536"/>
                  </a:lnTo>
                  <a:lnTo>
                    <a:pt x="86188" y="30356"/>
                  </a:lnTo>
                  <a:lnTo>
                    <a:pt x="83375" y="29231"/>
                  </a:lnTo>
                  <a:lnTo>
                    <a:pt x="82043" y="37560"/>
                  </a:lnTo>
                  <a:lnTo>
                    <a:pt x="79231" y="38865"/>
                  </a:lnTo>
                  <a:lnTo>
                    <a:pt x="76696" y="40246"/>
                  </a:lnTo>
                  <a:lnTo>
                    <a:pt x="79786" y="46215"/>
                  </a:lnTo>
                  <a:lnTo>
                    <a:pt x="82377" y="45017"/>
                  </a:lnTo>
                  <a:lnTo>
                    <a:pt x="84966" y="43820"/>
                  </a:lnTo>
                  <a:lnTo>
                    <a:pt x="87965" y="42604"/>
                  </a:lnTo>
                  <a:lnTo>
                    <a:pt x="91368" y="41371"/>
                  </a:lnTo>
                  <a:lnTo>
                    <a:pt x="95069" y="42677"/>
                  </a:lnTo>
                  <a:lnTo>
                    <a:pt x="98327" y="43929"/>
                  </a:lnTo>
                  <a:lnTo>
                    <a:pt x="101138" y="45126"/>
                  </a:lnTo>
                  <a:lnTo>
                    <a:pt x="103952" y="46324"/>
                  </a:lnTo>
                  <a:lnTo>
                    <a:pt x="108132" y="48828"/>
                  </a:lnTo>
                  <a:lnTo>
                    <a:pt x="111371" y="51476"/>
                  </a:lnTo>
                  <a:lnTo>
                    <a:pt x="113221" y="54452"/>
                  </a:lnTo>
                  <a:lnTo>
                    <a:pt x="113684" y="57918"/>
                  </a:lnTo>
                  <a:lnTo>
                    <a:pt x="113684" y="61548"/>
                  </a:lnTo>
                  <a:lnTo>
                    <a:pt x="111908" y="64415"/>
                  </a:lnTo>
                  <a:lnTo>
                    <a:pt x="108355" y="66520"/>
                  </a:lnTo>
                  <a:lnTo>
                    <a:pt x="104802" y="68624"/>
                  </a:lnTo>
                  <a:lnTo>
                    <a:pt x="99547" y="69677"/>
                  </a:lnTo>
                  <a:lnTo>
                    <a:pt x="85411" y="69677"/>
                  </a:lnTo>
                  <a:lnTo>
                    <a:pt x="80026" y="68624"/>
                  </a:lnTo>
                  <a:lnTo>
                    <a:pt x="76437" y="66520"/>
                  </a:lnTo>
                  <a:lnTo>
                    <a:pt x="72847" y="64415"/>
                  </a:lnTo>
                  <a:lnTo>
                    <a:pt x="71052" y="61475"/>
                  </a:lnTo>
                  <a:lnTo>
                    <a:pt x="71052" y="57701"/>
                  </a:lnTo>
                  <a:lnTo>
                    <a:pt x="72181" y="43149"/>
                  </a:lnTo>
                  <a:lnTo>
                    <a:pt x="68720" y="46324"/>
                  </a:lnTo>
                  <a:lnTo>
                    <a:pt x="65982" y="49753"/>
                  </a:lnTo>
                  <a:lnTo>
                    <a:pt x="64354" y="53672"/>
                  </a:lnTo>
                  <a:lnTo>
                    <a:pt x="63947" y="58136"/>
                  </a:lnTo>
                  <a:lnTo>
                    <a:pt x="63947" y="61112"/>
                  </a:lnTo>
                  <a:lnTo>
                    <a:pt x="64576" y="63743"/>
                  </a:lnTo>
                  <a:lnTo>
                    <a:pt x="65834" y="66029"/>
                  </a:lnTo>
                  <a:lnTo>
                    <a:pt x="68925" y="70257"/>
                  </a:lnTo>
                  <a:close/>
                </a:path>
                <a:path w="234473" h="76644">
                  <a:moveTo>
                    <a:pt x="71052" y="57701"/>
                  </a:moveTo>
                  <a:lnTo>
                    <a:pt x="71478" y="54363"/>
                  </a:lnTo>
                  <a:lnTo>
                    <a:pt x="73179" y="51459"/>
                  </a:lnTo>
                  <a:lnTo>
                    <a:pt x="76048" y="48773"/>
                  </a:lnTo>
                  <a:lnTo>
                    <a:pt x="79786" y="46215"/>
                  </a:lnTo>
                  <a:lnTo>
                    <a:pt x="76696" y="40246"/>
                  </a:lnTo>
                  <a:lnTo>
                    <a:pt x="72181" y="43149"/>
                  </a:lnTo>
                  <a:lnTo>
                    <a:pt x="71052" y="57701"/>
                  </a:lnTo>
                  <a:close/>
                </a:path>
                <a:path w="234473" h="76644">
                  <a:moveTo>
                    <a:pt x="168527" y="0"/>
                  </a:moveTo>
                  <a:lnTo>
                    <a:pt x="138219" y="0"/>
                  </a:lnTo>
                  <a:lnTo>
                    <a:pt x="135832" y="869"/>
                  </a:lnTo>
                  <a:lnTo>
                    <a:pt x="134999" y="3483"/>
                  </a:lnTo>
                  <a:lnTo>
                    <a:pt x="134999" y="32117"/>
                  </a:lnTo>
                  <a:lnTo>
                    <a:pt x="135239" y="34330"/>
                  </a:lnTo>
                  <a:lnTo>
                    <a:pt x="138219" y="35600"/>
                  </a:lnTo>
                  <a:lnTo>
                    <a:pt x="141568" y="35472"/>
                  </a:lnTo>
                  <a:lnTo>
                    <a:pt x="145195" y="34965"/>
                  </a:lnTo>
                  <a:lnTo>
                    <a:pt x="153503" y="34838"/>
                  </a:lnTo>
                  <a:lnTo>
                    <a:pt x="156611" y="35182"/>
                  </a:lnTo>
                  <a:lnTo>
                    <a:pt x="159202" y="35872"/>
                  </a:lnTo>
                  <a:lnTo>
                    <a:pt x="161792" y="36562"/>
                  </a:lnTo>
                  <a:lnTo>
                    <a:pt x="163920" y="37595"/>
                  </a:lnTo>
                  <a:lnTo>
                    <a:pt x="167251" y="40354"/>
                  </a:lnTo>
                  <a:lnTo>
                    <a:pt x="169304" y="44202"/>
                  </a:lnTo>
                  <a:lnTo>
                    <a:pt x="170526" y="48701"/>
                  </a:lnTo>
                  <a:lnTo>
                    <a:pt x="170526" y="54653"/>
                  </a:lnTo>
                  <a:lnTo>
                    <a:pt x="170008" y="57411"/>
                  </a:lnTo>
                  <a:lnTo>
                    <a:pt x="167935" y="61911"/>
                  </a:lnTo>
                  <a:lnTo>
                    <a:pt x="164697" y="65322"/>
                  </a:lnTo>
                  <a:lnTo>
                    <a:pt x="160719" y="67952"/>
                  </a:lnTo>
                  <a:lnTo>
                    <a:pt x="155686" y="69331"/>
                  </a:lnTo>
                  <a:lnTo>
                    <a:pt x="152948" y="69677"/>
                  </a:lnTo>
                  <a:lnTo>
                    <a:pt x="146730" y="69677"/>
                  </a:lnTo>
                  <a:lnTo>
                    <a:pt x="143936" y="69295"/>
                  </a:lnTo>
                  <a:lnTo>
                    <a:pt x="141604" y="68533"/>
                  </a:lnTo>
                  <a:lnTo>
                    <a:pt x="137312" y="66973"/>
                  </a:lnTo>
                  <a:lnTo>
                    <a:pt x="134129" y="65304"/>
                  </a:lnTo>
                  <a:lnTo>
                    <a:pt x="131022" y="63073"/>
                  </a:lnTo>
                  <a:lnTo>
                    <a:pt x="128394" y="63743"/>
                  </a:lnTo>
                  <a:lnTo>
                    <a:pt x="127894" y="66338"/>
                  </a:lnTo>
                  <a:lnTo>
                    <a:pt x="127986" y="69514"/>
                  </a:lnTo>
                  <a:lnTo>
                    <a:pt x="129411" y="72362"/>
                  </a:lnTo>
                  <a:lnTo>
                    <a:pt x="132335" y="73778"/>
                  </a:lnTo>
                  <a:lnTo>
                    <a:pt x="135444" y="74794"/>
                  </a:lnTo>
                  <a:lnTo>
                    <a:pt x="139089" y="75737"/>
                  </a:lnTo>
                  <a:lnTo>
                    <a:pt x="143455" y="76462"/>
                  </a:lnTo>
                  <a:lnTo>
                    <a:pt x="148211" y="76644"/>
                  </a:lnTo>
                  <a:lnTo>
                    <a:pt x="152577" y="76644"/>
                  </a:lnTo>
                  <a:lnTo>
                    <a:pt x="156555" y="76064"/>
                  </a:lnTo>
                  <a:lnTo>
                    <a:pt x="160145" y="74903"/>
                  </a:lnTo>
                  <a:lnTo>
                    <a:pt x="163736" y="73741"/>
                  </a:lnTo>
                  <a:lnTo>
                    <a:pt x="166843" y="72036"/>
                  </a:lnTo>
                  <a:lnTo>
                    <a:pt x="169471" y="69785"/>
                  </a:lnTo>
                  <a:lnTo>
                    <a:pt x="172098" y="67536"/>
                  </a:lnTo>
                  <a:lnTo>
                    <a:pt x="174115" y="64777"/>
                  </a:lnTo>
                  <a:lnTo>
                    <a:pt x="175521" y="61511"/>
                  </a:lnTo>
                  <a:lnTo>
                    <a:pt x="176927" y="58246"/>
                  </a:lnTo>
                  <a:lnTo>
                    <a:pt x="177631" y="54543"/>
                  </a:lnTo>
                  <a:lnTo>
                    <a:pt x="177631" y="46995"/>
                  </a:lnTo>
                  <a:lnTo>
                    <a:pt x="177076" y="43893"/>
                  </a:lnTo>
                  <a:lnTo>
                    <a:pt x="175966" y="41098"/>
                  </a:lnTo>
                  <a:lnTo>
                    <a:pt x="174856" y="38304"/>
                  </a:lnTo>
                  <a:lnTo>
                    <a:pt x="173208" y="35927"/>
                  </a:lnTo>
                  <a:lnTo>
                    <a:pt x="168842" y="32007"/>
                  </a:lnTo>
                  <a:lnTo>
                    <a:pt x="166104" y="30501"/>
                  </a:lnTo>
                  <a:lnTo>
                    <a:pt x="162810" y="29450"/>
                  </a:lnTo>
                  <a:lnTo>
                    <a:pt x="159517" y="28395"/>
                  </a:lnTo>
                  <a:lnTo>
                    <a:pt x="155686" y="27871"/>
                  </a:lnTo>
                  <a:lnTo>
                    <a:pt x="144936" y="27960"/>
                  </a:lnTo>
                  <a:lnTo>
                    <a:pt x="142105" y="28305"/>
                  </a:lnTo>
                  <a:lnTo>
                    <a:pt x="142105" y="6967"/>
                  </a:lnTo>
                  <a:lnTo>
                    <a:pt x="168415" y="6967"/>
                  </a:lnTo>
                  <a:lnTo>
                    <a:pt x="170341" y="5425"/>
                  </a:lnTo>
                  <a:lnTo>
                    <a:pt x="170526" y="2829"/>
                  </a:lnTo>
                  <a:lnTo>
                    <a:pt x="168527" y="0"/>
                  </a:lnTo>
                  <a:close/>
                </a:path>
                <a:path w="234473" h="76644">
                  <a:moveTo>
                    <a:pt x="192211" y="71201"/>
                  </a:moveTo>
                  <a:lnTo>
                    <a:pt x="191842" y="73814"/>
                  </a:lnTo>
                  <a:lnTo>
                    <a:pt x="193840" y="76644"/>
                  </a:lnTo>
                  <a:lnTo>
                    <a:pt x="232474" y="76644"/>
                  </a:lnTo>
                  <a:lnTo>
                    <a:pt x="233862" y="75882"/>
                  </a:lnTo>
                  <a:lnTo>
                    <a:pt x="234473" y="73160"/>
                  </a:lnTo>
                  <a:lnTo>
                    <a:pt x="234473" y="72580"/>
                  </a:lnTo>
                  <a:lnTo>
                    <a:pt x="232586" y="69677"/>
                  </a:lnTo>
                  <a:lnTo>
                    <a:pt x="220262" y="69677"/>
                  </a:lnTo>
                  <a:lnTo>
                    <a:pt x="220262" y="1633"/>
                  </a:lnTo>
                  <a:lnTo>
                    <a:pt x="219707" y="435"/>
                  </a:lnTo>
                  <a:lnTo>
                    <a:pt x="217154" y="0"/>
                  </a:lnTo>
                  <a:lnTo>
                    <a:pt x="214156" y="761"/>
                  </a:lnTo>
                  <a:lnTo>
                    <a:pt x="193840" y="12847"/>
                  </a:lnTo>
                  <a:lnTo>
                    <a:pt x="193395" y="13136"/>
                  </a:lnTo>
                  <a:lnTo>
                    <a:pt x="191952" y="15786"/>
                  </a:lnTo>
                  <a:lnTo>
                    <a:pt x="191842" y="18581"/>
                  </a:lnTo>
                  <a:lnTo>
                    <a:pt x="193433" y="21719"/>
                  </a:lnTo>
                  <a:lnTo>
                    <a:pt x="196060" y="20902"/>
                  </a:lnTo>
                  <a:lnTo>
                    <a:pt x="213158" y="13935"/>
                  </a:lnTo>
                  <a:lnTo>
                    <a:pt x="213158" y="69677"/>
                  </a:lnTo>
                  <a:lnTo>
                    <a:pt x="194395" y="69677"/>
                  </a:lnTo>
                  <a:lnTo>
                    <a:pt x="192211" y="71201"/>
                  </a:lnTo>
                  <a:close/>
                </a:path>
                <a:path w="234473" h="76644">
                  <a:moveTo>
                    <a:pt x="370" y="71201"/>
                  </a:moveTo>
                  <a:lnTo>
                    <a:pt x="0" y="73814"/>
                  </a:lnTo>
                  <a:lnTo>
                    <a:pt x="1998" y="76644"/>
                  </a:lnTo>
                  <a:lnTo>
                    <a:pt x="40633" y="76644"/>
                  </a:lnTo>
                  <a:lnTo>
                    <a:pt x="42021" y="75882"/>
                  </a:lnTo>
                  <a:lnTo>
                    <a:pt x="42632" y="73160"/>
                  </a:lnTo>
                  <a:lnTo>
                    <a:pt x="42632" y="72580"/>
                  </a:lnTo>
                  <a:lnTo>
                    <a:pt x="40744" y="69677"/>
                  </a:lnTo>
                  <a:lnTo>
                    <a:pt x="28421" y="69677"/>
                  </a:lnTo>
                  <a:lnTo>
                    <a:pt x="28421" y="1633"/>
                  </a:lnTo>
                  <a:lnTo>
                    <a:pt x="27866" y="435"/>
                  </a:lnTo>
                  <a:lnTo>
                    <a:pt x="25312" y="0"/>
                  </a:lnTo>
                  <a:lnTo>
                    <a:pt x="22315" y="761"/>
                  </a:lnTo>
                  <a:lnTo>
                    <a:pt x="1998" y="12847"/>
                  </a:lnTo>
                  <a:lnTo>
                    <a:pt x="1554" y="13136"/>
                  </a:lnTo>
                  <a:lnTo>
                    <a:pt x="111" y="15786"/>
                  </a:lnTo>
                  <a:lnTo>
                    <a:pt x="0" y="18581"/>
                  </a:lnTo>
                  <a:lnTo>
                    <a:pt x="1591" y="21719"/>
                  </a:lnTo>
                  <a:lnTo>
                    <a:pt x="4218" y="20902"/>
                  </a:lnTo>
                  <a:lnTo>
                    <a:pt x="21315" y="13935"/>
                  </a:lnTo>
                  <a:lnTo>
                    <a:pt x="21315" y="69677"/>
                  </a:lnTo>
                  <a:lnTo>
                    <a:pt x="2553" y="69677"/>
                  </a:lnTo>
                  <a:lnTo>
                    <a:pt x="370" y="712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175"/>
            <p:cNvSpPr/>
            <p:nvPr/>
          </p:nvSpPr>
          <p:spPr>
            <a:xfrm>
              <a:off x="5586349" y="3449712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8401" y="44328"/>
                  </a:moveTo>
                  <a:lnTo>
                    <a:pt x="7105" y="41950"/>
                  </a:lnTo>
                  <a:lnTo>
                    <a:pt x="10621" y="53837"/>
                  </a:lnTo>
                  <a:lnTo>
                    <a:pt x="13432" y="54598"/>
                  </a:lnTo>
                  <a:lnTo>
                    <a:pt x="16245" y="55360"/>
                  </a:lnTo>
                  <a:lnTo>
                    <a:pt x="19354" y="55741"/>
                  </a:lnTo>
                  <a:lnTo>
                    <a:pt x="26755" y="55741"/>
                  </a:lnTo>
                  <a:lnTo>
                    <a:pt x="30511" y="55161"/>
                  </a:lnTo>
                  <a:lnTo>
                    <a:pt x="34027" y="54000"/>
                  </a:lnTo>
                  <a:lnTo>
                    <a:pt x="37542" y="52838"/>
                  </a:lnTo>
                  <a:lnTo>
                    <a:pt x="40744" y="50987"/>
                  </a:lnTo>
                  <a:lnTo>
                    <a:pt x="43630" y="48446"/>
                  </a:lnTo>
                  <a:lnTo>
                    <a:pt x="43630" y="53891"/>
                  </a:lnTo>
                  <a:lnTo>
                    <a:pt x="44093" y="55288"/>
                  </a:lnTo>
                  <a:lnTo>
                    <a:pt x="46738" y="55741"/>
                  </a:lnTo>
                  <a:lnTo>
                    <a:pt x="49737" y="54000"/>
                  </a:lnTo>
                  <a:lnTo>
                    <a:pt x="49737" y="16184"/>
                  </a:lnTo>
                  <a:lnTo>
                    <a:pt x="49292" y="13392"/>
                  </a:lnTo>
                  <a:lnTo>
                    <a:pt x="48404" y="10995"/>
                  </a:lnTo>
                  <a:lnTo>
                    <a:pt x="46055" y="6586"/>
                  </a:lnTo>
                  <a:lnTo>
                    <a:pt x="41983" y="3321"/>
                  </a:lnTo>
                  <a:lnTo>
                    <a:pt x="39356" y="2086"/>
                  </a:lnTo>
                  <a:lnTo>
                    <a:pt x="36136" y="1252"/>
                  </a:lnTo>
                  <a:lnTo>
                    <a:pt x="32917" y="417"/>
                  </a:lnTo>
                  <a:lnTo>
                    <a:pt x="28976" y="0"/>
                  </a:lnTo>
                  <a:lnTo>
                    <a:pt x="21870" y="0"/>
                  </a:lnTo>
                  <a:lnTo>
                    <a:pt x="16986" y="816"/>
                  </a:lnTo>
                  <a:lnTo>
                    <a:pt x="12285" y="2033"/>
                  </a:lnTo>
                  <a:lnTo>
                    <a:pt x="8140" y="3628"/>
                  </a:lnTo>
                  <a:lnTo>
                    <a:pt x="4773" y="5497"/>
                  </a:lnTo>
                  <a:lnTo>
                    <a:pt x="869" y="8056"/>
                  </a:lnTo>
                  <a:lnTo>
                    <a:pt x="0" y="10887"/>
                  </a:lnTo>
                  <a:lnTo>
                    <a:pt x="1498" y="13718"/>
                  </a:lnTo>
                  <a:lnTo>
                    <a:pt x="4311" y="13572"/>
                  </a:lnTo>
                  <a:lnTo>
                    <a:pt x="6901" y="12120"/>
                  </a:lnTo>
                  <a:lnTo>
                    <a:pt x="10491" y="10452"/>
                  </a:lnTo>
                  <a:lnTo>
                    <a:pt x="14728" y="8782"/>
                  </a:lnTo>
                  <a:lnTo>
                    <a:pt x="17318" y="8056"/>
                  </a:lnTo>
                  <a:lnTo>
                    <a:pt x="19909" y="7330"/>
                  </a:lnTo>
                  <a:lnTo>
                    <a:pt x="22832" y="6968"/>
                  </a:lnTo>
                  <a:lnTo>
                    <a:pt x="29124" y="6968"/>
                  </a:lnTo>
                  <a:lnTo>
                    <a:pt x="31695" y="7185"/>
                  </a:lnTo>
                  <a:lnTo>
                    <a:pt x="33804" y="7621"/>
                  </a:lnTo>
                  <a:lnTo>
                    <a:pt x="37617" y="8709"/>
                  </a:lnTo>
                  <a:lnTo>
                    <a:pt x="41151" y="11558"/>
                  </a:lnTo>
                  <a:lnTo>
                    <a:pt x="42335" y="14244"/>
                  </a:lnTo>
                  <a:lnTo>
                    <a:pt x="42631" y="17419"/>
                  </a:lnTo>
                  <a:lnTo>
                    <a:pt x="42631" y="20902"/>
                  </a:lnTo>
                  <a:lnTo>
                    <a:pt x="28235" y="20902"/>
                  </a:lnTo>
                  <a:lnTo>
                    <a:pt x="23573" y="21283"/>
                  </a:lnTo>
                  <a:lnTo>
                    <a:pt x="19927" y="28633"/>
                  </a:lnTo>
                  <a:lnTo>
                    <a:pt x="22852" y="28125"/>
                  </a:lnTo>
                  <a:lnTo>
                    <a:pt x="26311" y="27870"/>
                  </a:lnTo>
                  <a:lnTo>
                    <a:pt x="42631" y="27870"/>
                  </a:lnTo>
                  <a:lnTo>
                    <a:pt x="42631" y="40172"/>
                  </a:lnTo>
                  <a:lnTo>
                    <a:pt x="39079" y="43077"/>
                  </a:lnTo>
                  <a:lnTo>
                    <a:pt x="35674" y="45236"/>
                  </a:lnTo>
                  <a:lnTo>
                    <a:pt x="32418" y="46650"/>
                  </a:lnTo>
                  <a:lnTo>
                    <a:pt x="29161" y="48065"/>
                  </a:lnTo>
                  <a:lnTo>
                    <a:pt x="25645" y="48774"/>
                  </a:lnTo>
                  <a:lnTo>
                    <a:pt x="17208" y="48774"/>
                  </a:lnTo>
                  <a:lnTo>
                    <a:pt x="13581" y="47885"/>
                  </a:lnTo>
                  <a:lnTo>
                    <a:pt x="10990" y="46107"/>
                  </a:lnTo>
                  <a:lnTo>
                    <a:pt x="8401" y="443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176"/>
            <p:cNvSpPr/>
            <p:nvPr/>
          </p:nvSpPr>
          <p:spPr>
            <a:xfrm>
              <a:off x="5586349" y="3470996"/>
              <a:ext cx="23573" cy="32553"/>
            </a:xfrm>
            <a:custGeom>
              <a:avLst/>
              <a:gdLst/>
              <a:ahLst/>
              <a:cxnLst/>
              <a:rect l="l" t="t" r="r" b="b"/>
              <a:pathLst>
                <a:path w="23573" h="32553">
                  <a:moveTo>
                    <a:pt x="0" y="17800"/>
                  </a:moveTo>
                  <a:lnTo>
                    <a:pt x="0" y="20413"/>
                  </a:lnTo>
                  <a:lnTo>
                    <a:pt x="554" y="22753"/>
                  </a:lnTo>
                  <a:lnTo>
                    <a:pt x="2774" y="26892"/>
                  </a:lnTo>
                  <a:lnTo>
                    <a:pt x="6272" y="30049"/>
                  </a:lnTo>
                  <a:lnTo>
                    <a:pt x="10621" y="32553"/>
                  </a:lnTo>
                  <a:lnTo>
                    <a:pt x="7105" y="20666"/>
                  </a:lnTo>
                  <a:lnTo>
                    <a:pt x="7105" y="17692"/>
                  </a:lnTo>
                  <a:lnTo>
                    <a:pt x="7548" y="14298"/>
                  </a:lnTo>
                  <a:lnTo>
                    <a:pt x="9325" y="11614"/>
                  </a:lnTo>
                  <a:lnTo>
                    <a:pt x="12655" y="9526"/>
                  </a:lnTo>
                  <a:lnTo>
                    <a:pt x="17004" y="7857"/>
                  </a:lnTo>
                  <a:lnTo>
                    <a:pt x="19927" y="7349"/>
                  </a:lnTo>
                  <a:lnTo>
                    <a:pt x="23573" y="0"/>
                  </a:lnTo>
                  <a:lnTo>
                    <a:pt x="19428" y="763"/>
                  </a:lnTo>
                  <a:lnTo>
                    <a:pt x="15283" y="1524"/>
                  </a:lnTo>
                  <a:lnTo>
                    <a:pt x="11767" y="2649"/>
                  </a:lnTo>
                  <a:lnTo>
                    <a:pt x="8881" y="4137"/>
                  </a:lnTo>
                  <a:lnTo>
                    <a:pt x="5995" y="5626"/>
                  </a:lnTo>
                  <a:lnTo>
                    <a:pt x="3792" y="7512"/>
                  </a:lnTo>
                  <a:lnTo>
                    <a:pt x="758" y="12085"/>
                  </a:lnTo>
                  <a:lnTo>
                    <a:pt x="0" y="14752"/>
                  </a:lnTo>
                  <a:lnTo>
                    <a:pt x="0" y="17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177"/>
            <p:cNvSpPr/>
            <p:nvPr/>
          </p:nvSpPr>
          <p:spPr>
            <a:xfrm>
              <a:off x="5650296" y="3449712"/>
              <a:ext cx="7105" cy="55741"/>
            </a:xfrm>
            <a:custGeom>
              <a:avLst/>
              <a:gdLst/>
              <a:ahLst/>
              <a:cxnLst/>
              <a:rect l="l" t="t" r="r" b="b"/>
              <a:pathLst>
                <a:path w="7105" h="55741">
                  <a:moveTo>
                    <a:pt x="0" y="1742"/>
                  </a:moveTo>
                  <a:lnTo>
                    <a:pt x="0" y="54000"/>
                  </a:lnTo>
                  <a:lnTo>
                    <a:pt x="1332" y="55559"/>
                  </a:lnTo>
                  <a:lnTo>
                    <a:pt x="4293" y="55741"/>
                  </a:lnTo>
                  <a:lnTo>
                    <a:pt x="7105" y="54000"/>
                  </a:lnTo>
                  <a:lnTo>
                    <a:pt x="7105" y="1742"/>
                  </a:lnTo>
                  <a:lnTo>
                    <a:pt x="5773" y="182"/>
                  </a:lnTo>
                  <a:lnTo>
                    <a:pt x="2811" y="0"/>
                  </a:lnTo>
                  <a:lnTo>
                    <a:pt x="0" y="17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178"/>
            <p:cNvSpPr/>
            <p:nvPr/>
          </p:nvSpPr>
          <p:spPr>
            <a:xfrm>
              <a:off x="5650296" y="3421841"/>
              <a:ext cx="14210" cy="13935"/>
            </a:xfrm>
            <a:custGeom>
              <a:avLst/>
              <a:gdLst/>
              <a:ahLst/>
              <a:cxnLst/>
              <a:rect l="l" t="t" r="r" b="b"/>
              <a:pathLst>
                <a:path w="14210" h="13935">
                  <a:moveTo>
                    <a:pt x="14210" y="6859"/>
                  </a:moveTo>
                  <a:lnTo>
                    <a:pt x="14210" y="4246"/>
                  </a:lnTo>
                  <a:lnTo>
                    <a:pt x="12712" y="1470"/>
                  </a:lnTo>
                  <a:lnTo>
                    <a:pt x="9880" y="0"/>
                  </a:lnTo>
                  <a:lnTo>
                    <a:pt x="4478" y="0"/>
                  </a:lnTo>
                  <a:lnTo>
                    <a:pt x="1554" y="1470"/>
                  </a:lnTo>
                  <a:lnTo>
                    <a:pt x="0" y="4319"/>
                  </a:lnTo>
                  <a:lnTo>
                    <a:pt x="0" y="9690"/>
                  </a:lnTo>
                  <a:lnTo>
                    <a:pt x="1498" y="12466"/>
                  </a:lnTo>
                  <a:lnTo>
                    <a:pt x="4330" y="13935"/>
                  </a:lnTo>
                  <a:lnTo>
                    <a:pt x="9733" y="13935"/>
                  </a:lnTo>
                  <a:lnTo>
                    <a:pt x="12655" y="12466"/>
                  </a:lnTo>
                  <a:lnTo>
                    <a:pt x="14210" y="9617"/>
                  </a:lnTo>
                  <a:lnTo>
                    <a:pt x="14210" y="6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179"/>
            <p:cNvSpPr/>
            <p:nvPr/>
          </p:nvSpPr>
          <p:spPr>
            <a:xfrm>
              <a:off x="5678717" y="3449712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1332" y="55559"/>
                  </a:moveTo>
                  <a:lnTo>
                    <a:pt x="4292" y="55741"/>
                  </a:lnTo>
                  <a:lnTo>
                    <a:pt x="7104" y="53891"/>
                  </a:lnTo>
                  <a:lnTo>
                    <a:pt x="7104" y="17092"/>
                  </a:lnTo>
                  <a:lnTo>
                    <a:pt x="10731" y="13754"/>
                  </a:lnTo>
                  <a:lnTo>
                    <a:pt x="14192" y="11231"/>
                  </a:lnTo>
                  <a:lnTo>
                    <a:pt x="17485" y="9526"/>
                  </a:lnTo>
                  <a:lnTo>
                    <a:pt x="20778" y="7820"/>
                  </a:lnTo>
                  <a:lnTo>
                    <a:pt x="24090" y="6968"/>
                  </a:lnTo>
                  <a:lnTo>
                    <a:pt x="29937" y="6968"/>
                  </a:lnTo>
                  <a:lnTo>
                    <a:pt x="34137" y="8002"/>
                  </a:lnTo>
                  <a:lnTo>
                    <a:pt x="37691" y="9707"/>
                  </a:lnTo>
                  <a:lnTo>
                    <a:pt x="40133" y="12392"/>
                  </a:lnTo>
                  <a:lnTo>
                    <a:pt x="41687" y="15786"/>
                  </a:lnTo>
                  <a:lnTo>
                    <a:pt x="42631" y="20032"/>
                  </a:lnTo>
                  <a:lnTo>
                    <a:pt x="42631" y="53891"/>
                  </a:lnTo>
                  <a:lnTo>
                    <a:pt x="43963" y="55559"/>
                  </a:lnTo>
                  <a:lnTo>
                    <a:pt x="46923" y="55741"/>
                  </a:lnTo>
                  <a:lnTo>
                    <a:pt x="49737" y="54000"/>
                  </a:lnTo>
                  <a:lnTo>
                    <a:pt x="49737" y="18944"/>
                  </a:lnTo>
                  <a:lnTo>
                    <a:pt x="49347" y="15805"/>
                  </a:lnTo>
                  <a:lnTo>
                    <a:pt x="48569" y="13227"/>
                  </a:lnTo>
                  <a:lnTo>
                    <a:pt x="47793" y="10650"/>
                  </a:lnTo>
                  <a:lnTo>
                    <a:pt x="44795" y="6423"/>
                  </a:lnTo>
                  <a:lnTo>
                    <a:pt x="40763" y="2904"/>
                  </a:lnTo>
                  <a:lnTo>
                    <a:pt x="37912" y="1742"/>
                  </a:lnTo>
                  <a:lnTo>
                    <a:pt x="35063" y="580"/>
                  </a:lnTo>
                  <a:lnTo>
                    <a:pt x="31565" y="0"/>
                  </a:lnTo>
                  <a:lnTo>
                    <a:pt x="23869" y="0"/>
                  </a:lnTo>
                  <a:lnTo>
                    <a:pt x="20335" y="689"/>
                  </a:lnTo>
                  <a:lnTo>
                    <a:pt x="16819" y="2068"/>
                  </a:lnTo>
                  <a:lnTo>
                    <a:pt x="13303" y="3448"/>
                  </a:lnTo>
                  <a:lnTo>
                    <a:pt x="9806" y="5626"/>
                  </a:lnTo>
                  <a:lnTo>
                    <a:pt x="6327" y="8601"/>
                  </a:lnTo>
                  <a:lnTo>
                    <a:pt x="6327" y="1742"/>
                  </a:lnTo>
                  <a:lnTo>
                    <a:pt x="5124" y="182"/>
                  </a:lnTo>
                  <a:lnTo>
                    <a:pt x="2552" y="0"/>
                  </a:lnTo>
                  <a:lnTo>
                    <a:pt x="0" y="1742"/>
                  </a:lnTo>
                  <a:lnTo>
                    <a:pt x="0" y="54000"/>
                  </a:lnTo>
                  <a:lnTo>
                    <a:pt x="1332" y="55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180"/>
            <p:cNvSpPr/>
            <p:nvPr/>
          </p:nvSpPr>
          <p:spPr>
            <a:xfrm>
              <a:off x="5472664" y="3449712"/>
              <a:ext cx="35526" cy="55741"/>
            </a:xfrm>
            <a:custGeom>
              <a:avLst/>
              <a:gdLst/>
              <a:ahLst/>
              <a:cxnLst/>
              <a:rect l="l" t="t" r="r" b="b"/>
              <a:pathLst>
                <a:path w="35526" h="55741">
                  <a:moveTo>
                    <a:pt x="1332" y="55559"/>
                  </a:moveTo>
                  <a:lnTo>
                    <a:pt x="4293" y="55741"/>
                  </a:lnTo>
                  <a:lnTo>
                    <a:pt x="7105" y="53891"/>
                  </a:lnTo>
                  <a:lnTo>
                    <a:pt x="7105" y="19597"/>
                  </a:lnTo>
                  <a:lnTo>
                    <a:pt x="10640" y="15295"/>
                  </a:lnTo>
                  <a:lnTo>
                    <a:pt x="13674" y="12030"/>
                  </a:lnTo>
                  <a:lnTo>
                    <a:pt x="16541" y="9743"/>
                  </a:lnTo>
                  <a:lnTo>
                    <a:pt x="19279" y="8056"/>
                  </a:lnTo>
                  <a:lnTo>
                    <a:pt x="23055" y="6968"/>
                  </a:lnTo>
                  <a:lnTo>
                    <a:pt x="26460" y="7057"/>
                  </a:lnTo>
                  <a:lnTo>
                    <a:pt x="29235" y="7602"/>
                  </a:lnTo>
                  <a:lnTo>
                    <a:pt x="32029" y="8328"/>
                  </a:lnTo>
                  <a:lnTo>
                    <a:pt x="35138" y="7512"/>
                  </a:lnTo>
                  <a:lnTo>
                    <a:pt x="35526" y="4681"/>
                  </a:lnTo>
                  <a:lnTo>
                    <a:pt x="35526" y="3956"/>
                  </a:lnTo>
                  <a:lnTo>
                    <a:pt x="34119" y="1052"/>
                  </a:lnTo>
                  <a:lnTo>
                    <a:pt x="31288" y="471"/>
                  </a:lnTo>
                  <a:lnTo>
                    <a:pt x="28550" y="90"/>
                  </a:lnTo>
                  <a:lnTo>
                    <a:pt x="22371" y="126"/>
                  </a:lnTo>
                  <a:lnTo>
                    <a:pt x="19484" y="634"/>
                  </a:lnTo>
                  <a:lnTo>
                    <a:pt x="16485" y="1795"/>
                  </a:lnTo>
                  <a:lnTo>
                    <a:pt x="13378" y="3448"/>
                  </a:lnTo>
                  <a:lnTo>
                    <a:pt x="10048" y="5914"/>
                  </a:lnTo>
                  <a:lnTo>
                    <a:pt x="6328" y="9363"/>
                  </a:lnTo>
                  <a:lnTo>
                    <a:pt x="6328" y="1742"/>
                  </a:lnTo>
                  <a:lnTo>
                    <a:pt x="5125" y="182"/>
                  </a:lnTo>
                  <a:lnTo>
                    <a:pt x="2553" y="0"/>
                  </a:lnTo>
                  <a:lnTo>
                    <a:pt x="0" y="1742"/>
                  </a:lnTo>
                  <a:lnTo>
                    <a:pt x="0" y="54000"/>
                  </a:lnTo>
                  <a:lnTo>
                    <a:pt x="1332" y="55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181"/>
            <p:cNvSpPr/>
            <p:nvPr/>
          </p:nvSpPr>
          <p:spPr>
            <a:xfrm>
              <a:off x="5415823" y="3466986"/>
              <a:ext cx="49737" cy="38467"/>
            </a:xfrm>
            <a:custGeom>
              <a:avLst/>
              <a:gdLst/>
              <a:ahLst/>
              <a:cxnLst/>
              <a:rect l="l" t="t" r="r" b="b"/>
              <a:pathLst>
                <a:path w="49737" h="38467">
                  <a:moveTo>
                    <a:pt x="42631" y="18107"/>
                  </a:moveTo>
                  <a:lnTo>
                    <a:pt x="42095" y="22209"/>
                  </a:lnTo>
                  <a:lnTo>
                    <a:pt x="39947" y="25547"/>
                  </a:lnTo>
                  <a:lnTo>
                    <a:pt x="36581" y="28070"/>
                  </a:lnTo>
                  <a:lnTo>
                    <a:pt x="32491" y="30048"/>
                  </a:lnTo>
                  <a:lnTo>
                    <a:pt x="27458" y="31208"/>
                  </a:lnTo>
                  <a:lnTo>
                    <a:pt x="24535" y="31499"/>
                  </a:lnTo>
                  <a:lnTo>
                    <a:pt x="0" y="31499"/>
                  </a:lnTo>
                  <a:lnTo>
                    <a:pt x="19650" y="38467"/>
                  </a:lnTo>
                  <a:lnTo>
                    <a:pt x="22906" y="38467"/>
                  </a:lnTo>
                  <a:lnTo>
                    <a:pt x="25793" y="38267"/>
                  </a:lnTo>
                  <a:lnTo>
                    <a:pt x="30825" y="37470"/>
                  </a:lnTo>
                  <a:lnTo>
                    <a:pt x="35359" y="36071"/>
                  </a:lnTo>
                  <a:lnTo>
                    <a:pt x="39522" y="34274"/>
                  </a:lnTo>
                  <a:lnTo>
                    <a:pt x="43075" y="31880"/>
                  </a:lnTo>
                  <a:lnTo>
                    <a:pt x="45794" y="28940"/>
                  </a:lnTo>
                  <a:lnTo>
                    <a:pt x="47978" y="25619"/>
                  </a:lnTo>
                  <a:lnTo>
                    <a:pt x="49385" y="21701"/>
                  </a:lnTo>
                  <a:lnTo>
                    <a:pt x="49737" y="17237"/>
                  </a:lnTo>
                  <a:lnTo>
                    <a:pt x="49255" y="12484"/>
                  </a:lnTo>
                  <a:lnTo>
                    <a:pt x="47331" y="8274"/>
                  </a:lnTo>
                  <a:lnTo>
                    <a:pt x="44408" y="4880"/>
                  </a:lnTo>
                  <a:lnTo>
                    <a:pt x="40873" y="2032"/>
                  </a:lnTo>
                  <a:lnTo>
                    <a:pt x="36506" y="0"/>
                  </a:lnTo>
                  <a:lnTo>
                    <a:pt x="31917" y="5171"/>
                  </a:lnTo>
                  <a:lnTo>
                    <a:pt x="36469" y="7330"/>
                  </a:lnTo>
                  <a:lnTo>
                    <a:pt x="40040" y="10071"/>
                  </a:lnTo>
                  <a:lnTo>
                    <a:pt x="42113" y="13627"/>
                  </a:lnTo>
                  <a:lnTo>
                    <a:pt x="42631" y="181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182"/>
            <p:cNvSpPr/>
            <p:nvPr/>
          </p:nvSpPr>
          <p:spPr>
            <a:xfrm>
              <a:off x="5415823" y="3428809"/>
              <a:ext cx="42631" cy="33133"/>
            </a:xfrm>
            <a:custGeom>
              <a:avLst/>
              <a:gdLst/>
              <a:ahLst/>
              <a:cxnLst/>
              <a:rect l="l" t="t" r="r" b="b"/>
              <a:pathLst>
                <a:path w="42631" h="33133">
                  <a:moveTo>
                    <a:pt x="42631" y="20140"/>
                  </a:moveTo>
                  <a:lnTo>
                    <a:pt x="42631" y="17019"/>
                  </a:lnTo>
                  <a:lnTo>
                    <a:pt x="42095" y="14208"/>
                  </a:lnTo>
                  <a:lnTo>
                    <a:pt x="41021" y="11704"/>
                  </a:lnTo>
                  <a:lnTo>
                    <a:pt x="38337" y="7076"/>
                  </a:lnTo>
                  <a:lnTo>
                    <a:pt x="34046" y="3592"/>
                  </a:lnTo>
                  <a:lnTo>
                    <a:pt x="31381" y="2268"/>
                  </a:lnTo>
                  <a:lnTo>
                    <a:pt x="28199" y="1361"/>
                  </a:lnTo>
                  <a:lnTo>
                    <a:pt x="25016" y="453"/>
                  </a:lnTo>
                  <a:lnTo>
                    <a:pt x="20944" y="0"/>
                  </a:lnTo>
                  <a:lnTo>
                    <a:pt x="15986" y="0"/>
                  </a:lnTo>
                  <a:lnTo>
                    <a:pt x="0" y="6967"/>
                  </a:lnTo>
                  <a:lnTo>
                    <a:pt x="19020" y="6967"/>
                  </a:lnTo>
                  <a:lnTo>
                    <a:pt x="22352" y="7275"/>
                  </a:lnTo>
                  <a:lnTo>
                    <a:pt x="27385" y="8510"/>
                  </a:lnTo>
                  <a:lnTo>
                    <a:pt x="30974" y="10560"/>
                  </a:lnTo>
                  <a:lnTo>
                    <a:pt x="33675" y="13154"/>
                  </a:lnTo>
                  <a:lnTo>
                    <a:pt x="35156" y="16565"/>
                  </a:lnTo>
                  <a:lnTo>
                    <a:pt x="35525" y="20576"/>
                  </a:lnTo>
                  <a:lnTo>
                    <a:pt x="35173" y="24187"/>
                  </a:lnTo>
                  <a:lnTo>
                    <a:pt x="37820" y="33133"/>
                  </a:lnTo>
                  <a:lnTo>
                    <a:pt x="39856" y="30374"/>
                  </a:lnTo>
                  <a:lnTo>
                    <a:pt x="41428" y="27326"/>
                  </a:lnTo>
                  <a:lnTo>
                    <a:pt x="42390" y="23842"/>
                  </a:lnTo>
                  <a:lnTo>
                    <a:pt x="42631" y="201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183"/>
            <p:cNvSpPr/>
            <p:nvPr/>
          </p:nvSpPr>
          <p:spPr>
            <a:xfrm>
              <a:off x="5408717" y="3428809"/>
              <a:ext cx="44926" cy="76644"/>
            </a:xfrm>
            <a:custGeom>
              <a:avLst/>
              <a:gdLst/>
              <a:ahLst/>
              <a:cxnLst/>
              <a:rect l="l" t="t" r="r" b="b"/>
              <a:pathLst>
                <a:path w="44926" h="76644">
                  <a:moveTo>
                    <a:pt x="444" y="1541"/>
                  </a:moveTo>
                  <a:lnTo>
                    <a:pt x="0" y="4137"/>
                  </a:lnTo>
                  <a:lnTo>
                    <a:pt x="0" y="72506"/>
                  </a:lnTo>
                  <a:lnTo>
                    <a:pt x="1388" y="75718"/>
                  </a:lnTo>
                  <a:lnTo>
                    <a:pt x="4218" y="76644"/>
                  </a:lnTo>
                  <a:lnTo>
                    <a:pt x="26756" y="76644"/>
                  </a:lnTo>
                  <a:lnTo>
                    <a:pt x="7105" y="69677"/>
                  </a:lnTo>
                  <a:lnTo>
                    <a:pt x="7105" y="41805"/>
                  </a:lnTo>
                  <a:lnTo>
                    <a:pt x="29235" y="41805"/>
                  </a:lnTo>
                  <a:lnTo>
                    <a:pt x="33027" y="42114"/>
                  </a:lnTo>
                  <a:lnTo>
                    <a:pt x="36026" y="42731"/>
                  </a:lnTo>
                  <a:lnTo>
                    <a:pt x="39023" y="43348"/>
                  </a:lnTo>
                  <a:lnTo>
                    <a:pt x="43611" y="38177"/>
                  </a:lnTo>
                  <a:lnTo>
                    <a:pt x="38745" y="37124"/>
                  </a:lnTo>
                  <a:lnTo>
                    <a:pt x="42113" y="35455"/>
                  </a:lnTo>
                  <a:lnTo>
                    <a:pt x="44926" y="33133"/>
                  </a:lnTo>
                  <a:lnTo>
                    <a:pt x="42279" y="24187"/>
                  </a:lnTo>
                  <a:lnTo>
                    <a:pt x="40873" y="27744"/>
                  </a:lnTo>
                  <a:lnTo>
                    <a:pt x="38246" y="30593"/>
                  </a:lnTo>
                  <a:lnTo>
                    <a:pt x="34823" y="32933"/>
                  </a:lnTo>
                  <a:lnTo>
                    <a:pt x="30234" y="34457"/>
                  </a:lnTo>
                  <a:lnTo>
                    <a:pt x="27236" y="34838"/>
                  </a:lnTo>
                  <a:lnTo>
                    <a:pt x="7105" y="34838"/>
                  </a:lnTo>
                  <a:lnTo>
                    <a:pt x="7105" y="6967"/>
                  </a:lnTo>
                  <a:lnTo>
                    <a:pt x="23092" y="0"/>
                  </a:lnTo>
                  <a:lnTo>
                    <a:pt x="3145" y="0"/>
                  </a:lnTo>
                  <a:lnTo>
                    <a:pt x="444" y="1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184"/>
            <p:cNvSpPr/>
            <p:nvPr/>
          </p:nvSpPr>
          <p:spPr>
            <a:xfrm>
              <a:off x="5515296" y="3449712"/>
              <a:ext cx="7105" cy="55741"/>
            </a:xfrm>
            <a:custGeom>
              <a:avLst/>
              <a:gdLst/>
              <a:ahLst/>
              <a:cxnLst/>
              <a:rect l="l" t="t" r="r" b="b"/>
              <a:pathLst>
                <a:path w="7105" h="55741">
                  <a:moveTo>
                    <a:pt x="0" y="1742"/>
                  </a:moveTo>
                  <a:lnTo>
                    <a:pt x="0" y="54000"/>
                  </a:lnTo>
                  <a:lnTo>
                    <a:pt x="1332" y="55559"/>
                  </a:lnTo>
                  <a:lnTo>
                    <a:pt x="4293" y="55741"/>
                  </a:lnTo>
                  <a:lnTo>
                    <a:pt x="7105" y="54000"/>
                  </a:lnTo>
                  <a:lnTo>
                    <a:pt x="7105" y="1742"/>
                  </a:lnTo>
                  <a:lnTo>
                    <a:pt x="5773" y="182"/>
                  </a:lnTo>
                  <a:lnTo>
                    <a:pt x="2813" y="0"/>
                  </a:lnTo>
                  <a:lnTo>
                    <a:pt x="0" y="17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5" name="object 185"/>
            <p:cNvSpPr/>
            <p:nvPr/>
          </p:nvSpPr>
          <p:spPr>
            <a:xfrm>
              <a:off x="5515296" y="3421841"/>
              <a:ext cx="14211" cy="13935"/>
            </a:xfrm>
            <a:custGeom>
              <a:avLst/>
              <a:gdLst/>
              <a:ahLst/>
              <a:cxnLst/>
              <a:rect l="l" t="t" r="r" b="b"/>
              <a:pathLst>
                <a:path w="14211" h="13935">
                  <a:moveTo>
                    <a:pt x="14211" y="6859"/>
                  </a:moveTo>
                  <a:lnTo>
                    <a:pt x="14211" y="4246"/>
                  </a:lnTo>
                  <a:lnTo>
                    <a:pt x="12712" y="1470"/>
                  </a:lnTo>
                  <a:lnTo>
                    <a:pt x="9880" y="0"/>
                  </a:lnTo>
                  <a:lnTo>
                    <a:pt x="4478" y="0"/>
                  </a:lnTo>
                  <a:lnTo>
                    <a:pt x="1554" y="1470"/>
                  </a:lnTo>
                  <a:lnTo>
                    <a:pt x="0" y="4319"/>
                  </a:lnTo>
                  <a:lnTo>
                    <a:pt x="0" y="9690"/>
                  </a:lnTo>
                  <a:lnTo>
                    <a:pt x="1498" y="12466"/>
                  </a:lnTo>
                  <a:lnTo>
                    <a:pt x="4330" y="13935"/>
                  </a:lnTo>
                  <a:lnTo>
                    <a:pt x="9733" y="13935"/>
                  </a:lnTo>
                  <a:lnTo>
                    <a:pt x="12656" y="12466"/>
                  </a:lnTo>
                  <a:lnTo>
                    <a:pt x="14211" y="9617"/>
                  </a:lnTo>
                  <a:lnTo>
                    <a:pt x="14211" y="6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186"/>
            <p:cNvSpPr/>
            <p:nvPr/>
          </p:nvSpPr>
          <p:spPr>
            <a:xfrm>
              <a:off x="5543717" y="3435776"/>
              <a:ext cx="35525" cy="69677"/>
            </a:xfrm>
            <a:custGeom>
              <a:avLst/>
              <a:gdLst/>
              <a:ahLst/>
              <a:cxnLst/>
              <a:rect l="l" t="t" r="r" b="b"/>
              <a:pathLst>
                <a:path w="35525" h="69677">
                  <a:moveTo>
                    <a:pt x="14210" y="1851"/>
                  </a:moveTo>
                  <a:lnTo>
                    <a:pt x="12877" y="182"/>
                  </a:lnTo>
                  <a:lnTo>
                    <a:pt x="9917" y="0"/>
                  </a:lnTo>
                  <a:lnTo>
                    <a:pt x="7105" y="1851"/>
                  </a:lnTo>
                  <a:lnTo>
                    <a:pt x="7105" y="13935"/>
                  </a:lnTo>
                  <a:lnTo>
                    <a:pt x="1554" y="13935"/>
                  </a:lnTo>
                  <a:lnTo>
                    <a:pt x="388" y="14697"/>
                  </a:lnTo>
                  <a:lnTo>
                    <a:pt x="0" y="17419"/>
                  </a:lnTo>
                  <a:lnTo>
                    <a:pt x="1442" y="20904"/>
                  </a:lnTo>
                  <a:lnTo>
                    <a:pt x="7105" y="20904"/>
                  </a:lnTo>
                  <a:lnTo>
                    <a:pt x="7105" y="54870"/>
                  </a:lnTo>
                  <a:lnTo>
                    <a:pt x="7419" y="57519"/>
                  </a:lnTo>
                  <a:lnTo>
                    <a:pt x="8677" y="62020"/>
                  </a:lnTo>
                  <a:lnTo>
                    <a:pt x="11102" y="65322"/>
                  </a:lnTo>
                  <a:lnTo>
                    <a:pt x="14321" y="67862"/>
                  </a:lnTo>
                  <a:lnTo>
                    <a:pt x="18761" y="69315"/>
                  </a:lnTo>
                  <a:lnTo>
                    <a:pt x="21426" y="69677"/>
                  </a:lnTo>
                  <a:lnTo>
                    <a:pt x="26588" y="69622"/>
                  </a:lnTo>
                  <a:lnTo>
                    <a:pt x="29549" y="69278"/>
                  </a:lnTo>
                  <a:lnTo>
                    <a:pt x="32213" y="68806"/>
                  </a:lnTo>
                  <a:lnTo>
                    <a:pt x="35063" y="67209"/>
                  </a:lnTo>
                  <a:lnTo>
                    <a:pt x="35525" y="64343"/>
                  </a:lnTo>
                  <a:lnTo>
                    <a:pt x="35525" y="63762"/>
                  </a:lnTo>
                  <a:lnTo>
                    <a:pt x="33195" y="60967"/>
                  </a:lnTo>
                  <a:lnTo>
                    <a:pt x="30308" y="61893"/>
                  </a:lnTo>
                  <a:lnTo>
                    <a:pt x="27698" y="62438"/>
                  </a:lnTo>
                  <a:lnTo>
                    <a:pt x="24424" y="62710"/>
                  </a:lnTo>
                  <a:lnTo>
                    <a:pt x="20575" y="62710"/>
                  </a:lnTo>
                  <a:lnTo>
                    <a:pt x="17910" y="61747"/>
                  </a:lnTo>
                  <a:lnTo>
                    <a:pt x="14950" y="57901"/>
                  </a:lnTo>
                  <a:lnTo>
                    <a:pt x="14210" y="55053"/>
                  </a:lnTo>
                  <a:lnTo>
                    <a:pt x="14210" y="20904"/>
                  </a:lnTo>
                  <a:lnTo>
                    <a:pt x="32861" y="20904"/>
                  </a:lnTo>
                  <a:lnTo>
                    <a:pt x="35285" y="19542"/>
                  </a:lnTo>
                  <a:lnTo>
                    <a:pt x="35471" y="16221"/>
                  </a:lnTo>
                  <a:lnTo>
                    <a:pt x="32861" y="13935"/>
                  </a:lnTo>
                  <a:lnTo>
                    <a:pt x="14210" y="13935"/>
                  </a:lnTo>
                  <a:lnTo>
                    <a:pt x="14210" y="18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168"/>
            <p:cNvSpPr/>
            <p:nvPr/>
          </p:nvSpPr>
          <p:spPr>
            <a:xfrm>
              <a:off x="5160035" y="3449712"/>
              <a:ext cx="35525" cy="55741"/>
            </a:xfrm>
            <a:custGeom>
              <a:avLst/>
              <a:gdLst/>
              <a:ahLst/>
              <a:cxnLst/>
              <a:rect l="l" t="t" r="r" b="b"/>
              <a:pathLst>
                <a:path w="35525" h="55741">
                  <a:moveTo>
                    <a:pt x="1332" y="55559"/>
                  </a:moveTo>
                  <a:lnTo>
                    <a:pt x="4292" y="55741"/>
                  </a:lnTo>
                  <a:lnTo>
                    <a:pt x="7104" y="53891"/>
                  </a:lnTo>
                  <a:lnTo>
                    <a:pt x="7104" y="19597"/>
                  </a:lnTo>
                  <a:lnTo>
                    <a:pt x="10638" y="15295"/>
                  </a:lnTo>
                  <a:lnTo>
                    <a:pt x="13672" y="12030"/>
                  </a:lnTo>
                  <a:lnTo>
                    <a:pt x="16541" y="9743"/>
                  </a:lnTo>
                  <a:lnTo>
                    <a:pt x="19279" y="8056"/>
                  </a:lnTo>
                  <a:lnTo>
                    <a:pt x="23054" y="6968"/>
                  </a:lnTo>
                  <a:lnTo>
                    <a:pt x="26459" y="7057"/>
                  </a:lnTo>
                  <a:lnTo>
                    <a:pt x="29234" y="7602"/>
                  </a:lnTo>
                  <a:lnTo>
                    <a:pt x="32028" y="8328"/>
                  </a:lnTo>
                  <a:lnTo>
                    <a:pt x="35137" y="7512"/>
                  </a:lnTo>
                  <a:lnTo>
                    <a:pt x="35525" y="4681"/>
                  </a:lnTo>
                  <a:lnTo>
                    <a:pt x="35525" y="3956"/>
                  </a:lnTo>
                  <a:lnTo>
                    <a:pt x="34119" y="1052"/>
                  </a:lnTo>
                  <a:lnTo>
                    <a:pt x="31288" y="471"/>
                  </a:lnTo>
                  <a:lnTo>
                    <a:pt x="28549" y="90"/>
                  </a:lnTo>
                  <a:lnTo>
                    <a:pt x="22369" y="126"/>
                  </a:lnTo>
                  <a:lnTo>
                    <a:pt x="19483" y="634"/>
                  </a:lnTo>
                  <a:lnTo>
                    <a:pt x="16485" y="1795"/>
                  </a:lnTo>
                  <a:lnTo>
                    <a:pt x="13376" y="3448"/>
                  </a:lnTo>
                  <a:lnTo>
                    <a:pt x="10046" y="5914"/>
                  </a:lnTo>
                  <a:lnTo>
                    <a:pt x="6327" y="9363"/>
                  </a:lnTo>
                  <a:lnTo>
                    <a:pt x="6327" y="1742"/>
                  </a:lnTo>
                  <a:lnTo>
                    <a:pt x="5124" y="182"/>
                  </a:lnTo>
                  <a:lnTo>
                    <a:pt x="2552" y="0"/>
                  </a:lnTo>
                  <a:lnTo>
                    <a:pt x="0" y="1742"/>
                  </a:lnTo>
                  <a:lnTo>
                    <a:pt x="0" y="54000"/>
                  </a:lnTo>
                  <a:lnTo>
                    <a:pt x="1332" y="55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169"/>
            <p:cNvSpPr/>
            <p:nvPr/>
          </p:nvSpPr>
          <p:spPr>
            <a:xfrm>
              <a:off x="5081877" y="3428809"/>
              <a:ext cx="63947" cy="76644"/>
            </a:xfrm>
            <a:custGeom>
              <a:avLst/>
              <a:gdLst/>
              <a:ahLst/>
              <a:cxnLst/>
              <a:rect l="l" t="t" r="r" b="b"/>
              <a:pathLst>
                <a:path w="63947" h="76644">
                  <a:moveTo>
                    <a:pt x="0" y="33096"/>
                  </a:moveTo>
                  <a:lnTo>
                    <a:pt x="0" y="44709"/>
                  </a:lnTo>
                  <a:lnTo>
                    <a:pt x="869" y="49881"/>
                  </a:lnTo>
                  <a:lnTo>
                    <a:pt x="2608" y="54489"/>
                  </a:lnTo>
                  <a:lnTo>
                    <a:pt x="4348" y="59098"/>
                  </a:lnTo>
                  <a:lnTo>
                    <a:pt x="6883" y="63054"/>
                  </a:lnTo>
                  <a:lnTo>
                    <a:pt x="10214" y="66356"/>
                  </a:lnTo>
                  <a:lnTo>
                    <a:pt x="13544" y="69659"/>
                  </a:lnTo>
                  <a:lnTo>
                    <a:pt x="17597" y="72199"/>
                  </a:lnTo>
                  <a:lnTo>
                    <a:pt x="22371" y="73977"/>
                  </a:lnTo>
                  <a:lnTo>
                    <a:pt x="27144" y="75755"/>
                  </a:lnTo>
                  <a:lnTo>
                    <a:pt x="32565" y="76644"/>
                  </a:lnTo>
                  <a:lnTo>
                    <a:pt x="40633" y="76644"/>
                  </a:lnTo>
                  <a:lnTo>
                    <a:pt x="44686" y="76318"/>
                  </a:lnTo>
                  <a:lnTo>
                    <a:pt x="48737" y="75755"/>
                  </a:lnTo>
                  <a:lnTo>
                    <a:pt x="52734" y="74811"/>
                  </a:lnTo>
                  <a:lnTo>
                    <a:pt x="56508" y="73596"/>
                  </a:lnTo>
                  <a:lnTo>
                    <a:pt x="59876" y="72344"/>
                  </a:lnTo>
                  <a:lnTo>
                    <a:pt x="63392" y="69894"/>
                  </a:lnTo>
                  <a:lnTo>
                    <a:pt x="63947" y="67282"/>
                  </a:lnTo>
                  <a:lnTo>
                    <a:pt x="63947" y="38214"/>
                  </a:lnTo>
                  <a:lnTo>
                    <a:pt x="62171" y="35436"/>
                  </a:lnTo>
                  <a:lnTo>
                    <a:pt x="59617" y="34838"/>
                  </a:lnTo>
                  <a:lnTo>
                    <a:pt x="30863" y="34838"/>
                  </a:lnTo>
                  <a:lnTo>
                    <a:pt x="29457" y="35201"/>
                  </a:lnTo>
                  <a:lnTo>
                    <a:pt x="28421" y="37741"/>
                  </a:lnTo>
                  <a:lnTo>
                    <a:pt x="28661" y="40445"/>
                  </a:lnTo>
                  <a:lnTo>
                    <a:pt x="31308" y="41805"/>
                  </a:lnTo>
                  <a:lnTo>
                    <a:pt x="56842" y="41805"/>
                  </a:lnTo>
                  <a:lnTo>
                    <a:pt x="56842" y="65975"/>
                  </a:lnTo>
                  <a:lnTo>
                    <a:pt x="54325" y="67208"/>
                  </a:lnTo>
                  <a:lnTo>
                    <a:pt x="51605" y="68134"/>
                  </a:lnTo>
                  <a:lnTo>
                    <a:pt x="48681" y="68751"/>
                  </a:lnTo>
                  <a:lnTo>
                    <a:pt x="45759" y="69368"/>
                  </a:lnTo>
                  <a:lnTo>
                    <a:pt x="42853" y="69677"/>
                  </a:lnTo>
                  <a:lnTo>
                    <a:pt x="35156" y="69677"/>
                  </a:lnTo>
                  <a:lnTo>
                    <a:pt x="30751" y="68987"/>
                  </a:lnTo>
                  <a:lnTo>
                    <a:pt x="26755" y="67608"/>
                  </a:lnTo>
                  <a:lnTo>
                    <a:pt x="22758" y="66229"/>
                  </a:lnTo>
                  <a:lnTo>
                    <a:pt x="19298" y="64197"/>
                  </a:lnTo>
                  <a:lnTo>
                    <a:pt x="16375" y="61511"/>
                  </a:lnTo>
                  <a:lnTo>
                    <a:pt x="13451" y="58826"/>
                  </a:lnTo>
                  <a:lnTo>
                    <a:pt x="11175" y="55542"/>
                  </a:lnTo>
                  <a:lnTo>
                    <a:pt x="9547" y="51659"/>
                  </a:lnTo>
                  <a:lnTo>
                    <a:pt x="7919" y="47776"/>
                  </a:lnTo>
                  <a:lnTo>
                    <a:pt x="7105" y="43331"/>
                  </a:lnTo>
                  <a:lnTo>
                    <a:pt x="7105" y="33822"/>
                  </a:lnTo>
                  <a:lnTo>
                    <a:pt x="7790" y="29649"/>
                  </a:lnTo>
                  <a:lnTo>
                    <a:pt x="9159" y="25802"/>
                  </a:lnTo>
                  <a:lnTo>
                    <a:pt x="10528" y="21955"/>
                  </a:lnTo>
                  <a:lnTo>
                    <a:pt x="12490" y="18634"/>
                  </a:lnTo>
                  <a:lnTo>
                    <a:pt x="15043" y="15839"/>
                  </a:lnTo>
                  <a:lnTo>
                    <a:pt x="17597" y="13046"/>
                  </a:lnTo>
                  <a:lnTo>
                    <a:pt x="20723" y="10868"/>
                  </a:lnTo>
                  <a:lnTo>
                    <a:pt x="24424" y="9307"/>
                  </a:lnTo>
                  <a:lnTo>
                    <a:pt x="28125" y="7747"/>
                  </a:lnTo>
                  <a:lnTo>
                    <a:pt x="32307" y="6967"/>
                  </a:lnTo>
                  <a:lnTo>
                    <a:pt x="40892" y="6967"/>
                  </a:lnTo>
                  <a:lnTo>
                    <a:pt x="44278" y="7330"/>
                  </a:lnTo>
                  <a:lnTo>
                    <a:pt x="47127" y="8055"/>
                  </a:lnTo>
                  <a:lnTo>
                    <a:pt x="49977" y="8782"/>
                  </a:lnTo>
                  <a:lnTo>
                    <a:pt x="52420" y="9579"/>
                  </a:lnTo>
                  <a:lnTo>
                    <a:pt x="56490" y="11322"/>
                  </a:lnTo>
                  <a:lnTo>
                    <a:pt x="60561" y="13572"/>
                  </a:lnTo>
                  <a:lnTo>
                    <a:pt x="63633" y="12773"/>
                  </a:lnTo>
                  <a:lnTo>
                    <a:pt x="63947" y="10233"/>
                  </a:lnTo>
                  <a:lnTo>
                    <a:pt x="63670" y="7785"/>
                  </a:lnTo>
                  <a:lnTo>
                    <a:pt x="61042" y="5171"/>
                  </a:lnTo>
                  <a:lnTo>
                    <a:pt x="58303" y="3647"/>
                  </a:lnTo>
                  <a:lnTo>
                    <a:pt x="54510" y="2340"/>
                  </a:lnTo>
                  <a:lnTo>
                    <a:pt x="50088" y="1179"/>
                  </a:lnTo>
                  <a:lnTo>
                    <a:pt x="47461" y="708"/>
                  </a:lnTo>
                  <a:lnTo>
                    <a:pt x="44833" y="236"/>
                  </a:lnTo>
                  <a:lnTo>
                    <a:pt x="42039" y="0"/>
                  </a:lnTo>
                  <a:lnTo>
                    <a:pt x="33232" y="0"/>
                  </a:lnTo>
                  <a:lnTo>
                    <a:pt x="27903" y="925"/>
                  </a:lnTo>
                  <a:lnTo>
                    <a:pt x="23092" y="2776"/>
                  </a:lnTo>
                  <a:lnTo>
                    <a:pt x="18281" y="4627"/>
                  </a:lnTo>
                  <a:lnTo>
                    <a:pt x="14173" y="7258"/>
                  </a:lnTo>
                  <a:lnTo>
                    <a:pt x="10769" y="10669"/>
                  </a:lnTo>
                  <a:lnTo>
                    <a:pt x="7364" y="14080"/>
                  </a:lnTo>
                  <a:lnTo>
                    <a:pt x="4718" y="18181"/>
                  </a:lnTo>
                  <a:lnTo>
                    <a:pt x="2830" y="22971"/>
                  </a:lnTo>
                  <a:lnTo>
                    <a:pt x="943" y="27762"/>
                  </a:lnTo>
                  <a:lnTo>
                    <a:pt x="0" y="33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9" name="object 170"/>
            <p:cNvSpPr/>
            <p:nvPr/>
          </p:nvSpPr>
          <p:spPr>
            <a:xfrm>
              <a:off x="5202666" y="3451672"/>
              <a:ext cx="15339" cy="44583"/>
            </a:xfrm>
            <a:custGeom>
              <a:avLst/>
              <a:gdLst/>
              <a:ahLst/>
              <a:cxnLst/>
              <a:rect l="l" t="t" r="r" b="b"/>
              <a:pathLst>
                <a:path w="15339" h="44583">
                  <a:moveTo>
                    <a:pt x="591" y="17873"/>
                  </a:moveTo>
                  <a:lnTo>
                    <a:pt x="0" y="21774"/>
                  </a:lnTo>
                  <a:lnTo>
                    <a:pt x="0" y="30700"/>
                  </a:lnTo>
                  <a:lnTo>
                    <a:pt x="609" y="34729"/>
                  </a:lnTo>
                  <a:lnTo>
                    <a:pt x="1831" y="38213"/>
                  </a:lnTo>
                  <a:lnTo>
                    <a:pt x="3053" y="41697"/>
                  </a:lnTo>
                  <a:lnTo>
                    <a:pt x="4865" y="44583"/>
                  </a:lnTo>
                  <a:lnTo>
                    <a:pt x="7104" y="18943"/>
                  </a:lnTo>
                  <a:lnTo>
                    <a:pt x="7641" y="15369"/>
                  </a:lnTo>
                  <a:lnTo>
                    <a:pt x="9343" y="11957"/>
                  </a:lnTo>
                  <a:lnTo>
                    <a:pt x="11990" y="9199"/>
                  </a:lnTo>
                  <a:lnTo>
                    <a:pt x="15339" y="6912"/>
                  </a:lnTo>
                  <a:lnTo>
                    <a:pt x="15209" y="0"/>
                  </a:lnTo>
                  <a:lnTo>
                    <a:pt x="12026" y="1306"/>
                  </a:lnTo>
                  <a:lnTo>
                    <a:pt x="9287" y="3175"/>
                  </a:lnTo>
                  <a:lnTo>
                    <a:pt x="4699" y="8039"/>
                  </a:lnTo>
                  <a:lnTo>
                    <a:pt x="2960" y="10977"/>
                  </a:lnTo>
                  <a:lnTo>
                    <a:pt x="1775" y="14425"/>
                  </a:lnTo>
                  <a:lnTo>
                    <a:pt x="591" y="17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0" name="object 171"/>
            <p:cNvSpPr/>
            <p:nvPr/>
          </p:nvSpPr>
          <p:spPr>
            <a:xfrm>
              <a:off x="5207532" y="3449712"/>
              <a:ext cx="44870" cy="55741"/>
            </a:xfrm>
            <a:custGeom>
              <a:avLst/>
              <a:gdLst/>
              <a:ahLst/>
              <a:cxnLst/>
              <a:rect l="l" t="t" r="r" b="b"/>
              <a:pathLst>
                <a:path w="44870" h="55741">
                  <a:moveTo>
                    <a:pt x="22556" y="48774"/>
                  </a:moveTo>
                  <a:lnTo>
                    <a:pt x="18782" y="48774"/>
                  </a:lnTo>
                  <a:lnTo>
                    <a:pt x="15598" y="48284"/>
                  </a:lnTo>
                  <a:lnTo>
                    <a:pt x="13008" y="47304"/>
                  </a:lnTo>
                  <a:lnTo>
                    <a:pt x="10417" y="46324"/>
                  </a:lnTo>
                  <a:lnTo>
                    <a:pt x="6736" y="43059"/>
                  </a:lnTo>
                  <a:lnTo>
                    <a:pt x="3996" y="39011"/>
                  </a:lnTo>
                  <a:lnTo>
                    <a:pt x="3294" y="36471"/>
                  </a:lnTo>
                  <a:lnTo>
                    <a:pt x="2590" y="33931"/>
                  </a:lnTo>
                  <a:lnTo>
                    <a:pt x="2239" y="31064"/>
                  </a:lnTo>
                  <a:lnTo>
                    <a:pt x="2239" y="27870"/>
                  </a:lnTo>
                  <a:lnTo>
                    <a:pt x="41762" y="27870"/>
                  </a:lnTo>
                  <a:lnTo>
                    <a:pt x="44870" y="25439"/>
                  </a:lnTo>
                  <a:lnTo>
                    <a:pt x="44870" y="19414"/>
                  </a:lnTo>
                  <a:lnTo>
                    <a:pt x="44427" y="16493"/>
                  </a:lnTo>
                  <a:lnTo>
                    <a:pt x="43538" y="13771"/>
                  </a:lnTo>
                  <a:lnTo>
                    <a:pt x="42650" y="11050"/>
                  </a:lnTo>
                  <a:lnTo>
                    <a:pt x="39320" y="6640"/>
                  </a:lnTo>
                  <a:lnTo>
                    <a:pt x="34935" y="2993"/>
                  </a:lnTo>
                  <a:lnTo>
                    <a:pt x="31936" y="1795"/>
                  </a:lnTo>
                  <a:lnTo>
                    <a:pt x="28939" y="598"/>
                  </a:lnTo>
                  <a:lnTo>
                    <a:pt x="25331" y="0"/>
                  </a:lnTo>
                  <a:lnTo>
                    <a:pt x="17115" y="0"/>
                  </a:lnTo>
                  <a:lnTo>
                    <a:pt x="13526" y="654"/>
                  </a:lnTo>
                  <a:lnTo>
                    <a:pt x="10344" y="1959"/>
                  </a:lnTo>
                  <a:lnTo>
                    <a:pt x="10473" y="8872"/>
                  </a:lnTo>
                  <a:lnTo>
                    <a:pt x="14988" y="7348"/>
                  </a:lnTo>
                  <a:lnTo>
                    <a:pt x="17597" y="6968"/>
                  </a:lnTo>
                  <a:lnTo>
                    <a:pt x="26330" y="6968"/>
                  </a:lnTo>
                  <a:lnTo>
                    <a:pt x="30660" y="8201"/>
                  </a:lnTo>
                  <a:lnTo>
                    <a:pt x="33545" y="10669"/>
                  </a:lnTo>
                  <a:lnTo>
                    <a:pt x="36433" y="13136"/>
                  </a:lnTo>
                  <a:lnTo>
                    <a:pt x="37839" y="16548"/>
                  </a:lnTo>
                  <a:lnTo>
                    <a:pt x="37765" y="20902"/>
                  </a:lnTo>
                  <a:lnTo>
                    <a:pt x="2239" y="20902"/>
                  </a:lnTo>
                  <a:lnTo>
                    <a:pt x="0" y="46542"/>
                  </a:lnTo>
                  <a:lnTo>
                    <a:pt x="4810" y="51113"/>
                  </a:lnTo>
                  <a:lnTo>
                    <a:pt x="7753" y="52838"/>
                  </a:lnTo>
                  <a:lnTo>
                    <a:pt x="11231" y="54000"/>
                  </a:lnTo>
                  <a:lnTo>
                    <a:pt x="14710" y="55161"/>
                  </a:lnTo>
                  <a:lnTo>
                    <a:pt x="18782" y="55741"/>
                  </a:lnTo>
                  <a:lnTo>
                    <a:pt x="26108" y="55741"/>
                  </a:lnTo>
                  <a:lnTo>
                    <a:pt x="31048" y="54762"/>
                  </a:lnTo>
                  <a:lnTo>
                    <a:pt x="35544" y="53381"/>
                  </a:lnTo>
                  <a:lnTo>
                    <a:pt x="39098" y="51786"/>
                  </a:lnTo>
                  <a:lnTo>
                    <a:pt x="41706" y="50079"/>
                  </a:lnTo>
                  <a:lnTo>
                    <a:pt x="44649" y="47194"/>
                  </a:lnTo>
                  <a:lnTo>
                    <a:pt x="44870" y="44527"/>
                  </a:lnTo>
                  <a:lnTo>
                    <a:pt x="42466" y="41805"/>
                  </a:lnTo>
                  <a:lnTo>
                    <a:pt x="39430" y="43620"/>
                  </a:lnTo>
                  <a:lnTo>
                    <a:pt x="36377" y="45290"/>
                  </a:lnTo>
                  <a:lnTo>
                    <a:pt x="32732" y="46960"/>
                  </a:lnTo>
                  <a:lnTo>
                    <a:pt x="28143" y="48411"/>
                  </a:lnTo>
                  <a:lnTo>
                    <a:pt x="25516" y="48774"/>
                  </a:lnTo>
                  <a:lnTo>
                    <a:pt x="22556" y="487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1" name="object 172"/>
            <p:cNvSpPr/>
            <p:nvPr/>
          </p:nvSpPr>
          <p:spPr>
            <a:xfrm>
              <a:off x="5266613" y="3449712"/>
              <a:ext cx="49735" cy="55741"/>
            </a:xfrm>
            <a:custGeom>
              <a:avLst/>
              <a:gdLst/>
              <a:ahLst/>
              <a:cxnLst/>
              <a:rect l="l" t="t" r="r" b="b"/>
              <a:pathLst>
                <a:path w="49735" h="55741">
                  <a:moveTo>
                    <a:pt x="8399" y="44328"/>
                  </a:moveTo>
                  <a:lnTo>
                    <a:pt x="7104" y="41950"/>
                  </a:lnTo>
                  <a:lnTo>
                    <a:pt x="10621" y="53837"/>
                  </a:lnTo>
                  <a:lnTo>
                    <a:pt x="13432" y="54598"/>
                  </a:lnTo>
                  <a:lnTo>
                    <a:pt x="16245" y="55360"/>
                  </a:lnTo>
                  <a:lnTo>
                    <a:pt x="19354" y="55741"/>
                  </a:lnTo>
                  <a:lnTo>
                    <a:pt x="26755" y="55741"/>
                  </a:lnTo>
                  <a:lnTo>
                    <a:pt x="30511" y="55161"/>
                  </a:lnTo>
                  <a:lnTo>
                    <a:pt x="34027" y="54000"/>
                  </a:lnTo>
                  <a:lnTo>
                    <a:pt x="37542" y="52838"/>
                  </a:lnTo>
                  <a:lnTo>
                    <a:pt x="40744" y="50987"/>
                  </a:lnTo>
                  <a:lnTo>
                    <a:pt x="43629" y="48446"/>
                  </a:lnTo>
                  <a:lnTo>
                    <a:pt x="43629" y="53891"/>
                  </a:lnTo>
                  <a:lnTo>
                    <a:pt x="44093" y="55288"/>
                  </a:lnTo>
                  <a:lnTo>
                    <a:pt x="46738" y="55741"/>
                  </a:lnTo>
                  <a:lnTo>
                    <a:pt x="49735" y="54000"/>
                  </a:lnTo>
                  <a:lnTo>
                    <a:pt x="49735" y="16184"/>
                  </a:lnTo>
                  <a:lnTo>
                    <a:pt x="49292" y="13392"/>
                  </a:lnTo>
                  <a:lnTo>
                    <a:pt x="48403" y="10995"/>
                  </a:lnTo>
                  <a:lnTo>
                    <a:pt x="46054" y="6586"/>
                  </a:lnTo>
                  <a:lnTo>
                    <a:pt x="41983" y="3321"/>
                  </a:lnTo>
                  <a:lnTo>
                    <a:pt x="39356" y="2086"/>
                  </a:lnTo>
                  <a:lnTo>
                    <a:pt x="36136" y="1252"/>
                  </a:lnTo>
                  <a:lnTo>
                    <a:pt x="32917" y="417"/>
                  </a:lnTo>
                  <a:lnTo>
                    <a:pt x="28975" y="0"/>
                  </a:lnTo>
                  <a:lnTo>
                    <a:pt x="21870" y="0"/>
                  </a:lnTo>
                  <a:lnTo>
                    <a:pt x="16984" y="816"/>
                  </a:lnTo>
                  <a:lnTo>
                    <a:pt x="12285" y="2033"/>
                  </a:lnTo>
                  <a:lnTo>
                    <a:pt x="8140" y="3628"/>
                  </a:lnTo>
                  <a:lnTo>
                    <a:pt x="4773" y="5497"/>
                  </a:lnTo>
                  <a:lnTo>
                    <a:pt x="869" y="8056"/>
                  </a:lnTo>
                  <a:lnTo>
                    <a:pt x="0" y="10887"/>
                  </a:lnTo>
                  <a:lnTo>
                    <a:pt x="1498" y="13718"/>
                  </a:lnTo>
                  <a:lnTo>
                    <a:pt x="4310" y="13572"/>
                  </a:lnTo>
                  <a:lnTo>
                    <a:pt x="6901" y="12120"/>
                  </a:lnTo>
                  <a:lnTo>
                    <a:pt x="10491" y="10452"/>
                  </a:lnTo>
                  <a:lnTo>
                    <a:pt x="14728" y="8782"/>
                  </a:lnTo>
                  <a:lnTo>
                    <a:pt x="17318" y="8056"/>
                  </a:lnTo>
                  <a:lnTo>
                    <a:pt x="19909" y="7330"/>
                  </a:lnTo>
                  <a:lnTo>
                    <a:pt x="22832" y="6968"/>
                  </a:lnTo>
                  <a:lnTo>
                    <a:pt x="29123" y="6968"/>
                  </a:lnTo>
                  <a:lnTo>
                    <a:pt x="31695" y="7185"/>
                  </a:lnTo>
                  <a:lnTo>
                    <a:pt x="33804" y="7621"/>
                  </a:lnTo>
                  <a:lnTo>
                    <a:pt x="37616" y="8709"/>
                  </a:lnTo>
                  <a:lnTo>
                    <a:pt x="41150" y="11558"/>
                  </a:lnTo>
                  <a:lnTo>
                    <a:pt x="42334" y="14244"/>
                  </a:lnTo>
                  <a:lnTo>
                    <a:pt x="42631" y="17419"/>
                  </a:lnTo>
                  <a:lnTo>
                    <a:pt x="42631" y="20902"/>
                  </a:lnTo>
                  <a:lnTo>
                    <a:pt x="28235" y="20902"/>
                  </a:lnTo>
                  <a:lnTo>
                    <a:pt x="23572" y="21283"/>
                  </a:lnTo>
                  <a:lnTo>
                    <a:pt x="19927" y="28633"/>
                  </a:lnTo>
                  <a:lnTo>
                    <a:pt x="22851" y="28125"/>
                  </a:lnTo>
                  <a:lnTo>
                    <a:pt x="26310" y="27870"/>
                  </a:lnTo>
                  <a:lnTo>
                    <a:pt x="42631" y="27870"/>
                  </a:lnTo>
                  <a:lnTo>
                    <a:pt x="42631" y="40172"/>
                  </a:lnTo>
                  <a:lnTo>
                    <a:pt x="39077" y="43077"/>
                  </a:lnTo>
                  <a:lnTo>
                    <a:pt x="35673" y="45236"/>
                  </a:lnTo>
                  <a:lnTo>
                    <a:pt x="32418" y="46650"/>
                  </a:lnTo>
                  <a:lnTo>
                    <a:pt x="29160" y="48065"/>
                  </a:lnTo>
                  <a:lnTo>
                    <a:pt x="25645" y="48774"/>
                  </a:lnTo>
                  <a:lnTo>
                    <a:pt x="17208" y="48774"/>
                  </a:lnTo>
                  <a:lnTo>
                    <a:pt x="13581" y="47885"/>
                  </a:lnTo>
                  <a:lnTo>
                    <a:pt x="10990" y="46107"/>
                  </a:lnTo>
                  <a:lnTo>
                    <a:pt x="8399" y="443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173"/>
            <p:cNvSpPr/>
            <p:nvPr/>
          </p:nvSpPr>
          <p:spPr>
            <a:xfrm>
              <a:off x="5266613" y="3470996"/>
              <a:ext cx="23572" cy="32553"/>
            </a:xfrm>
            <a:custGeom>
              <a:avLst/>
              <a:gdLst/>
              <a:ahLst/>
              <a:cxnLst/>
              <a:rect l="l" t="t" r="r" b="b"/>
              <a:pathLst>
                <a:path w="23572" h="32553">
                  <a:moveTo>
                    <a:pt x="0" y="17800"/>
                  </a:moveTo>
                  <a:lnTo>
                    <a:pt x="0" y="20413"/>
                  </a:lnTo>
                  <a:lnTo>
                    <a:pt x="554" y="22753"/>
                  </a:lnTo>
                  <a:lnTo>
                    <a:pt x="2774" y="26892"/>
                  </a:lnTo>
                  <a:lnTo>
                    <a:pt x="6272" y="30049"/>
                  </a:lnTo>
                  <a:lnTo>
                    <a:pt x="10621" y="32553"/>
                  </a:lnTo>
                  <a:lnTo>
                    <a:pt x="7104" y="20666"/>
                  </a:lnTo>
                  <a:lnTo>
                    <a:pt x="7104" y="17692"/>
                  </a:lnTo>
                  <a:lnTo>
                    <a:pt x="7548" y="14298"/>
                  </a:lnTo>
                  <a:lnTo>
                    <a:pt x="9325" y="11614"/>
                  </a:lnTo>
                  <a:lnTo>
                    <a:pt x="12655" y="9526"/>
                  </a:lnTo>
                  <a:lnTo>
                    <a:pt x="17004" y="7857"/>
                  </a:lnTo>
                  <a:lnTo>
                    <a:pt x="19927" y="7349"/>
                  </a:lnTo>
                  <a:lnTo>
                    <a:pt x="23572" y="0"/>
                  </a:lnTo>
                  <a:lnTo>
                    <a:pt x="19428" y="763"/>
                  </a:lnTo>
                  <a:lnTo>
                    <a:pt x="15283" y="1524"/>
                  </a:lnTo>
                  <a:lnTo>
                    <a:pt x="11766" y="2649"/>
                  </a:lnTo>
                  <a:lnTo>
                    <a:pt x="8881" y="4137"/>
                  </a:lnTo>
                  <a:lnTo>
                    <a:pt x="5994" y="5626"/>
                  </a:lnTo>
                  <a:lnTo>
                    <a:pt x="3793" y="7512"/>
                  </a:lnTo>
                  <a:lnTo>
                    <a:pt x="758" y="12085"/>
                  </a:lnTo>
                  <a:lnTo>
                    <a:pt x="0" y="14752"/>
                  </a:lnTo>
                  <a:lnTo>
                    <a:pt x="0" y="17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3" name="object 174"/>
            <p:cNvSpPr/>
            <p:nvPr/>
          </p:nvSpPr>
          <p:spPr>
            <a:xfrm>
              <a:off x="5330560" y="3435776"/>
              <a:ext cx="35525" cy="69677"/>
            </a:xfrm>
            <a:custGeom>
              <a:avLst/>
              <a:gdLst/>
              <a:ahLst/>
              <a:cxnLst/>
              <a:rect l="l" t="t" r="r" b="b"/>
              <a:pathLst>
                <a:path w="35525" h="69677">
                  <a:moveTo>
                    <a:pt x="14210" y="1851"/>
                  </a:moveTo>
                  <a:lnTo>
                    <a:pt x="12877" y="182"/>
                  </a:lnTo>
                  <a:lnTo>
                    <a:pt x="9917" y="0"/>
                  </a:lnTo>
                  <a:lnTo>
                    <a:pt x="7104" y="1851"/>
                  </a:lnTo>
                  <a:lnTo>
                    <a:pt x="7104" y="13935"/>
                  </a:lnTo>
                  <a:lnTo>
                    <a:pt x="1554" y="13935"/>
                  </a:lnTo>
                  <a:lnTo>
                    <a:pt x="388" y="14697"/>
                  </a:lnTo>
                  <a:lnTo>
                    <a:pt x="0" y="17419"/>
                  </a:lnTo>
                  <a:lnTo>
                    <a:pt x="1442" y="20904"/>
                  </a:lnTo>
                  <a:lnTo>
                    <a:pt x="7104" y="20904"/>
                  </a:lnTo>
                  <a:lnTo>
                    <a:pt x="7104" y="54870"/>
                  </a:lnTo>
                  <a:lnTo>
                    <a:pt x="7419" y="57519"/>
                  </a:lnTo>
                  <a:lnTo>
                    <a:pt x="8677" y="62020"/>
                  </a:lnTo>
                  <a:lnTo>
                    <a:pt x="11101" y="65322"/>
                  </a:lnTo>
                  <a:lnTo>
                    <a:pt x="14320" y="67862"/>
                  </a:lnTo>
                  <a:lnTo>
                    <a:pt x="18761" y="69315"/>
                  </a:lnTo>
                  <a:lnTo>
                    <a:pt x="21426" y="69677"/>
                  </a:lnTo>
                  <a:lnTo>
                    <a:pt x="26588" y="69622"/>
                  </a:lnTo>
                  <a:lnTo>
                    <a:pt x="29549" y="69278"/>
                  </a:lnTo>
                  <a:lnTo>
                    <a:pt x="32213" y="68806"/>
                  </a:lnTo>
                  <a:lnTo>
                    <a:pt x="35063" y="67209"/>
                  </a:lnTo>
                  <a:lnTo>
                    <a:pt x="35525" y="64343"/>
                  </a:lnTo>
                  <a:lnTo>
                    <a:pt x="35525" y="63762"/>
                  </a:lnTo>
                  <a:lnTo>
                    <a:pt x="33195" y="60967"/>
                  </a:lnTo>
                  <a:lnTo>
                    <a:pt x="30307" y="61893"/>
                  </a:lnTo>
                  <a:lnTo>
                    <a:pt x="27698" y="62438"/>
                  </a:lnTo>
                  <a:lnTo>
                    <a:pt x="24423" y="62710"/>
                  </a:lnTo>
                  <a:lnTo>
                    <a:pt x="20575" y="62710"/>
                  </a:lnTo>
                  <a:lnTo>
                    <a:pt x="17910" y="61747"/>
                  </a:lnTo>
                  <a:lnTo>
                    <a:pt x="14950" y="57901"/>
                  </a:lnTo>
                  <a:lnTo>
                    <a:pt x="14210" y="55053"/>
                  </a:lnTo>
                  <a:lnTo>
                    <a:pt x="14210" y="20904"/>
                  </a:lnTo>
                  <a:lnTo>
                    <a:pt x="32861" y="20904"/>
                  </a:lnTo>
                  <a:lnTo>
                    <a:pt x="35284" y="19542"/>
                  </a:lnTo>
                  <a:lnTo>
                    <a:pt x="35471" y="16221"/>
                  </a:lnTo>
                  <a:lnTo>
                    <a:pt x="32861" y="13935"/>
                  </a:lnTo>
                  <a:lnTo>
                    <a:pt x="14210" y="13935"/>
                  </a:lnTo>
                  <a:lnTo>
                    <a:pt x="14210" y="18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167"/>
            <p:cNvSpPr/>
            <p:nvPr/>
          </p:nvSpPr>
          <p:spPr>
            <a:xfrm>
              <a:off x="6630818" y="3428809"/>
              <a:ext cx="184736" cy="76644"/>
            </a:xfrm>
            <a:custGeom>
              <a:avLst/>
              <a:gdLst/>
              <a:ahLst/>
              <a:cxnLst/>
              <a:rect l="l" t="t" r="r" b="b"/>
              <a:pathLst>
                <a:path w="184736" h="76644">
                  <a:moveTo>
                    <a:pt x="132871" y="70257"/>
                  </a:moveTo>
                  <a:lnTo>
                    <a:pt x="137683" y="73451"/>
                  </a:lnTo>
                  <a:lnTo>
                    <a:pt x="140587" y="74649"/>
                  </a:lnTo>
                  <a:lnTo>
                    <a:pt x="143991" y="75446"/>
                  </a:lnTo>
                  <a:lnTo>
                    <a:pt x="147397" y="76245"/>
                  </a:lnTo>
                  <a:lnTo>
                    <a:pt x="151282" y="76644"/>
                  </a:lnTo>
                  <a:lnTo>
                    <a:pt x="160312" y="76644"/>
                  </a:lnTo>
                  <a:lnTo>
                    <a:pt x="164438" y="76208"/>
                  </a:lnTo>
                  <a:lnTo>
                    <a:pt x="168027" y="75338"/>
                  </a:lnTo>
                  <a:lnTo>
                    <a:pt x="171617" y="74467"/>
                  </a:lnTo>
                  <a:lnTo>
                    <a:pt x="174651" y="73160"/>
                  </a:lnTo>
                  <a:lnTo>
                    <a:pt x="177131" y="71418"/>
                  </a:lnTo>
                  <a:lnTo>
                    <a:pt x="181498" y="67553"/>
                  </a:lnTo>
                  <a:lnTo>
                    <a:pt x="184087" y="62546"/>
                  </a:lnTo>
                  <a:lnTo>
                    <a:pt x="184736" y="59660"/>
                  </a:lnTo>
                  <a:lnTo>
                    <a:pt x="184736" y="56394"/>
                  </a:lnTo>
                  <a:lnTo>
                    <a:pt x="184329" y="52221"/>
                  </a:lnTo>
                  <a:lnTo>
                    <a:pt x="182700" y="48592"/>
                  </a:lnTo>
                  <a:lnTo>
                    <a:pt x="180017" y="45236"/>
                  </a:lnTo>
                  <a:lnTo>
                    <a:pt x="176594" y="42078"/>
                  </a:lnTo>
                  <a:lnTo>
                    <a:pt x="172006" y="39248"/>
                  </a:lnTo>
                  <a:lnTo>
                    <a:pt x="169415" y="37886"/>
                  </a:lnTo>
                  <a:lnTo>
                    <a:pt x="166528" y="36581"/>
                  </a:lnTo>
                  <a:lnTo>
                    <a:pt x="169415" y="35346"/>
                  </a:lnTo>
                  <a:lnTo>
                    <a:pt x="171987" y="34022"/>
                  </a:lnTo>
                  <a:lnTo>
                    <a:pt x="174245" y="32607"/>
                  </a:lnTo>
                  <a:lnTo>
                    <a:pt x="178408" y="29684"/>
                  </a:lnTo>
                  <a:lnTo>
                    <a:pt x="181517" y="26492"/>
                  </a:lnTo>
                  <a:lnTo>
                    <a:pt x="183514" y="22971"/>
                  </a:lnTo>
                  <a:lnTo>
                    <a:pt x="184736" y="19269"/>
                  </a:lnTo>
                  <a:lnTo>
                    <a:pt x="184736" y="14914"/>
                  </a:lnTo>
                  <a:lnTo>
                    <a:pt x="183126" y="10560"/>
                  </a:lnTo>
                  <a:lnTo>
                    <a:pt x="180388" y="6623"/>
                  </a:lnTo>
                  <a:lnTo>
                    <a:pt x="175873" y="3501"/>
                  </a:lnTo>
                  <a:lnTo>
                    <a:pt x="173005" y="2268"/>
                  </a:lnTo>
                  <a:lnTo>
                    <a:pt x="169527" y="1361"/>
                  </a:lnTo>
                  <a:lnTo>
                    <a:pt x="166047" y="453"/>
                  </a:lnTo>
                  <a:lnTo>
                    <a:pt x="161940" y="0"/>
                  </a:lnTo>
                  <a:lnTo>
                    <a:pt x="152245" y="0"/>
                  </a:lnTo>
                  <a:lnTo>
                    <a:pt x="147914" y="490"/>
                  </a:lnTo>
                  <a:lnTo>
                    <a:pt x="144214" y="1469"/>
                  </a:lnTo>
                  <a:lnTo>
                    <a:pt x="140512" y="2449"/>
                  </a:lnTo>
                  <a:lnTo>
                    <a:pt x="137460" y="3774"/>
                  </a:lnTo>
                  <a:lnTo>
                    <a:pt x="132650" y="7111"/>
                  </a:lnTo>
                  <a:lnTo>
                    <a:pt x="129670" y="11376"/>
                  </a:lnTo>
                  <a:lnTo>
                    <a:pt x="127894" y="16112"/>
                  </a:lnTo>
                  <a:lnTo>
                    <a:pt x="127894" y="18726"/>
                  </a:lnTo>
                  <a:lnTo>
                    <a:pt x="128301" y="22753"/>
                  </a:lnTo>
                  <a:lnTo>
                    <a:pt x="129929" y="26238"/>
                  </a:lnTo>
                  <a:lnTo>
                    <a:pt x="132612" y="29450"/>
                  </a:lnTo>
                  <a:lnTo>
                    <a:pt x="136016" y="32461"/>
                  </a:lnTo>
                  <a:lnTo>
                    <a:pt x="135444" y="20703"/>
                  </a:lnTo>
                  <a:lnTo>
                    <a:pt x="134999" y="17745"/>
                  </a:lnTo>
                  <a:lnTo>
                    <a:pt x="134999" y="14406"/>
                  </a:lnTo>
                  <a:lnTo>
                    <a:pt x="136794" y="11775"/>
                  </a:lnTo>
                  <a:lnTo>
                    <a:pt x="140383" y="9852"/>
                  </a:lnTo>
                  <a:lnTo>
                    <a:pt x="143973" y="7928"/>
                  </a:lnTo>
                  <a:lnTo>
                    <a:pt x="149247" y="6967"/>
                  </a:lnTo>
                  <a:lnTo>
                    <a:pt x="159608" y="6967"/>
                  </a:lnTo>
                  <a:lnTo>
                    <a:pt x="162661" y="7221"/>
                  </a:lnTo>
                  <a:lnTo>
                    <a:pt x="165362" y="7729"/>
                  </a:lnTo>
                  <a:lnTo>
                    <a:pt x="168065" y="8238"/>
                  </a:lnTo>
                  <a:lnTo>
                    <a:pt x="172135" y="9907"/>
                  </a:lnTo>
                  <a:lnTo>
                    <a:pt x="175318" y="11976"/>
                  </a:lnTo>
                  <a:lnTo>
                    <a:pt x="177168" y="14588"/>
                  </a:lnTo>
                  <a:lnTo>
                    <a:pt x="177631" y="17745"/>
                  </a:lnTo>
                  <a:lnTo>
                    <a:pt x="177631" y="20721"/>
                  </a:lnTo>
                  <a:lnTo>
                    <a:pt x="175891" y="23461"/>
                  </a:lnTo>
                  <a:lnTo>
                    <a:pt x="172412" y="25965"/>
                  </a:lnTo>
                  <a:lnTo>
                    <a:pt x="168934" y="28469"/>
                  </a:lnTo>
                  <a:lnTo>
                    <a:pt x="163939" y="30737"/>
                  </a:lnTo>
                  <a:lnTo>
                    <a:pt x="157425" y="32769"/>
                  </a:lnTo>
                  <a:lnTo>
                    <a:pt x="153502" y="31536"/>
                  </a:lnTo>
                  <a:lnTo>
                    <a:pt x="150134" y="30356"/>
                  </a:lnTo>
                  <a:lnTo>
                    <a:pt x="147322" y="29231"/>
                  </a:lnTo>
                  <a:lnTo>
                    <a:pt x="145991" y="37560"/>
                  </a:lnTo>
                  <a:lnTo>
                    <a:pt x="143178" y="38865"/>
                  </a:lnTo>
                  <a:lnTo>
                    <a:pt x="140643" y="40246"/>
                  </a:lnTo>
                  <a:lnTo>
                    <a:pt x="143733" y="46215"/>
                  </a:lnTo>
                  <a:lnTo>
                    <a:pt x="146323" y="45017"/>
                  </a:lnTo>
                  <a:lnTo>
                    <a:pt x="148913" y="43820"/>
                  </a:lnTo>
                  <a:lnTo>
                    <a:pt x="151911" y="42604"/>
                  </a:lnTo>
                  <a:lnTo>
                    <a:pt x="155317" y="41371"/>
                  </a:lnTo>
                  <a:lnTo>
                    <a:pt x="159016" y="42677"/>
                  </a:lnTo>
                  <a:lnTo>
                    <a:pt x="162272" y="43929"/>
                  </a:lnTo>
                  <a:lnTo>
                    <a:pt x="165086" y="45126"/>
                  </a:lnTo>
                  <a:lnTo>
                    <a:pt x="167897" y="46324"/>
                  </a:lnTo>
                  <a:lnTo>
                    <a:pt x="172079" y="48828"/>
                  </a:lnTo>
                  <a:lnTo>
                    <a:pt x="175318" y="51476"/>
                  </a:lnTo>
                  <a:lnTo>
                    <a:pt x="177168" y="54452"/>
                  </a:lnTo>
                  <a:lnTo>
                    <a:pt x="177631" y="57918"/>
                  </a:lnTo>
                  <a:lnTo>
                    <a:pt x="177631" y="61548"/>
                  </a:lnTo>
                  <a:lnTo>
                    <a:pt x="175855" y="64415"/>
                  </a:lnTo>
                  <a:lnTo>
                    <a:pt x="172302" y="66520"/>
                  </a:lnTo>
                  <a:lnTo>
                    <a:pt x="168748" y="68624"/>
                  </a:lnTo>
                  <a:lnTo>
                    <a:pt x="163494" y="69677"/>
                  </a:lnTo>
                  <a:lnTo>
                    <a:pt x="149357" y="69677"/>
                  </a:lnTo>
                  <a:lnTo>
                    <a:pt x="143973" y="68624"/>
                  </a:lnTo>
                  <a:lnTo>
                    <a:pt x="140383" y="66520"/>
                  </a:lnTo>
                  <a:lnTo>
                    <a:pt x="136794" y="64415"/>
                  </a:lnTo>
                  <a:lnTo>
                    <a:pt x="134999" y="61475"/>
                  </a:lnTo>
                  <a:lnTo>
                    <a:pt x="134999" y="57701"/>
                  </a:lnTo>
                  <a:lnTo>
                    <a:pt x="136127" y="43149"/>
                  </a:lnTo>
                  <a:lnTo>
                    <a:pt x="132668" y="46324"/>
                  </a:lnTo>
                  <a:lnTo>
                    <a:pt x="129929" y="49753"/>
                  </a:lnTo>
                  <a:lnTo>
                    <a:pt x="128301" y="53672"/>
                  </a:lnTo>
                  <a:lnTo>
                    <a:pt x="127894" y="58136"/>
                  </a:lnTo>
                  <a:lnTo>
                    <a:pt x="127894" y="61112"/>
                  </a:lnTo>
                  <a:lnTo>
                    <a:pt x="128522" y="63743"/>
                  </a:lnTo>
                  <a:lnTo>
                    <a:pt x="129781" y="66029"/>
                  </a:lnTo>
                  <a:lnTo>
                    <a:pt x="132871" y="70257"/>
                  </a:lnTo>
                  <a:close/>
                </a:path>
                <a:path w="184736" h="76644">
                  <a:moveTo>
                    <a:pt x="134999" y="57701"/>
                  </a:moveTo>
                  <a:lnTo>
                    <a:pt x="135425" y="54363"/>
                  </a:lnTo>
                  <a:lnTo>
                    <a:pt x="137128" y="51459"/>
                  </a:lnTo>
                  <a:lnTo>
                    <a:pt x="139994" y="48773"/>
                  </a:lnTo>
                  <a:lnTo>
                    <a:pt x="143733" y="46215"/>
                  </a:lnTo>
                  <a:lnTo>
                    <a:pt x="140643" y="40246"/>
                  </a:lnTo>
                  <a:lnTo>
                    <a:pt x="136127" y="43149"/>
                  </a:lnTo>
                  <a:lnTo>
                    <a:pt x="134999" y="57701"/>
                  </a:lnTo>
                  <a:close/>
                </a:path>
                <a:path w="184736" h="76644">
                  <a:moveTo>
                    <a:pt x="278" y="7565"/>
                  </a:moveTo>
                  <a:lnTo>
                    <a:pt x="0" y="10124"/>
                  </a:lnTo>
                  <a:lnTo>
                    <a:pt x="444" y="13228"/>
                  </a:lnTo>
                  <a:lnTo>
                    <a:pt x="3108" y="13572"/>
                  </a:lnTo>
                  <a:lnTo>
                    <a:pt x="6734" y="11322"/>
                  </a:lnTo>
                  <a:lnTo>
                    <a:pt x="10140" y="9579"/>
                  </a:lnTo>
                  <a:lnTo>
                    <a:pt x="14211" y="8055"/>
                  </a:lnTo>
                  <a:lnTo>
                    <a:pt x="18724" y="6967"/>
                  </a:lnTo>
                  <a:lnTo>
                    <a:pt x="23684" y="6967"/>
                  </a:lnTo>
                  <a:lnTo>
                    <a:pt x="27588" y="7947"/>
                  </a:lnTo>
                  <a:lnTo>
                    <a:pt x="30881" y="9489"/>
                  </a:lnTo>
                  <a:lnTo>
                    <a:pt x="34046" y="13082"/>
                  </a:lnTo>
                  <a:lnTo>
                    <a:pt x="35229" y="16203"/>
                  </a:lnTo>
                  <a:lnTo>
                    <a:pt x="35526" y="19488"/>
                  </a:lnTo>
                  <a:lnTo>
                    <a:pt x="35100" y="23915"/>
                  </a:lnTo>
                  <a:lnTo>
                    <a:pt x="33398" y="27688"/>
                  </a:lnTo>
                  <a:lnTo>
                    <a:pt x="30586" y="30646"/>
                  </a:lnTo>
                  <a:lnTo>
                    <a:pt x="27070" y="33023"/>
                  </a:lnTo>
                  <a:lnTo>
                    <a:pt x="22556" y="34475"/>
                  </a:lnTo>
                  <a:lnTo>
                    <a:pt x="19983" y="34838"/>
                  </a:lnTo>
                  <a:lnTo>
                    <a:pt x="9659" y="34838"/>
                  </a:lnTo>
                  <a:lnTo>
                    <a:pt x="7179" y="37016"/>
                  </a:lnTo>
                  <a:lnTo>
                    <a:pt x="7383" y="39955"/>
                  </a:lnTo>
                  <a:lnTo>
                    <a:pt x="10102" y="41805"/>
                  </a:lnTo>
                  <a:lnTo>
                    <a:pt x="22796" y="41805"/>
                  </a:lnTo>
                  <a:lnTo>
                    <a:pt x="26108" y="42133"/>
                  </a:lnTo>
                  <a:lnTo>
                    <a:pt x="29030" y="42785"/>
                  </a:lnTo>
                  <a:lnTo>
                    <a:pt x="31955" y="43439"/>
                  </a:lnTo>
                  <a:lnTo>
                    <a:pt x="36469" y="45671"/>
                  </a:lnTo>
                  <a:lnTo>
                    <a:pt x="40040" y="48446"/>
                  </a:lnTo>
                  <a:lnTo>
                    <a:pt x="42113" y="51930"/>
                  </a:lnTo>
                  <a:lnTo>
                    <a:pt x="42631" y="56067"/>
                  </a:lnTo>
                  <a:lnTo>
                    <a:pt x="42242" y="59842"/>
                  </a:lnTo>
                  <a:lnTo>
                    <a:pt x="40689" y="63181"/>
                  </a:lnTo>
                  <a:lnTo>
                    <a:pt x="37969" y="65866"/>
                  </a:lnTo>
                  <a:lnTo>
                    <a:pt x="34490" y="68044"/>
                  </a:lnTo>
                  <a:lnTo>
                    <a:pt x="29900" y="69349"/>
                  </a:lnTo>
                  <a:lnTo>
                    <a:pt x="27236" y="69677"/>
                  </a:lnTo>
                  <a:lnTo>
                    <a:pt x="21093" y="69677"/>
                  </a:lnTo>
                  <a:lnTo>
                    <a:pt x="18262" y="69314"/>
                  </a:lnTo>
                  <a:lnTo>
                    <a:pt x="15708" y="68588"/>
                  </a:lnTo>
                  <a:lnTo>
                    <a:pt x="13155" y="67863"/>
                  </a:lnTo>
                  <a:lnTo>
                    <a:pt x="10916" y="67063"/>
                  </a:lnTo>
                  <a:lnTo>
                    <a:pt x="7068" y="65322"/>
                  </a:lnTo>
                  <a:lnTo>
                    <a:pt x="3053" y="63073"/>
                  </a:lnTo>
                  <a:lnTo>
                    <a:pt x="0" y="65031"/>
                  </a:lnTo>
                  <a:lnTo>
                    <a:pt x="110" y="68425"/>
                  </a:lnTo>
                  <a:lnTo>
                    <a:pt x="1167" y="71328"/>
                  </a:lnTo>
                  <a:lnTo>
                    <a:pt x="3774" y="72887"/>
                  </a:lnTo>
                  <a:lnTo>
                    <a:pt x="6438" y="74085"/>
                  </a:lnTo>
                  <a:lnTo>
                    <a:pt x="9991" y="75175"/>
                  </a:lnTo>
                  <a:lnTo>
                    <a:pt x="14377" y="76046"/>
                  </a:lnTo>
                  <a:lnTo>
                    <a:pt x="19206" y="76644"/>
                  </a:lnTo>
                  <a:lnTo>
                    <a:pt x="26238" y="76644"/>
                  </a:lnTo>
                  <a:lnTo>
                    <a:pt x="30159" y="76136"/>
                  </a:lnTo>
                  <a:lnTo>
                    <a:pt x="33638" y="75120"/>
                  </a:lnTo>
                  <a:lnTo>
                    <a:pt x="37118" y="74104"/>
                  </a:lnTo>
                  <a:lnTo>
                    <a:pt x="40040" y="72635"/>
                  </a:lnTo>
                  <a:lnTo>
                    <a:pt x="42409" y="70711"/>
                  </a:lnTo>
                  <a:lnTo>
                    <a:pt x="46591" y="66484"/>
                  </a:lnTo>
                  <a:lnTo>
                    <a:pt x="47849" y="63797"/>
                  </a:lnTo>
                  <a:lnTo>
                    <a:pt x="49108" y="61112"/>
                  </a:lnTo>
                  <a:lnTo>
                    <a:pt x="49737" y="58136"/>
                  </a:lnTo>
                  <a:lnTo>
                    <a:pt x="49737" y="54870"/>
                  </a:lnTo>
                  <a:lnTo>
                    <a:pt x="49218" y="50388"/>
                  </a:lnTo>
                  <a:lnTo>
                    <a:pt x="47146" y="46396"/>
                  </a:lnTo>
                  <a:lnTo>
                    <a:pt x="43853" y="43167"/>
                  </a:lnTo>
                  <a:lnTo>
                    <a:pt x="39800" y="40445"/>
                  </a:lnTo>
                  <a:lnTo>
                    <a:pt x="37247" y="39465"/>
                  </a:lnTo>
                  <a:lnTo>
                    <a:pt x="34693" y="38484"/>
                  </a:lnTo>
                  <a:lnTo>
                    <a:pt x="31863" y="37851"/>
                  </a:lnTo>
                  <a:lnTo>
                    <a:pt x="28755" y="37560"/>
                  </a:lnTo>
                  <a:lnTo>
                    <a:pt x="32953" y="36235"/>
                  </a:lnTo>
                  <a:lnTo>
                    <a:pt x="36433" y="33986"/>
                  </a:lnTo>
                  <a:lnTo>
                    <a:pt x="39079" y="31028"/>
                  </a:lnTo>
                  <a:lnTo>
                    <a:pt x="41151" y="27598"/>
                  </a:lnTo>
                  <a:lnTo>
                    <a:pt x="42335" y="23461"/>
                  </a:lnTo>
                  <a:lnTo>
                    <a:pt x="42631" y="18834"/>
                  </a:lnTo>
                  <a:lnTo>
                    <a:pt x="42631" y="16004"/>
                  </a:lnTo>
                  <a:lnTo>
                    <a:pt x="42186" y="13445"/>
                  </a:lnTo>
                  <a:lnTo>
                    <a:pt x="40411" y="8873"/>
                  </a:lnTo>
                  <a:lnTo>
                    <a:pt x="37247" y="5226"/>
                  </a:lnTo>
                  <a:lnTo>
                    <a:pt x="33176" y="2268"/>
                  </a:lnTo>
                  <a:lnTo>
                    <a:pt x="30476" y="1361"/>
                  </a:lnTo>
                  <a:lnTo>
                    <a:pt x="27773" y="453"/>
                  </a:lnTo>
                  <a:lnTo>
                    <a:pt x="24646" y="0"/>
                  </a:lnTo>
                  <a:lnTo>
                    <a:pt x="18503" y="0"/>
                  </a:lnTo>
                  <a:lnTo>
                    <a:pt x="13933" y="652"/>
                  </a:lnTo>
                  <a:lnTo>
                    <a:pt x="9806" y="1633"/>
                  </a:lnTo>
                  <a:lnTo>
                    <a:pt x="6402" y="2938"/>
                  </a:lnTo>
                  <a:lnTo>
                    <a:pt x="2683" y="4898"/>
                  </a:lnTo>
                  <a:lnTo>
                    <a:pt x="278" y="7565"/>
                  </a:lnTo>
                  <a:close/>
                </a:path>
                <a:path w="184736" h="76644">
                  <a:moveTo>
                    <a:pt x="83524" y="48773"/>
                  </a:moveTo>
                  <a:lnTo>
                    <a:pt x="92109" y="48773"/>
                  </a:lnTo>
                  <a:lnTo>
                    <a:pt x="95698" y="48284"/>
                  </a:lnTo>
                  <a:lnTo>
                    <a:pt x="98807" y="47304"/>
                  </a:lnTo>
                  <a:lnTo>
                    <a:pt x="101916" y="46324"/>
                  </a:lnTo>
                  <a:lnTo>
                    <a:pt x="104580" y="45181"/>
                  </a:lnTo>
                  <a:lnTo>
                    <a:pt x="106800" y="43874"/>
                  </a:lnTo>
                  <a:lnTo>
                    <a:pt x="106726" y="47649"/>
                  </a:lnTo>
                  <a:lnTo>
                    <a:pt x="106189" y="51041"/>
                  </a:lnTo>
                  <a:lnTo>
                    <a:pt x="105191" y="54053"/>
                  </a:lnTo>
                  <a:lnTo>
                    <a:pt x="104192" y="57066"/>
                  </a:lnTo>
                  <a:lnTo>
                    <a:pt x="102730" y="59733"/>
                  </a:lnTo>
                  <a:lnTo>
                    <a:pt x="100804" y="62056"/>
                  </a:lnTo>
                  <a:lnTo>
                    <a:pt x="96365" y="66229"/>
                  </a:lnTo>
                  <a:lnTo>
                    <a:pt x="93256" y="67608"/>
                  </a:lnTo>
                  <a:lnTo>
                    <a:pt x="90148" y="68987"/>
                  </a:lnTo>
                  <a:lnTo>
                    <a:pt x="86447" y="69677"/>
                  </a:lnTo>
                  <a:lnTo>
                    <a:pt x="79860" y="69677"/>
                  </a:lnTo>
                  <a:lnTo>
                    <a:pt x="75992" y="69241"/>
                  </a:lnTo>
                  <a:lnTo>
                    <a:pt x="72588" y="68624"/>
                  </a:lnTo>
                  <a:lnTo>
                    <a:pt x="69850" y="67899"/>
                  </a:lnTo>
                  <a:lnTo>
                    <a:pt x="66945" y="66901"/>
                  </a:lnTo>
                  <a:lnTo>
                    <a:pt x="64225" y="67790"/>
                  </a:lnTo>
                  <a:lnTo>
                    <a:pt x="63947" y="70656"/>
                  </a:lnTo>
                  <a:lnTo>
                    <a:pt x="64409" y="73233"/>
                  </a:lnTo>
                  <a:lnTo>
                    <a:pt x="67055" y="74848"/>
                  </a:lnTo>
                  <a:lnTo>
                    <a:pt x="70385" y="75718"/>
                  </a:lnTo>
                  <a:lnTo>
                    <a:pt x="73198" y="76191"/>
                  </a:lnTo>
                  <a:lnTo>
                    <a:pt x="76455" y="76554"/>
                  </a:lnTo>
                  <a:lnTo>
                    <a:pt x="84522" y="76644"/>
                  </a:lnTo>
                  <a:lnTo>
                    <a:pt x="88518" y="76083"/>
                  </a:lnTo>
                  <a:lnTo>
                    <a:pt x="91925" y="74956"/>
                  </a:lnTo>
                  <a:lnTo>
                    <a:pt x="95328" y="73832"/>
                  </a:lnTo>
                  <a:lnTo>
                    <a:pt x="98289" y="72271"/>
                  </a:lnTo>
                  <a:lnTo>
                    <a:pt x="100804" y="70275"/>
                  </a:lnTo>
                  <a:lnTo>
                    <a:pt x="105412" y="65939"/>
                  </a:lnTo>
                  <a:lnTo>
                    <a:pt x="107077" y="63253"/>
                  </a:lnTo>
                  <a:lnTo>
                    <a:pt x="108743" y="60568"/>
                  </a:lnTo>
                  <a:lnTo>
                    <a:pt x="110056" y="57701"/>
                  </a:lnTo>
                  <a:lnTo>
                    <a:pt x="111019" y="54653"/>
                  </a:lnTo>
                  <a:lnTo>
                    <a:pt x="111980" y="51603"/>
                  </a:lnTo>
                  <a:lnTo>
                    <a:pt x="112666" y="48428"/>
                  </a:lnTo>
                  <a:lnTo>
                    <a:pt x="113073" y="45126"/>
                  </a:lnTo>
                  <a:lnTo>
                    <a:pt x="113479" y="41824"/>
                  </a:lnTo>
                  <a:lnTo>
                    <a:pt x="113684" y="38576"/>
                  </a:lnTo>
                  <a:lnTo>
                    <a:pt x="113684" y="31972"/>
                  </a:lnTo>
                  <a:lnTo>
                    <a:pt x="113517" y="28723"/>
                  </a:lnTo>
                  <a:lnTo>
                    <a:pt x="113184" y="25638"/>
                  </a:lnTo>
                  <a:lnTo>
                    <a:pt x="112850" y="22553"/>
                  </a:lnTo>
                  <a:lnTo>
                    <a:pt x="112314" y="19687"/>
                  </a:lnTo>
                  <a:lnTo>
                    <a:pt x="111574" y="17038"/>
                  </a:lnTo>
                  <a:lnTo>
                    <a:pt x="110835" y="14389"/>
                  </a:lnTo>
                  <a:lnTo>
                    <a:pt x="109834" y="12011"/>
                  </a:lnTo>
                  <a:lnTo>
                    <a:pt x="107318" y="7802"/>
                  </a:lnTo>
                  <a:lnTo>
                    <a:pt x="104025" y="4572"/>
                  </a:lnTo>
                  <a:lnTo>
                    <a:pt x="100139" y="1996"/>
                  </a:lnTo>
                  <a:lnTo>
                    <a:pt x="95255" y="398"/>
                  </a:lnTo>
                  <a:lnTo>
                    <a:pt x="92442" y="0"/>
                  </a:lnTo>
                  <a:lnTo>
                    <a:pt x="84818" y="0"/>
                  </a:lnTo>
                  <a:lnTo>
                    <a:pt x="81006" y="708"/>
                  </a:lnTo>
                  <a:lnTo>
                    <a:pt x="77824" y="2123"/>
                  </a:lnTo>
                  <a:lnTo>
                    <a:pt x="74641" y="3538"/>
                  </a:lnTo>
                  <a:lnTo>
                    <a:pt x="72015" y="5425"/>
                  </a:lnTo>
                  <a:lnTo>
                    <a:pt x="67870" y="10142"/>
                  </a:lnTo>
                  <a:lnTo>
                    <a:pt x="66352" y="12865"/>
                  </a:lnTo>
                  <a:lnTo>
                    <a:pt x="65391" y="15949"/>
                  </a:lnTo>
                  <a:lnTo>
                    <a:pt x="64428" y="19034"/>
                  </a:lnTo>
                  <a:lnTo>
                    <a:pt x="63947" y="22282"/>
                  </a:lnTo>
                  <a:lnTo>
                    <a:pt x="63947" y="29032"/>
                  </a:lnTo>
                  <a:lnTo>
                    <a:pt x="64354" y="32099"/>
                  </a:lnTo>
                  <a:lnTo>
                    <a:pt x="65168" y="34893"/>
                  </a:lnTo>
                  <a:lnTo>
                    <a:pt x="65982" y="37687"/>
                  </a:lnTo>
                  <a:lnTo>
                    <a:pt x="69220" y="42133"/>
                  </a:lnTo>
                  <a:lnTo>
                    <a:pt x="73587" y="45779"/>
                  </a:lnTo>
                  <a:lnTo>
                    <a:pt x="71052" y="27471"/>
                  </a:lnTo>
                  <a:lnTo>
                    <a:pt x="71052" y="24931"/>
                  </a:lnTo>
                  <a:lnTo>
                    <a:pt x="71385" y="20486"/>
                  </a:lnTo>
                  <a:lnTo>
                    <a:pt x="72717" y="16203"/>
                  </a:lnTo>
                  <a:lnTo>
                    <a:pt x="75105" y="12574"/>
                  </a:lnTo>
                  <a:lnTo>
                    <a:pt x="78249" y="9507"/>
                  </a:lnTo>
                  <a:lnTo>
                    <a:pt x="82617" y="7475"/>
                  </a:lnTo>
                  <a:lnTo>
                    <a:pt x="85225" y="6967"/>
                  </a:lnTo>
                  <a:lnTo>
                    <a:pt x="91220" y="6967"/>
                  </a:lnTo>
                  <a:lnTo>
                    <a:pt x="93830" y="7475"/>
                  </a:lnTo>
                  <a:lnTo>
                    <a:pt x="96086" y="8492"/>
                  </a:lnTo>
                  <a:lnTo>
                    <a:pt x="100251" y="11177"/>
                  </a:lnTo>
                  <a:lnTo>
                    <a:pt x="103358" y="15821"/>
                  </a:lnTo>
                  <a:lnTo>
                    <a:pt x="104542" y="18870"/>
                  </a:lnTo>
                  <a:lnTo>
                    <a:pt x="105356" y="22645"/>
                  </a:lnTo>
                  <a:lnTo>
                    <a:pt x="106172" y="26418"/>
                  </a:lnTo>
                  <a:lnTo>
                    <a:pt x="106578" y="31028"/>
                  </a:lnTo>
                  <a:lnTo>
                    <a:pt x="106578" y="36471"/>
                  </a:lnTo>
                  <a:lnTo>
                    <a:pt x="104211" y="38068"/>
                  </a:lnTo>
                  <a:lnTo>
                    <a:pt x="101359" y="39356"/>
                  </a:lnTo>
                  <a:lnTo>
                    <a:pt x="98030" y="40336"/>
                  </a:lnTo>
                  <a:lnTo>
                    <a:pt x="94700" y="41316"/>
                  </a:lnTo>
                  <a:lnTo>
                    <a:pt x="91296" y="41805"/>
                  </a:lnTo>
                  <a:lnTo>
                    <a:pt x="84707" y="41805"/>
                  </a:lnTo>
                  <a:lnTo>
                    <a:pt x="82099" y="41407"/>
                  </a:lnTo>
                  <a:lnTo>
                    <a:pt x="79989" y="40608"/>
                  </a:lnTo>
                  <a:lnTo>
                    <a:pt x="79729" y="48174"/>
                  </a:lnTo>
                  <a:lnTo>
                    <a:pt x="83524" y="48773"/>
                  </a:lnTo>
                  <a:close/>
                </a:path>
                <a:path w="184736" h="76644">
                  <a:moveTo>
                    <a:pt x="79729" y="48174"/>
                  </a:moveTo>
                  <a:lnTo>
                    <a:pt x="79989" y="40608"/>
                  </a:lnTo>
                  <a:lnTo>
                    <a:pt x="76159" y="38685"/>
                  </a:lnTo>
                  <a:lnTo>
                    <a:pt x="73494" y="35782"/>
                  </a:lnTo>
                  <a:lnTo>
                    <a:pt x="71940" y="31898"/>
                  </a:lnTo>
                  <a:lnTo>
                    <a:pt x="71052" y="27471"/>
                  </a:lnTo>
                  <a:lnTo>
                    <a:pt x="73587" y="45779"/>
                  </a:lnTo>
                  <a:lnTo>
                    <a:pt x="76659" y="46977"/>
                  </a:lnTo>
                  <a:lnTo>
                    <a:pt x="79729" y="48174"/>
                  </a:lnTo>
                  <a:close/>
                </a:path>
                <a:path w="184736" h="76644">
                  <a:moveTo>
                    <a:pt x="144509" y="28106"/>
                  </a:moveTo>
                  <a:lnTo>
                    <a:pt x="140383" y="25802"/>
                  </a:lnTo>
                  <a:lnTo>
                    <a:pt x="137219" y="23389"/>
                  </a:lnTo>
                  <a:lnTo>
                    <a:pt x="135444" y="20703"/>
                  </a:lnTo>
                  <a:lnTo>
                    <a:pt x="136016" y="32461"/>
                  </a:lnTo>
                  <a:lnTo>
                    <a:pt x="140531" y="35147"/>
                  </a:lnTo>
                  <a:lnTo>
                    <a:pt x="143103" y="36398"/>
                  </a:lnTo>
                  <a:lnTo>
                    <a:pt x="145991" y="37560"/>
                  </a:lnTo>
                  <a:lnTo>
                    <a:pt x="147322" y="29231"/>
                  </a:lnTo>
                  <a:lnTo>
                    <a:pt x="144509" y="281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5" name="object 166"/>
            <p:cNvSpPr/>
            <p:nvPr/>
          </p:nvSpPr>
          <p:spPr>
            <a:xfrm>
              <a:off x="4627142" y="3596034"/>
              <a:ext cx="234472" cy="76644"/>
            </a:xfrm>
            <a:custGeom>
              <a:avLst/>
              <a:gdLst/>
              <a:ahLst/>
              <a:cxnLst/>
              <a:rect l="l" t="t" r="r" b="b"/>
              <a:pathLst>
                <a:path w="234472" h="76644">
                  <a:moveTo>
                    <a:pt x="192119" y="73924"/>
                  </a:moveTo>
                  <a:lnTo>
                    <a:pt x="193950" y="76644"/>
                  </a:lnTo>
                  <a:lnTo>
                    <a:pt x="232363" y="76644"/>
                  </a:lnTo>
                  <a:lnTo>
                    <a:pt x="233677" y="75719"/>
                  </a:lnTo>
                  <a:lnTo>
                    <a:pt x="234306" y="73052"/>
                  </a:lnTo>
                  <a:lnTo>
                    <a:pt x="234472" y="69786"/>
                  </a:lnTo>
                  <a:lnTo>
                    <a:pt x="234472" y="68479"/>
                  </a:lnTo>
                  <a:lnTo>
                    <a:pt x="234195" y="65558"/>
                  </a:lnTo>
                  <a:lnTo>
                    <a:pt x="232252" y="62710"/>
                  </a:lnTo>
                  <a:lnTo>
                    <a:pt x="220262" y="62710"/>
                  </a:lnTo>
                  <a:lnTo>
                    <a:pt x="220262" y="1742"/>
                  </a:lnTo>
                  <a:lnTo>
                    <a:pt x="219891" y="671"/>
                  </a:lnTo>
                  <a:lnTo>
                    <a:pt x="217319" y="109"/>
                  </a:lnTo>
                  <a:lnTo>
                    <a:pt x="210733" y="90"/>
                  </a:lnTo>
                  <a:lnTo>
                    <a:pt x="208050" y="762"/>
                  </a:lnTo>
                  <a:lnTo>
                    <a:pt x="193728" y="10778"/>
                  </a:lnTo>
                  <a:lnTo>
                    <a:pt x="191933" y="13572"/>
                  </a:lnTo>
                  <a:lnTo>
                    <a:pt x="191897" y="18888"/>
                  </a:lnTo>
                  <a:lnTo>
                    <a:pt x="192821" y="21701"/>
                  </a:lnTo>
                  <a:lnTo>
                    <a:pt x="195616" y="20902"/>
                  </a:lnTo>
                  <a:lnTo>
                    <a:pt x="206052" y="13935"/>
                  </a:lnTo>
                  <a:lnTo>
                    <a:pt x="206052" y="62710"/>
                  </a:lnTo>
                  <a:lnTo>
                    <a:pt x="193266" y="62837"/>
                  </a:lnTo>
                  <a:lnTo>
                    <a:pt x="192026" y="65558"/>
                  </a:lnTo>
                  <a:lnTo>
                    <a:pt x="191841" y="68479"/>
                  </a:lnTo>
                  <a:lnTo>
                    <a:pt x="191841" y="71092"/>
                  </a:lnTo>
                  <a:lnTo>
                    <a:pt x="192119" y="73924"/>
                  </a:lnTo>
                  <a:close/>
                </a:path>
                <a:path w="234472" h="76644">
                  <a:moveTo>
                    <a:pt x="276" y="73924"/>
                  </a:moveTo>
                  <a:lnTo>
                    <a:pt x="2109" y="76644"/>
                  </a:lnTo>
                  <a:lnTo>
                    <a:pt x="40521" y="76644"/>
                  </a:lnTo>
                  <a:lnTo>
                    <a:pt x="41835" y="75719"/>
                  </a:lnTo>
                  <a:lnTo>
                    <a:pt x="42464" y="73052"/>
                  </a:lnTo>
                  <a:lnTo>
                    <a:pt x="42631" y="69786"/>
                  </a:lnTo>
                  <a:lnTo>
                    <a:pt x="42631" y="68479"/>
                  </a:lnTo>
                  <a:lnTo>
                    <a:pt x="42353" y="65558"/>
                  </a:lnTo>
                  <a:lnTo>
                    <a:pt x="40411" y="62710"/>
                  </a:lnTo>
                  <a:lnTo>
                    <a:pt x="28421" y="62710"/>
                  </a:lnTo>
                  <a:lnTo>
                    <a:pt x="28421" y="1742"/>
                  </a:lnTo>
                  <a:lnTo>
                    <a:pt x="28050" y="671"/>
                  </a:lnTo>
                  <a:lnTo>
                    <a:pt x="25478" y="109"/>
                  </a:lnTo>
                  <a:lnTo>
                    <a:pt x="18891" y="90"/>
                  </a:lnTo>
                  <a:lnTo>
                    <a:pt x="16209" y="762"/>
                  </a:lnTo>
                  <a:lnTo>
                    <a:pt x="1887" y="10778"/>
                  </a:lnTo>
                  <a:lnTo>
                    <a:pt x="92" y="13572"/>
                  </a:lnTo>
                  <a:lnTo>
                    <a:pt x="55" y="18888"/>
                  </a:lnTo>
                  <a:lnTo>
                    <a:pt x="980" y="21701"/>
                  </a:lnTo>
                  <a:lnTo>
                    <a:pt x="3774" y="20902"/>
                  </a:lnTo>
                  <a:lnTo>
                    <a:pt x="14210" y="13935"/>
                  </a:lnTo>
                  <a:lnTo>
                    <a:pt x="14210" y="62710"/>
                  </a:lnTo>
                  <a:lnTo>
                    <a:pt x="1424" y="62837"/>
                  </a:lnTo>
                  <a:lnTo>
                    <a:pt x="185" y="65558"/>
                  </a:lnTo>
                  <a:lnTo>
                    <a:pt x="0" y="68479"/>
                  </a:lnTo>
                  <a:lnTo>
                    <a:pt x="0" y="71092"/>
                  </a:lnTo>
                  <a:lnTo>
                    <a:pt x="276" y="73924"/>
                  </a:lnTo>
                  <a:close/>
                </a:path>
                <a:path w="234472" h="76644">
                  <a:moveTo>
                    <a:pt x="95976" y="15840"/>
                  </a:moveTo>
                  <a:lnTo>
                    <a:pt x="98640" y="18127"/>
                  </a:lnTo>
                  <a:lnTo>
                    <a:pt x="99472" y="21230"/>
                  </a:lnTo>
                  <a:lnTo>
                    <a:pt x="98362" y="24968"/>
                  </a:lnTo>
                  <a:lnTo>
                    <a:pt x="98585" y="51495"/>
                  </a:lnTo>
                  <a:lnTo>
                    <a:pt x="99472" y="54870"/>
                  </a:lnTo>
                  <a:lnTo>
                    <a:pt x="103173" y="38794"/>
                  </a:lnTo>
                  <a:lnTo>
                    <a:pt x="98696" y="36253"/>
                  </a:lnTo>
                  <a:lnTo>
                    <a:pt x="103173" y="33949"/>
                  </a:lnTo>
                  <a:lnTo>
                    <a:pt x="106874" y="31263"/>
                  </a:lnTo>
                  <a:lnTo>
                    <a:pt x="109687" y="28307"/>
                  </a:lnTo>
                  <a:lnTo>
                    <a:pt x="111926" y="25167"/>
                  </a:lnTo>
                  <a:lnTo>
                    <a:pt x="113332" y="21756"/>
                  </a:lnTo>
                  <a:lnTo>
                    <a:pt x="113684" y="18182"/>
                  </a:lnTo>
                  <a:lnTo>
                    <a:pt x="113684" y="15495"/>
                  </a:lnTo>
                  <a:lnTo>
                    <a:pt x="112073" y="10778"/>
                  </a:lnTo>
                  <a:lnTo>
                    <a:pt x="109372" y="6605"/>
                  </a:lnTo>
                  <a:lnTo>
                    <a:pt x="105006" y="3412"/>
                  </a:lnTo>
                  <a:lnTo>
                    <a:pt x="102193" y="2178"/>
                  </a:lnTo>
                  <a:lnTo>
                    <a:pt x="98751" y="1306"/>
                  </a:lnTo>
                  <a:lnTo>
                    <a:pt x="95976" y="15840"/>
                  </a:lnTo>
                  <a:close/>
                </a:path>
                <a:path w="234472" h="76644">
                  <a:moveTo>
                    <a:pt x="103173" y="38794"/>
                  </a:moveTo>
                  <a:lnTo>
                    <a:pt x="99472" y="54870"/>
                  </a:lnTo>
                  <a:lnTo>
                    <a:pt x="98308" y="59171"/>
                  </a:lnTo>
                  <a:lnTo>
                    <a:pt x="93644" y="62001"/>
                  </a:lnTo>
                  <a:lnTo>
                    <a:pt x="90148" y="62710"/>
                  </a:lnTo>
                  <a:lnTo>
                    <a:pt x="80674" y="62710"/>
                  </a:lnTo>
                  <a:lnTo>
                    <a:pt x="77066" y="62020"/>
                  </a:lnTo>
                  <a:lnTo>
                    <a:pt x="74660" y="60641"/>
                  </a:lnTo>
                  <a:lnTo>
                    <a:pt x="71052" y="57302"/>
                  </a:lnTo>
                  <a:lnTo>
                    <a:pt x="71052" y="54762"/>
                  </a:lnTo>
                  <a:lnTo>
                    <a:pt x="71329" y="52511"/>
                  </a:lnTo>
                  <a:lnTo>
                    <a:pt x="73272" y="49500"/>
                  </a:lnTo>
                  <a:lnTo>
                    <a:pt x="76880" y="46723"/>
                  </a:lnTo>
                  <a:lnTo>
                    <a:pt x="80211" y="45054"/>
                  </a:lnTo>
                  <a:lnTo>
                    <a:pt x="84374" y="43440"/>
                  </a:lnTo>
                  <a:lnTo>
                    <a:pt x="89112" y="45163"/>
                  </a:lnTo>
                  <a:lnTo>
                    <a:pt x="92960" y="46832"/>
                  </a:lnTo>
                  <a:lnTo>
                    <a:pt x="95810" y="48611"/>
                  </a:lnTo>
                  <a:lnTo>
                    <a:pt x="98585" y="51495"/>
                  </a:lnTo>
                  <a:lnTo>
                    <a:pt x="98362" y="24968"/>
                  </a:lnTo>
                  <a:lnTo>
                    <a:pt x="93922" y="28162"/>
                  </a:lnTo>
                  <a:lnTo>
                    <a:pt x="90740" y="29649"/>
                  </a:lnTo>
                  <a:lnTo>
                    <a:pt x="86594" y="31028"/>
                  </a:lnTo>
                  <a:lnTo>
                    <a:pt x="83856" y="30157"/>
                  </a:lnTo>
                  <a:lnTo>
                    <a:pt x="81506" y="29359"/>
                  </a:lnTo>
                  <a:lnTo>
                    <a:pt x="77584" y="27906"/>
                  </a:lnTo>
                  <a:lnTo>
                    <a:pt x="74715" y="26346"/>
                  </a:lnTo>
                  <a:lnTo>
                    <a:pt x="71940" y="23842"/>
                  </a:lnTo>
                  <a:lnTo>
                    <a:pt x="71052" y="21012"/>
                  </a:lnTo>
                  <a:lnTo>
                    <a:pt x="72218" y="17020"/>
                  </a:lnTo>
                  <a:lnTo>
                    <a:pt x="76880" y="14552"/>
                  </a:lnTo>
                  <a:lnTo>
                    <a:pt x="80415" y="13935"/>
                  </a:lnTo>
                  <a:lnTo>
                    <a:pt x="85152" y="13935"/>
                  </a:lnTo>
                  <a:lnTo>
                    <a:pt x="89703" y="14099"/>
                  </a:lnTo>
                  <a:lnTo>
                    <a:pt x="93256" y="14752"/>
                  </a:lnTo>
                  <a:lnTo>
                    <a:pt x="95976" y="15840"/>
                  </a:lnTo>
                  <a:lnTo>
                    <a:pt x="98751" y="1306"/>
                  </a:lnTo>
                  <a:lnTo>
                    <a:pt x="95309" y="435"/>
                  </a:lnTo>
                  <a:lnTo>
                    <a:pt x="91146" y="0"/>
                  </a:lnTo>
                  <a:lnTo>
                    <a:pt x="81451" y="0"/>
                  </a:lnTo>
                  <a:lnTo>
                    <a:pt x="77195" y="472"/>
                  </a:lnTo>
                  <a:lnTo>
                    <a:pt x="73494" y="1414"/>
                  </a:lnTo>
                  <a:lnTo>
                    <a:pt x="69794" y="2359"/>
                  </a:lnTo>
                  <a:lnTo>
                    <a:pt x="66704" y="3721"/>
                  </a:lnTo>
                  <a:lnTo>
                    <a:pt x="64225" y="5499"/>
                  </a:lnTo>
                  <a:lnTo>
                    <a:pt x="59894" y="9381"/>
                  </a:lnTo>
                  <a:lnTo>
                    <a:pt x="57452" y="14244"/>
                  </a:lnTo>
                  <a:lnTo>
                    <a:pt x="56841" y="16948"/>
                  </a:lnTo>
                  <a:lnTo>
                    <a:pt x="56841" y="19923"/>
                  </a:lnTo>
                  <a:lnTo>
                    <a:pt x="57175" y="23860"/>
                  </a:lnTo>
                  <a:lnTo>
                    <a:pt x="58507" y="27418"/>
                  </a:lnTo>
                  <a:lnTo>
                    <a:pt x="60783" y="30483"/>
                  </a:lnTo>
                  <a:lnTo>
                    <a:pt x="63651" y="33279"/>
                  </a:lnTo>
                  <a:lnTo>
                    <a:pt x="67351" y="35745"/>
                  </a:lnTo>
                  <a:lnTo>
                    <a:pt x="71718" y="37995"/>
                  </a:lnTo>
                  <a:lnTo>
                    <a:pt x="67129" y="40554"/>
                  </a:lnTo>
                  <a:lnTo>
                    <a:pt x="63428" y="43385"/>
                  </a:lnTo>
                  <a:lnTo>
                    <a:pt x="60617" y="46433"/>
                  </a:lnTo>
                  <a:lnTo>
                    <a:pt x="58414" y="49700"/>
                  </a:lnTo>
                  <a:lnTo>
                    <a:pt x="57156" y="53400"/>
                  </a:lnTo>
                  <a:lnTo>
                    <a:pt x="56841" y="57484"/>
                  </a:lnTo>
                  <a:lnTo>
                    <a:pt x="56841" y="60604"/>
                  </a:lnTo>
                  <a:lnTo>
                    <a:pt x="57415" y="63343"/>
                  </a:lnTo>
                  <a:lnTo>
                    <a:pt x="58562" y="65703"/>
                  </a:lnTo>
                  <a:lnTo>
                    <a:pt x="61448" y="70058"/>
                  </a:lnTo>
                  <a:lnTo>
                    <a:pt x="66112" y="73324"/>
                  </a:lnTo>
                  <a:lnTo>
                    <a:pt x="68997" y="74557"/>
                  </a:lnTo>
                  <a:lnTo>
                    <a:pt x="72439" y="75393"/>
                  </a:lnTo>
                  <a:lnTo>
                    <a:pt x="75881" y="76227"/>
                  </a:lnTo>
                  <a:lnTo>
                    <a:pt x="79860" y="76644"/>
                  </a:lnTo>
                  <a:lnTo>
                    <a:pt x="89185" y="76644"/>
                  </a:lnTo>
                  <a:lnTo>
                    <a:pt x="93404" y="76173"/>
                  </a:lnTo>
                  <a:lnTo>
                    <a:pt x="97030" y="75229"/>
                  </a:lnTo>
                  <a:lnTo>
                    <a:pt x="100657" y="74286"/>
                  </a:lnTo>
                  <a:lnTo>
                    <a:pt x="103710" y="72908"/>
                  </a:lnTo>
                  <a:lnTo>
                    <a:pt x="106189" y="71092"/>
                  </a:lnTo>
                  <a:lnTo>
                    <a:pt x="110538" y="67064"/>
                  </a:lnTo>
                  <a:lnTo>
                    <a:pt x="111796" y="64451"/>
                  </a:lnTo>
                  <a:lnTo>
                    <a:pt x="113054" y="61838"/>
                  </a:lnTo>
                  <a:lnTo>
                    <a:pt x="113684" y="58863"/>
                  </a:lnTo>
                  <a:lnTo>
                    <a:pt x="113684" y="55524"/>
                  </a:lnTo>
                  <a:lnTo>
                    <a:pt x="113351" y="51460"/>
                  </a:lnTo>
                  <a:lnTo>
                    <a:pt x="112019" y="47830"/>
                  </a:lnTo>
                  <a:lnTo>
                    <a:pt x="109743" y="44583"/>
                  </a:lnTo>
                  <a:lnTo>
                    <a:pt x="106874" y="41553"/>
                  </a:lnTo>
                  <a:lnTo>
                    <a:pt x="103173" y="38794"/>
                  </a:lnTo>
                  <a:close/>
                </a:path>
                <a:path w="234472" h="76644">
                  <a:moveTo>
                    <a:pt x="159923" y="15840"/>
                  </a:moveTo>
                  <a:lnTo>
                    <a:pt x="162587" y="18127"/>
                  </a:lnTo>
                  <a:lnTo>
                    <a:pt x="163421" y="21230"/>
                  </a:lnTo>
                  <a:lnTo>
                    <a:pt x="162309" y="24968"/>
                  </a:lnTo>
                  <a:lnTo>
                    <a:pt x="162532" y="51495"/>
                  </a:lnTo>
                  <a:lnTo>
                    <a:pt x="163421" y="54870"/>
                  </a:lnTo>
                  <a:lnTo>
                    <a:pt x="167120" y="38794"/>
                  </a:lnTo>
                  <a:lnTo>
                    <a:pt x="162643" y="36253"/>
                  </a:lnTo>
                  <a:lnTo>
                    <a:pt x="167120" y="33949"/>
                  </a:lnTo>
                  <a:lnTo>
                    <a:pt x="170821" y="31263"/>
                  </a:lnTo>
                  <a:lnTo>
                    <a:pt x="173634" y="28307"/>
                  </a:lnTo>
                  <a:lnTo>
                    <a:pt x="175873" y="25167"/>
                  </a:lnTo>
                  <a:lnTo>
                    <a:pt x="177279" y="21756"/>
                  </a:lnTo>
                  <a:lnTo>
                    <a:pt x="177631" y="18182"/>
                  </a:lnTo>
                  <a:lnTo>
                    <a:pt x="177631" y="15495"/>
                  </a:lnTo>
                  <a:lnTo>
                    <a:pt x="176020" y="10778"/>
                  </a:lnTo>
                  <a:lnTo>
                    <a:pt x="173319" y="6605"/>
                  </a:lnTo>
                  <a:lnTo>
                    <a:pt x="168953" y="3412"/>
                  </a:lnTo>
                  <a:lnTo>
                    <a:pt x="166140" y="2178"/>
                  </a:lnTo>
                  <a:lnTo>
                    <a:pt x="162698" y="1306"/>
                  </a:lnTo>
                  <a:lnTo>
                    <a:pt x="159923" y="15840"/>
                  </a:lnTo>
                  <a:close/>
                </a:path>
                <a:path w="234472" h="76644">
                  <a:moveTo>
                    <a:pt x="167120" y="38794"/>
                  </a:moveTo>
                  <a:lnTo>
                    <a:pt x="163421" y="54870"/>
                  </a:lnTo>
                  <a:lnTo>
                    <a:pt x="162255" y="59171"/>
                  </a:lnTo>
                  <a:lnTo>
                    <a:pt x="157591" y="62001"/>
                  </a:lnTo>
                  <a:lnTo>
                    <a:pt x="154094" y="62710"/>
                  </a:lnTo>
                  <a:lnTo>
                    <a:pt x="144621" y="62710"/>
                  </a:lnTo>
                  <a:lnTo>
                    <a:pt x="141013" y="62020"/>
                  </a:lnTo>
                  <a:lnTo>
                    <a:pt x="138607" y="60641"/>
                  </a:lnTo>
                  <a:lnTo>
                    <a:pt x="134999" y="57302"/>
                  </a:lnTo>
                  <a:lnTo>
                    <a:pt x="134999" y="54762"/>
                  </a:lnTo>
                  <a:lnTo>
                    <a:pt x="135276" y="52511"/>
                  </a:lnTo>
                  <a:lnTo>
                    <a:pt x="137219" y="49500"/>
                  </a:lnTo>
                  <a:lnTo>
                    <a:pt x="140827" y="46723"/>
                  </a:lnTo>
                  <a:lnTo>
                    <a:pt x="144158" y="45054"/>
                  </a:lnTo>
                  <a:lnTo>
                    <a:pt x="148322" y="43440"/>
                  </a:lnTo>
                  <a:lnTo>
                    <a:pt x="153059" y="45163"/>
                  </a:lnTo>
                  <a:lnTo>
                    <a:pt x="156907" y="46832"/>
                  </a:lnTo>
                  <a:lnTo>
                    <a:pt x="159757" y="48611"/>
                  </a:lnTo>
                  <a:lnTo>
                    <a:pt x="162532" y="51495"/>
                  </a:lnTo>
                  <a:lnTo>
                    <a:pt x="162309" y="24968"/>
                  </a:lnTo>
                  <a:lnTo>
                    <a:pt x="157869" y="28162"/>
                  </a:lnTo>
                  <a:lnTo>
                    <a:pt x="154687" y="29649"/>
                  </a:lnTo>
                  <a:lnTo>
                    <a:pt x="150541" y="31028"/>
                  </a:lnTo>
                  <a:lnTo>
                    <a:pt x="147803" y="30157"/>
                  </a:lnTo>
                  <a:lnTo>
                    <a:pt x="145454" y="29359"/>
                  </a:lnTo>
                  <a:lnTo>
                    <a:pt x="141531" y="27906"/>
                  </a:lnTo>
                  <a:lnTo>
                    <a:pt x="138663" y="26346"/>
                  </a:lnTo>
                  <a:lnTo>
                    <a:pt x="135887" y="23842"/>
                  </a:lnTo>
                  <a:lnTo>
                    <a:pt x="134999" y="21012"/>
                  </a:lnTo>
                  <a:lnTo>
                    <a:pt x="136165" y="17020"/>
                  </a:lnTo>
                  <a:lnTo>
                    <a:pt x="140827" y="14552"/>
                  </a:lnTo>
                  <a:lnTo>
                    <a:pt x="144362" y="13935"/>
                  </a:lnTo>
                  <a:lnTo>
                    <a:pt x="149099" y="13935"/>
                  </a:lnTo>
                  <a:lnTo>
                    <a:pt x="153650" y="14099"/>
                  </a:lnTo>
                  <a:lnTo>
                    <a:pt x="157203" y="14752"/>
                  </a:lnTo>
                  <a:lnTo>
                    <a:pt x="159923" y="15840"/>
                  </a:lnTo>
                  <a:lnTo>
                    <a:pt x="162698" y="1306"/>
                  </a:lnTo>
                  <a:lnTo>
                    <a:pt x="159256" y="435"/>
                  </a:lnTo>
                  <a:lnTo>
                    <a:pt x="155093" y="0"/>
                  </a:lnTo>
                  <a:lnTo>
                    <a:pt x="145398" y="0"/>
                  </a:lnTo>
                  <a:lnTo>
                    <a:pt x="141142" y="472"/>
                  </a:lnTo>
                  <a:lnTo>
                    <a:pt x="137441" y="1414"/>
                  </a:lnTo>
                  <a:lnTo>
                    <a:pt x="133741" y="2359"/>
                  </a:lnTo>
                  <a:lnTo>
                    <a:pt x="130651" y="3721"/>
                  </a:lnTo>
                  <a:lnTo>
                    <a:pt x="128172" y="5499"/>
                  </a:lnTo>
                  <a:lnTo>
                    <a:pt x="123841" y="9381"/>
                  </a:lnTo>
                  <a:lnTo>
                    <a:pt x="121399" y="14244"/>
                  </a:lnTo>
                  <a:lnTo>
                    <a:pt x="120788" y="16948"/>
                  </a:lnTo>
                  <a:lnTo>
                    <a:pt x="120788" y="19923"/>
                  </a:lnTo>
                  <a:lnTo>
                    <a:pt x="121122" y="23860"/>
                  </a:lnTo>
                  <a:lnTo>
                    <a:pt x="122454" y="27418"/>
                  </a:lnTo>
                  <a:lnTo>
                    <a:pt x="124730" y="30483"/>
                  </a:lnTo>
                  <a:lnTo>
                    <a:pt x="127598" y="33279"/>
                  </a:lnTo>
                  <a:lnTo>
                    <a:pt x="131298" y="35745"/>
                  </a:lnTo>
                  <a:lnTo>
                    <a:pt x="135665" y="37995"/>
                  </a:lnTo>
                  <a:lnTo>
                    <a:pt x="131076" y="40554"/>
                  </a:lnTo>
                  <a:lnTo>
                    <a:pt x="127375" y="43385"/>
                  </a:lnTo>
                  <a:lnTo>
                    <a:pt x="124564" y="46433"/>
                  </a:lnTo>
                  <a:lnTo>
                    <a:pt x="122361" y="49700"/>
                  </a:lnTo>
                  <a:lnTo>
                    <a:pt x="121103" y="53400"/>
                  </a:lnTo>
                  <a:lnTo>
                    <a:pt x="120788" y="57484"/>
                  </a:lnTo>
                  <a:lnTo>
                    <a:pt x="120788" y="60604"/>
                  </a:lnTo>
                  <a:lnTo>
                    <a:pt x="121362" y="63343"/>
                  </a:lnTo>
                  <a:lnTo>
                    <a:pt x="122509" y="65703"/>
                  </a:lnTo>
                  <a:lnTo>
                    <a:pt x="125395" y="70058"/>
                  </a:lnTo>
                  <a:lnTo>
                    <a:pt x="130059" y="73324"/>
                  </a:lnTo>
                  <a:lnTo>
                    <a:pt x="132946" y="74557"/>
                  </a:lnTo>
                  <a:lnTo>
                    <a:pt x="136387" y="75393"/>
                  </a:lnTo>
                  <a:lnTo>
                    <a:pt x="139829" y="76227"/>
                  </a:lnTo>
                  <a:lnTo>
                    <a:pt x="143807" y="76644"/>
                  </a:lnTo>
                  <a:lnTo>
                    <a:pt x="153132" y="76644"/>
                  </a:lnTo>
                  <a:lnTo>
                    <a:pt x="157351" y="76173"/>
                  </a:lnTo>
                  <a:lnTo>
                    <a:pt x="160977" y="75229"/>
                  </a:lnTo>
                  <a:lnTo>
                    <a:pt x="164604" y="74286"/>
                  </a:lnTo>
                  <a:lnTo>
                    <a:pt x="167657" y="72908"/>
                  </a:lnTo>
                  <a:lnTo>
                    <a:pt x="170136" y="71092"/>
                  </a:lnTo>
                  <a:lnTo>
                    <a:pt x="174485" y="67064"/>
                  </a:lnTo>
                  <a:lnTo>
                    <a:pt x="175743" y="64451"/>
                  </a:lnTo>
                  <a:lnTo>
                    <a:pt x="177002" y="61838"/>
                  </a:lnTo>
                  <a:lnTo>
                    <a:pt x="177631" y="58863"/>
                  </a:lnTo>
                  <a:lnTo>
                    <a:pt x="177631" y="55524"/>
                  </a:lnTo>
                  <a:lnTo>
                    <a:pt x="177298" y="51460"/>
                  </a:lnTo>
                  <a:lnTo>
                    <a:pt x="175964" y="47830"/>
                  </a:lnTo>
                  <a:lnTo>
                    <a:pt x="173689" y="44583"/>
                  </a:lnTo>
                  <a:lnTo>
                    <a:pt x="170821" y="41553"/>
                  </a:lnTo>
                  <a:lnTo>
                    <a:pt x="167120" y="38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6" name="object 165"/>
            <p:cNvSpPr/>
            <p:nvPr/>
          </p:nvSpPr>
          <p:spPr>
            <a:xfrm>
              <a:off x="5081877" y="3596034"/>
              <a:ext cx="646577" cy="76644"/>
            </a:xfrm>
            <a:custGeom>
              <a:avLst/>
              <a:gdLst/>
              <a:ahLst/>
              <a:cxnLst/>
              <a:rect l="l" t="t" r="r" b="b"/>
              <a:pathLst>
                <a:path w="646577" h="76644">
                  <a:moveTo>
                    <a:pt x="568529" y="75048"/>
                  </a:moveTo>
                  <a:lnTo>
                    <a:pt x="571193" y="76372"/>
                  </a:lnTo>
                  <a:lnTo>
                    <a:pt x="574117" y="76644"/>
                  </a:lnTo>
                  <a:lnTo>
                    <a:pt x="576930" y="76644"/>
                  </a:lnTo>
                  <a:lnTo>
                    <a:pt x="579854" y="76372"/>
                  </a:lnTo>
                  <a:lnTo>
                    <a:pt x="582629" y="74359"/>
                  </a:lnTo>
                  <a:lnTo>
                    <a:pt x="582518" y="22609"/>
                  </a:lnTo>
                  <a:lnTo>
                    <a:pt x="579854" y="21175"/>
                  </a:lnTo>
                  <a:lnTo>
                    <a:pt x="576930" y="20902"/>
                  </a:lnTo>
                  <a:lnTo>
                    <a:pt x="574117" y="20902"/>
                  </a:lnTo>
                  <a:lnTo>
                    <a:pt x="571193" y="21175"/>
                  </a:lnTo>
                  <a:lnTo>
                    <a:pt x="568418" y="23299"/>
                  </a:lnTo>
                  <a:lnTo>
                    <a:pt x="568529" y="75048"/>
                  </a:lnTo>
                  <a:close/>
                </a:path>
                <a:path w="646577" h="76644">
                  <a:moveTo>
                    <a:pt x="589734" y="6859"/>
                  </a:moveTo>
                  <a:lnTo>
                    <a:pt x="589734" y="4319"/>
                  </a:lnTo>
                  <a:lnTo>
                    <a:pt x="588994" y="2541"/>
                  </a:lnTo>
                  <a:lnTo>
                    <a:pt x="586033" y="507"/>
                  </a:lnTo>
                  <a:lnTo>
                    <a:pt x="583258" y="0"/>
                  </a:lnTo>
                  <a:lnTo>
                    <a:pt x="574969" y="0"/>
                  </a:lnTo>
                  <a:lnTo>
                    <a:pt x="572119" y="527"/>
                  </a:lnTo>
                  <a:lnTo>
                    <a:pt x="570638" y="1578"/>
                  </a:lnTo>
                  <a:lnTo>
                    <a:pt x="568418" y="4464"/>
                  </a:lnTo>
                  <a:lnTo>
                    <a:pt x="568418" y="9690"/>
                  </a:lnTo>
                  <a:lnTo>
                    <a:pt x="569140" y="11485"/>
                  </a:lnTo>
                  <a:lnTo>
                    <a:pt x="572027" y="13445"/>
                  </a:lnTo>
                  <a:lnTo>
                    <a:pt x="574821" y="13935"/>
                  </a:lnTo>
                  <a:lnTo>
                    <a:pt x="583110" y="13935"/>
                  </a:lnTo>
                  <a:lnTo>
                    <a:pt x="585942" y="13427"/>
                  </a:lnTo>
                  <a:lnTo>
                    <a:pt x="587458" y="12411"/>
                  </a:lnTo>
                  <a:lnTo>
                    <a:pt x="589734" y="9544"/>
                  </a:lnTo>
                  <a:lnTo>
                    <a:pt x="589734" y="6859"/>
                  </a:lnTo>
                  <a:close/>
                </a:path>
                <a:path w="646577" h="76644">
                  <a:moveTo>
                    <a:pt x="596950" y="75048"/>
                  </a:moveTo>
                  <a:lnTo>
                    <a:pt x="599615" y="76372"/>
                  </a:lnTo>
                  <a:lnTo>
                    <a:pt x="602538" y="76644"/>
                  </a:lnTo>
                  <a:lnTo>
                    <a:pt x="605351" y="76644"/>
                  </a:lnTo>
                  <a:lnTo>
                    <a:pt x="608275" y="76462"/>
                  </a:lnTo>
                  <a:lnTo>
                    <a:pt x="611050" y="74467"/>
                  </a:lnTo>
                  <a:lnTo>
                    <a:pt x="611050" y="42242"/>
                  </a:lnTo>
                  <a:lnTo>
                    <a:pt x="615269" y="38013"/>
                  </a:lnTo>
                  <a:lnTo>
                    <a:pt x="619265" y="35473"/>
                  </a:lnTo>
                  <a:lnTo>
                    <a:pt x="623150" y="34838"/>
                  </a:lnTo>
                  <a:lnTo>
                    <a:pt x="626075" y="35092"/>
                  </a:lnTo>
                  <a:lnTo>
                    <a:pt x="629405" y="36852"/>
                  </a:lnTo>
                  <a:lnTo>
                    <a:pt x="631441" y="39973"/>
                  </a:lnTo>
                  <a:lnTo>
                    <a:pt x="632181" y="42659"/>
                  </a:lnTo>
                  <a:lnTo>
                    <a:pt x="632366" y="46814"/>
                  </a:lnTo>
                  <a:lnTo>
                    <a:pt x="632477" y="75157"/>
                  </a:lnTo>
                  <a:lnTo>
                    <a:pt x="635049" y="76462"/>
                  </a:lnTo>
                  <a:lnTo>
                    <a:pt x="638065" y="76644"/>
                  </a:lnTo>
                  <a:lnTo>
                    <a:pt x="640877" y="76644"/>
                  </a:lnTo>
                  <a:lnTo>
                    <a:pt x="643893" y="76372"/>
                  </a:lnTo>
                  <a:lnTo>
                    <a:pt x="646577" y="74359"/>
                  </a:lnTo>
                  <a:lnTo>
                    <a:pt x="646577" y="39701"/>
                  </a:lnTo>
                  <a:lnTo>
                    <a:pt x="646243" y="36581"/>
                  </a:lnTo>
                  <a:lnTo>
                    <a:pt x="645577" y="33967"/>
                  </a:lnTo>
                  <a:lnTo>
                    <a:pt x="644911" y="31355"/>
                  </a:lnTo>
                  <a:lnTo>
                    <a:pt x="642302" y="27162"/>
                  </a:lnTo>
                  <a:lnTo>
                    <a:pt x="638787" y="23715"/>
                  </a:lnTo>
                  <a:lnTo>
                    <a:pt x="633827" y="21465"/>
                  </a:lnTo>
                  <a:lnTo>
                    <a:pt x="630811" y="20902"/>
                  </a:lnTo>
                  <a:lnTo>
                    <a:pt x="624003" y="20902"/>
                  </a:lnTo>
                  <a:lnTo>
                    <a:pt x="620857" y="21574"/>
                  </a:lnTo>
                  <a:lnTo>
                    <a:pt x="617821" y="22917"/>
                  </a:lnTo>
                  <a:lnTo>
                    <a:pt x="614787" y="24260"/>
                  </a:lnTo>
                  <a:lnTo>
                    <a:pt x="611827" y="26311"/>
                  </a:lnTo>
                  <a:lnTo>
                    <a:pt x="608940" y="29069"/>
                  </a:lnTo>
                  <a:lnTo>
                    <a:pt x="608940" y="23188"/>
                  </a:lnTo>
                  <a:lnTo>
                    <a:pt x="608478" y="21918"/>
                  </a:lnTo>
                  <a:lnTo>
                    <a:pt x="605887" y="21066"/>
                  </a:lnTo>
                  <a:lnTo>
                    <a:pt x="602946" y="20902"/>
                  </a:lnTo>
                  <a:lnTo>
                    <a:pt x="600003" y="21066"/>
                  </a:lnTo>
                  <a:lnTo>
                    <a:pt x="596840" y="23188"/>
                  </a:lnTo>
                  <a:lnTo>
                    <a:pt x="596950" y="75048"/>
                  </a:lnTo>
                  <a:close/>
                </a:path>
                <a:path w="646577" h="76644">
                  <a:moveTo>
                    <a:pt x="402888" y="23188"/>
                  </a:moveTo>
                  <a:lnTo>
                    <a:pt x="402426" y="21918"/>
                  </a:lnTo>
                  <a:lnTo>
                    <a:pt x="399836" y="21066"/>
                  </a:lnTo>
                  <a:lnTo>
                    <a:pt x="396894" y="20902"/>
                  </a:lnTo>
                  <a:lnTo>
                    <a:pt x="393952" y="21066"/>
                  </a:lnTo>
                  <a:lnTo>
                    <a:pt x="390787" y="23188"/>
                  </a:lnTo>
                  <a:lnTo>
                    <a:pt x="390898" y="75048"/>
                  </a:lnTo>
                  <a:lnTo>
                    <a:pt x="393564" y="76372"/>
                  </a:lnTo>
                  <a:lnTo>
                    <a:pt x="396487" y="76644"/>
                  </a:lnTo>
                  <a:lnTo>
                    <a:pt x="399299" y="76644"/>
                  </a:lnTo>
                  <a:lnTo>
                    <a:pt x="402222" y="76372"/>
                  </a:lnTo>
                  <a:lnTo>
                    <a:pt x="404999" y="74359"/>
                  </a:lnTo>
                  <a:lnTo>
                    <a:pt x="404999" y="42459"/>
                  </a:lnTo>
                  <a:lnTo>
                    <a:pt x="408495" y="38867"/>
                  </a:lnTo>
                  <a:lnTo>
                    <a:pt x="411604" y="36581"/>
                  </a:lnTo>
                  <a:lnTo>
                    <a:pt x="414491" y="35274"/>
                  </a:lnTo>
                  <a:lnTo>
                    <a:pt x="417321" y="34838"/>
                  </a:lnTo>
                  <a:lnTo>
                    <a:pt x="420096" y="35201"/>
                  </a:lnTo>
                  <a:lnTo>
                    <a:pt x="422761" y="35927"/>
                  </a:lnTo>
                  <a:lnTo>
                    <a:pt x="425629" y="35328"/>
                  </a:lnTo>
                  <a:lnTo>
                    <a:pt x="426203" y="32607"/>
                  </a:lnTo>
                  <a:lnTo>
                    <a:pt x="426222" y="25005"/>
                  </a:lnTo>
                  <a:lnTo>
                    <a:pt x="424611" y="21901"/>
                  </a:lnTo>
                  <a:lnTo>
                    <a:pt x="421558" y="21175"/>
                  </a:lnTo>
                  <a:lnTo>
                    <a:pt x="418950" y="20902"/>
                  </a:lnTo>
                  <a:lnTo>
                    <a:pt x="415933" y="21029"/>
                  </a:lnTo>
                  <a:lnTo>
                    <a:pt x="412269" y="21991"/>
                  </a:lnTo>
                  <a:lnTo>
                    <a:pt x="408551" y="24170"/>
                  </a:lnTo>
                  <a:lnTo>
                    <a:pt x="405886" y="26346"/>
                  </a:lnTo>
                  <a:lnTo>
                    <a:pt x="402888" y="29504"/>
                  </a:lnTo>
                  <a:lnTo>
                    <a:pt x="402888" y="23188"/>
                  </a:lnTo>
                  <a:close/>
                </a:path>
                <a:path w="646577" h="76644">
                  <a:moveTo>
                    <a:pt x="121455" y="57992"/>
                  </a:moveTo>
                  <a:lnTo>
                    <a:pt x="122787" y="61403"/>
                  </a:lnTo>
                  <a:lnTo>
                    <a:pt x="124119" y="64814"/>
                  </a:lnTo>
                  <a:lnTo>
                    <a:pt x="126155" y="67645"/>
                  </a:lnTo>
                  <a:lnTo>
                    <a:pt x="128893" y="69894"/>
                  </a:lnTo>
                  <a:lnTo>
                    <a:pt x="131631" y="72144"/>
                  </a:lnTo>
                  <a:lnTo>
                    <a:pt x="135036" y="73832"/>
                  </a:lnTo>
                  <a:lnTo>
                    <a:pt x="139106" y="74957"/>
                  </a:lnTo>
                  <a:lnTo>
                    <a:pt x="143178" y="76083"/>
                  </a:lnTo>
                  <a:lnTo>
                    <a:pt x="147914" y="76644"/>
                  </a:lnTo>
                  <a:lnTo>
                    <a:pt x="173800" y="76644"/>
                  </a:lnTo>
                  <a:lnTo>
                    <a:pt x="176484" y="75737"/>
                  </a:lnTo>
                  <a:lnTo>
                    <a:pt x="177464" y="73107"/>
                  </a:lnTo>
                  <a:lnTo>
                    <a:pt x="177631" y="70003"/>
                  </a:lnTo>
                  <a:lnTo>
                    <a:pt x="177594" y="66647"/>
                  </a:lnTo>
                  <a:lnTo>
                    <a:pt x="177131" y="63907"/>
                  </a:lnTo>
                  <a:lnTo>
                    <a:pt x="174558" y="62710"/>
                  </a:lnTo>
                  <a:lnTo>
                    <a:pt x="149801" y="62710"/>
                  </a:lnTo>
                  <a:lnTo>
                    <a:pt x="147063" y="62401"/>
                  </a:lnTo>
                  <a:lnTo>
                    <a:pt x="142474" y="61167"/>
                  </a:lnTo>
                  <a:lnTo>
                    <a:pt x="139162" y="59008"/>
                  </a:lnTo>
                  <a:lnTo>
                    <a:pt x="136664" y="56286"/>
                  </a:lnTo>
                  <a:lnTo>
                    <a:pt x="135332" y="52802"/>
                  </a:lnTo>
                  <a:lnTo>
                    <a:pt x="134999" y="48774"/>
                  </a:lnTo>
                  <a:lnTo>
                    <a:pt x="134999" y="34838"/>
                  </a:lnTo>
                  <a:lnTo>
                    <a:pt x="136053" y="34838"/>
                  </a:lnTo>
                  <a:lnTo>
                    <a:pt x="172302" y="48774"/>
                  </a:lnTo>
                  <a:lnTo>
                    <a:pt x="163421" y="34838"/>
                  </a:lnTo>
                  <a:lnTo>
                    <a:pt x="145083" y="34838"/>
                  </a:lnTo>
                  <a:lnTo>
                    <a:pt x="145731" y="20902"/>
                  </a:lnTo>
                  <a:lnTo>
                    <a:pt x="141604" y="21556"/>
                  </a:lnTo>
                  <a:lnTo>
                    <a:pt x="141457" y="34838"/>
                  </a:lnTo>
                  <a:lnTo>
                    <a:pt x="138774" y="34838"/>
                  </a:lnTo>
                  <a:lnTo>
                    <a:pt x="137941" y="22862"/>
                  </a:lnTo>
                  <a:lnTo>
                    <a:pt x="134278" y="24170"/>
                  </a:lnTo>
                  <a:lnTo>
                    <a:pt x="131169" y="26038"/>
                  </a:lnTo>
                  <a:lnTo>
                    <a:pt x="128616" y="28469"/>
                  </a:lnTo>
                  <a:lnTo>
                    <a:pt x="126062" y="30901"/>
                  </a:lnTo>
                  <a:lnTo>
                    <a:pt x="124119" y="33895"/>
                  </a:lnTo>
                  <a:lnTo>
                    <a:pt x="122787" y="37451"/>
                  </a:lnTo>
                  <a:lnTo>
                    <a:pt x="121455" y="41008"/>
                  </a:lnTo>
                  <a:lnTo>
                    <a:pt x="120789" y="44963"/>
                  </a:lnTo>
                  <a:lnTo>
                    <a:pt x="120789" y="53963"/>
                  </a:lnTo>
                  <a:lnTo>
                    <a:pt x="121455" y="57992"/>
                  </a:lnTo>
                  <a:close/>
                </a:path>
                <a:path w="646577" h="76644">
                  <a:moveTo>
                    <a:pt x="90258" y="23188"/>
                  </a:moveTo>
                  <a:lnTo>
                    <a:pt x="89796" y="21918"/>
                  </a:lnTo>
                  <a:lnTo>
                    <a:pt x="87205" y="21066"/>
                  </a:lnTo>
                  <a:lnTo>
                    <a:pt x="84263" y="20902"/>
                  </a:lnTo>
                  <a:lnTo>
                    <a:pt x="81321" y="21066"/>
                  </a:lnTo>
                  <a:lnTo>
                    <a:pt x="78158" y="23188"/>
                  </a:lnTo>
                  <a:lnTo>
                    <a:pt x="78268" y="75048"/>
                  </a:lnTo>
                  <a:lnTo>
                    <a:pt x="80933" y="76372"/>
                  </a:lnTo>
                  <a:lnTo>
                    <a:pt x="83856" y="76644"/>
                  </a:lnTo>
                  <a:lnTo>
                    <a:pt x="86668" y="76644"/>
                  </a:lnTo>
                  <a:lnTo>
                    <a:pt x="89593" y="76372"/>
                  </a:lnTo>
                  <a:lnTo>
                    <a:pt x="92368" y="74359"/>
                  </a:lnTo>
                  <a:lnTo>
                    <a:pt x="92368" y="42459"/>
                  </a:lnTo>
                  <a:lnTo>
                    <a:pt x="95865" y="38867"/>
                  </a:lnTo>
                  <a:lnTo>
                    <a:pt x="98973" y="36581"/>
                  </a:lnTo>
                  <a:lnTo>
                    <a:pt x="101860" y="35274"/>
                  </a:lnTo>
                  <a:lnTo>
                    <a:pt x="104691" y="34838"/>
                  </a:lnTo>
                  <a:lnTo>
                    <a:pt x="107467" y="35201"/>
                  </a:lnTo>
                  <a:lnTo>
                    <a:pt x="110130" y="35927"/>
                  </a:lnTo>
                  <a:lnTo>
                    <a:pt x="112999" y="35328"/>
                  </a:lnTo>
                  <a:lnTo>
                    <a:pt x="113572" y="32607"/>
                  </a:lnTo>
                  <a:lnTo>
                    <a:pt x="113591" y="25005"/>
                  </a:lnTo>
                  <a:lnTo>
                    <a:pt x="111980" y="21901"/>
                  </a:lnTo>
                  <a:lnTo>
                    <a:pt x="108929" y="21175"/>
                  </a:lnTo>
                  <a:lnTo>
                    <a:pt x="106319" y="20902"/>
                  </a:lnTo>
                  <a:lnTo>
                    <a:pt x="103304" y="21029"/>
                  </a:lnTo>
                  <a:lnTo>
                    <a:pt x="99640" y="21991"/>
                  </a:lnTo>
                  <a:lnTo>
                    <a:pt x="95920" y="24170"/>
                  </a:lnTo>
                  <a:lnTo>
                    <a:pt x="93256" y="26346"/>
                  </a:lnTo>
                  <a:lnTo>
                    <a:pt x="90258" y="29504"/>
                  </a:lnTo>
                  <a:lnTo>
                    <a:pt x="90258" y="23188"/>
                  </a:lnTo>
                  <a:close/>
                </a:path>
                <a:path w="646577" h="76644">
                  <a:moveTo>
                    <a:pt x="962" y="50225"/>
                  </a:moveTo>
                  <a:lnTo>
                    <a:pt x="2886" y="54870"/>
                  </a:lnTo>
                  <a:lnTo>
                    <a:pt x="4810" y="59517"/>
                  </a:lnTo>
                  <a:lnTo>
                    <a:pt x="7604" y="63454"/>
                  </a:lnTo>
                  <a:lnTo>
                    <a:pt x="11268" y="66683"/>
                  </a:lnTo>
                  <a:lnTo>
                    <a:pt x="14932" y="69913"/>
                  </a:lnTo>
                  <a:lnTo>
                    <a:pt x="19391" y="72381"/>
                  </a:lnTo>
                  <a:lnTo>
                    <a:pt x="24646" y="74086"/>
                  </a:lnTo>
                  <a:lnTo>
                    <a:pt x="29902" y="75792"/>
                  </a:lnTo>
                  <a:lnTo>
                    <a:pt x="35859" y="76644"/>
                  </a:lnTo>
                  <a:lnTo>
                    <a:pt x="47090" y="76554"/>
                  </a:lnTo>
                  <a:lnTo>
                    <a:pt x="51605" y="76191"/>
                  </a:lnTo>
                  <a:lnTo>
                    <a:pt x="56009" y="75557"/>
                  </a:lnTo>
                  <a:lnTo>
                    <a:pt x="60321" y="74758"/>
                  </a:lnTo>
                  <a:lnTo>
                    <a:pt x="64465" y="73741"/>
                  </a:lnTo>
                  <a:lnTo>
                    <a:pt x="67610" y="72726"/>
                  </a:lnTo>
                  <a:lnTo>
                    <a:pt x="70385" y="70765"/>
                  </a:lnTo>
                  <a:lnTo>
                    <a:pt x="71052" y="67826"/>
                  </a:lnTo>
                  <a:lnTo>
                    <a:pt x="71052" y="38722"/>
                  </a:lnTo>
                  <a:lnTo>
                    <a:pt x="69368" y="35692"/>
                  </a:lnTo>
                  <a:lnTo>
                    <a:pt x="66501" y="34838"/>
                  </a:lnTo>
                  <a:lnTo>
                    <a:pt x="37969" y="34838"/>
                  </a:lnTo>
                  <a:lnTo>
                    <a:pt x="36414" y="35872"/>
                  </a:lnTo>
                  <a:lnTo>
                    <a:pt x="35693" y="38540"/>
                  </a:lnTo>
                  <a:lnTo>
                    <a:pt x="35526" y="41807"/>
                  </a:lnTo>
                  <a:lnTo>
                    <a:pt x="35784" y="46142"/>
                  </a:lnTo>
                  <a:lnTo>
                    <a:pt x="38412" y="48774"/>
                  </a:lnTo>
                  <a:lnTo>
                    <a:pt x="56842" y="48774"/>
                  </a:lnTo>
                  <a:lnTo>
                    <a:pt x="56842" y="61076"/>
                  </a:lnTo>
                  <a:lnTo>
                    <a:pt x="52993" y="61983"/>
                  </a:lnTo>
                  <a:lnTo>
                    <a:pt x="48700" y="62565"/>
                  </a:lnTo>
                  <a:lnTo>
                    <a:pt x="44408" y="62710"/>
                  </a:lnTo>
                  <a:lnTo>
                    <a:pt x="39893" y="62710"/>
                  </a:lnTo>
                  <a:lnTo>
                    <a:pt x="35784" y="62183"/>
                  </a:lnTo>
                  <a:lnTo>
                    <a:pt x="32085" y="61131"/>
                  </a:lnTo>
                  <a:lnTo>
                    <a:pt x="28384" y="60078"/>
                  </a:lnTo>
                  <a:lnTo>
                    <a:pt x="25219" y="58536"/>
                  </a:lnTo>
                  <a:lnTo>
                    <a:pt x="22593" y="56503"/>
                  </a:lnTo>
                  <a:lnTo>
                    <a:pt x="19965" y="54471"/>
                  </a:lnTo>
                  <a:lnTo>
                    <a:pt x="17910" y="51931"/>
                  </a:lnTo>
                  <a:lnTo>
                    <a:pt x="16431" y="48882"/>
                  </a:lnTo>
                  <a:lnTo>
                    <a:pt x="14950" y="45834"/>
                  </a:lnTo>
                  <a:lnTo>
                    <a:pt x="14211" y="42315"/>
                  </a:lnTo>
                  <a:lnTo>
                    <a:pt x="14211" y="34693"/>
                  </a:lnTo>
                  <a:lnTo>
                    <a:pt x="14876" y="31372"/>
                  </a:lnTo>
                  <a:lnTo>
                    <a:pt x="16209" y="28360"/>
                  </a:lnTo>
                  <a:lnTo>
                    <a:pt x="17541" y="25349"/>
                  </a:lnTo>
                  <a:lnTo>
                    <a:pt x="19428" y="22772"/>
                  </a:lnTo>
                  <a:lnTo>
                    <a:pt x="24314" y="18489"/>
                  </a:lnTo>
                  <a:lnTo>
                    <a:pt x="27255" y="16838"/>
                  </a:lnTo>
                  <a:lnTo>
                    <a:pt x="30697" y="15676"/>
                  </a:lnTo>
                  <a:lnTo>
                    <a:pt x="34138" y="14516"/>
                  </a:lnTo>
                  <a:lnTo>
                    <a:pt x="37969" y="13935"/>
                  </a:lnTo>
                  <a:lnTo>
                    <a:pt x="46184" y="13935"/>
                  </a:lnTo>
                  <a:lnTo>
                    <a:pt x="49700" y="14298"/>
                  </a:lnTo>
                  <a:lnTo>
                    <a:pt x="52734" y="15024"/>
                  </a:lnTo>
                  <a:lnTo>
                    <a:pt x="55769" y="15750"/>
                  </a:lnTo>
                  <a:lnTo>
                    <a:pt x="58359" y="16548"/>
                  </a:lnTo>
                  <a:lnTo>
                    <a:pt x="60505" y="17419"/>
                  </a:lnTo>
                  <a:lnTo>
                    <a:pt x="64391" y="19089"/>
                  </a:lnTo>
                  <a:lnTo>
                    <a:pt x="67055" y="20540"/>
                  </a:lnTo>
                  <a:lnTo>
                    <a:pt x="70164" y="19960"/>
                  </a:lnTo>
                  <a:lnTo>
                    <a:pt x="70886" y="17092"/>
                  </a:lnTo>
                  <a:lnTo>
                    <a:pt x="71052" y="13718"/>
                  </a:lnTo>
                  <a:lnTo>
                    <a:pt x="71052" y="11540"/>
                  </a:lnTo>
                  <a:lnTo>
                    <a:pt x="70664" y="8709"/>
                  </a:lnTo>
                  <a:lnTo>
                    <a:pt x="69387" y="6151"/>
                  </a:lnTo>
                  <a:lnTo>
                    <a:pt x="66334" y="4246"/>
                  </a:lnTo>
                  <a:lnTo>
                    <a:pt x="63059" y="2848"/>
                  </a:lnTo>
                  <a:lnTo>
                    <a:pt x="58618" y="1615"/>
                  </a:lnTo>
                  <a:lnTo>
                    <a:pt x="56046" y="1088"/>
                  </a:lnTo>
                  <a:lnTo>
                    <a:pt x="53122" y="654"/>
                  </a:lnTo>
                  <a:lnTo>
                    <a:pt x="50199" y="217"/>
                  </a:lnTo>
                  <a:lnTo>
                    <a:pt x="46923" y="0"/>
                  </a:lnTo>
                  <a:lnTo>
                    <a:pt x="36710" y="0"/>
                  </a:lnTo>
                  <a:lnTo>
                    <a:pt x="30751" y="890"/>
                  </a:lnTo>
                  <a:lnTo>
                    <a:pt x="25424" y="2666"/>
                  </a:lnTo>
                  <a:lnTo>
                    <a:pt x="20095" y="4444"/>
                  </a:lnTo>
                  <a:lnTo>
                    <a:pt x="15561" y="7040"/>
                  </a:lnTo>
                  <a:lnTo>
                    <a:pt x="11823" y="10452"/>
                  </a:lnTo>
                  <a:lnTo>
                    <a:pt x="8086" y="13863"/>
                  </a:lnTo>
                  <a:lnTo>
                    <a:pt x="5181" y="17981"/>
                  </a:lnTo>
                  <a:lnTo>
                    <a:pt x="3108" y="22807"/>
                  </a:lnTo>
                  <a:lnTo>
                    <a:pt x="1036" y="27635"/>
                  </a:lnTo>
                  <a:lnTo>
                    <a:pt x="0" y="33060"/>
                  </a:lnTo>
                  <a:lnTo>
                    <a:pt x="0" y="44963"/>
                  </a:lnTo>
                  <a:lnTo>
                    <a:pt x="962" y="50225"/>
                  </a:lnTo>
                  <a:close/>
                </a:path>
                <a:path w="646577" h="76644">
                  <a:moveTo>
                    <a:pt x="141604" y="21556"/>
                  </a:moveTo>
                  <a:lnTo>
                    <a:pt x="137941" y="22862"/>
                  </a:lnTo>
                  <a:lnTo>
                    <a:pt x="138774" y="34838"/>
                  </a:lnTo>
                  <a:lnTo>
                    <a:pt x="141457" y="34838"/>
                  </a:lnTo>
                  <a:lnTo>
                    <a:pt x="141604" y="21556"/>
                  </a:lnTo>
                  <a:close/>
                </a:path>
                <a:path w="646577" h="76644">
                  <a:moveTo>
                    <a:pt x="177631" y="45834"/>
                  </a:moveTo>
                  <a:lnTo>
                    <a:pt x="177631" y="39302"/>
                  </a:lnTo>
                  <a:lnTo>
                    <a:pt x="177112" y="36471"/>
                  </a:lnTo>
                  <a:lnTo>
                    <a:pt x="176076" y="33859"/>
                  </a:lnTo>
                  <a:lnTo>
                    <a:pt x="175040" y="31245"/>
                  </a:lnTo>
                  <a:lnTo>
                    <a:pt x="173412" y="28978"/>
                  </a:lnTo>
                  <a:lnTo>
                    <a:pt x="168970" y="25132"/>
                  </a:lnTo>
                  <a:lnTo>
                    <a:pt x="166140" y="23624"/>
                  </a:lnTo>
                  <a:lnTo>
                    <a:pt x="162698" y="22536"/>
                  </a:lnTo>
                  <a:lnTo>
                    <a:pt x="159257" y="21447"/>
                  </a:lnTo>
                  <a:lnTo>
                    <a:pt x="155130" y="20902"/>
                  </a:lnTo>
                  <a:lnTo>
                    <a:pt x="145731" y="20902"/>
                  </a:lnTo>
                  <a:lnTo>
                    <a:pt x="145083" y="34838"/>
                  </a:lnTo>
                  <a:lnTo>
                    <a:pt x="163421" y="34838"/>
                  </a:lnTo>
                  <a:lnTo>
                    <a:pt x="172302" y="48774"/>
                  </a:lnTo>
                  <a:lnTo>
                    <a:pt x="175318" y="48411"/>
                  </a:lnTo>
                  <a:lnTo>
                    <a:pt x="177631" y="45834"/>
                  </a:lnTo>
                  <a:close/>
                </a:path>
                <a:path w="646577" h="76644">
                  <a:moveTo>
                    <a:pt x="134999" y="34838"/>
                  </a:moveTo>
                  <a:lnTo>
                    <a:pt x="134999" y="48774"/>
                  </a:lnTo>
                  <a:lnTo>
                    <a:pt x="172302" y="48774"/>
                  </a:lnTo>
                  <a:lnTo>
                    <a:pt x="136053" y="34838"/>
                  </a:lnTo>
                  <a:lnTo>
                    <a:pt x="134999" y="34838"/>
                  </a:lnTo>
                  <a:close/>
                </a:path>
                <a:path w="646577" h="76644">
                  <a:moveTo>
                    <a:pt x="207827" y="62710"/>
                  </a:moveTo>
                  <a:lnTo>
                    <a:pt x="205016" y="62710"/>
                  </a:lnTo>
                  <a:lnTo>
                    <a:pt x="205052" y="76644"/>
                  </a:lnTo>
                  <a:lnTo>
                    <a:pt x="208606" y="76644"/>
                  </a:lnTo>
                  <a:lnTo>
                    <a:pt x="212361" y="62473"/>
                  </a:lnTo>
                  <a:lnTo>
                    <a:pt x="207827" y="62710"/>
                  </a:lnTo>
                  <a:close/>
                </a:path>
                <a:path w="646577" h="76644">
                  <a:moveTo>
                    <a:pt x="184736" y="59660"/>
                  </a:moveTo>
                  <a:lnTo>
                    <a:pt x="184736" y="62492"/>
                  </a:lnTo>
                  <a:lnTo>
                    <a:pt x="185235" y="64959"/>
                  </a:lnTo>
                  <a:lnTo>
                    <a:pt x="187234" y="69169"/>
                  </a:lnTo>
                  <a:lnTo>
                    <a:pt x="190454" y="72344"/>
                  </a:lnTo>
                  <a:lnTo>
                    <a:pt x="194414" y="74830"/>
                  </a:lnTo>
                  <a:lnTo>
                    <a:pt x="199372" y="76282"/>
                  </a:lnTo>
                  <a:lnTo>
                    <a:pt x="202092" y="76644"/>
                  </a:lnTo>
                  <a:lnTo>
                    <a:pt x="205052" y="76644"/>
                  </a:lnTo>
                  <a:lnTo>
                    <a:pt x="205016" y="62710"/>
                  </a:lnTo>
                  <a:lnTo>
                    <a:pt x="202832" y="62419"/>
                  </a:lnTo>
                  <a:lnTo>
                    <a:pt x="198946" y="60459"/>
                  </a:lnTo>
                  <a:lnTo>
                    <a:pt x="200334" y="57392"/>
                  </a:lnTo>
                  <a:lnTo>
                    <a:pt x="203572" y="56341"/>
                  </a:lnTo>
                  <a:lnTo>
                    <a:pt x="206996" y="55960"/>
                  </a:lnTo>
                  <a:lnTo>
                    <a:pt x="211195" y="55741"/>
                  </a:lnTo>
                  <a:lnTo>
                    <a:pt x="220262" y="55741"/>
                  </a:lnTo>
                  <a:lnTo>
                    <a:pt x="220262" y="59879"/>
                  </a:lnTo>
                  <a:lnTo>
                    <a:pt x="216284" y="61530"/>
                  </a:lnTo>
                  <a:lnTo>
                    <a:pt x="212361" y="62473"/>
                  </a:lnTo>
                  <a:lnTo>
                    <a:pt x="208606" y="76644"/>
                  </a:lnTo>
                  <a:lnTo>
                    <a:pt x="211843" y="76155"/>
                  </a:lnTo>
                  <a:lnTo>
                    <a:pt x="214767" y="75176"/>
                  </a:lnTo>
                  <a:lnTo>
                    <a:pt x="217690" y="74194"/>
                  </a:lnTo>
                  <a:lnTo>
                    <a:pt x="220299" y="72508"/>
                  </a:lnTo>
                  <a:lnTo>
                    <a:pt x="222594" y="70112"/>
                  </a:lnTo>
                  <a:lnTo>
                    <a:pt x="222594" y="74467"/>
                  </a:lnTo>
                  <a:lnTo>
                    <a:pt x="222760" y="75393"/>
                  </a:lnTo>
                  <a:lnTo>
                    <a:pt x="225536" y="76572"/>
                  </a:lnTo>
                  <a:lnTo>
                    <a:pt x="231327" y="76572"/>
                  </a:lnTo>
                  <a:lnTo>
                    <a:pt x="234472" y="74575"/>
                  </a:lnTo>
                  <a:lnTo>
                    <a:pt x="234472" y="37306"/>
                  </a:lnTo>
                  <a:lnTo>
                    <a:pt x="233992" y="34330"/>
                  </a:lnTo>
                  <a:lnTo>
                    <a:pt x="233029" y="31790"/>
                  </a:lnTo>
                  <a:lnTo>
                    <a:pt x="232068" y="29249"/>
                  </a:lnTo>
                  <a:lnTo>
                    <a:pt x="230550" y="27181"/>
                  </a:lnTo>
                  <a:lnTo>
                    <a:pt x="226405" y="23987"/>
                  </a:lnTo>
                  <a:lnTo>
                    <a:pt x="223760" y="22807"/>
                  </a:lnTo>
                  <a:lnTo>
                    <a:pt x="220540" y="22047"/>
                  </a:lnTo>
                  <a:lnTo>
                    <a:pt x="217319" y="21283"/>
                  </a:lnTo>
                  <a:lnTo>
                    <a:pt x="213453" y="20902"/>
                  </a:lnTo>
                  <a:lnTo>
                    <a:pt x="206348" y="20902"/>
                  </a:lnTo>
                  <a:lnTo>
                    <a:pt x="201444" y="21283"/>
                  </a:lnTo>
                  <a:lnTo>
                    <a:pt x="196819" y="21883"/>
                  </a:lnTo>
                  <a:lnTo>
                    <a:pt x="192747" y="22753"/>
                  </a:lnTo>
                  <a:lnTo>
                    <a:pt x="189454" y="23679"/>
                  </a:lnTo>
                  <a:lnTo>
                    <a:pt x="186291" y="25421"/>
                  </a:lnTo>
                  <a:lnTo>
                    <a:pt x="184847" y="28543"/>
                  </a:lnTo>
                  <a:lnTo>
                    <a:pt x="184736" y="31137"/>
                  </a:lnTo>
                  <a:lnTo>
                    <a:pt x="184957" y="34131"/>
                  </a:lnTo>
                  <a:lnTo>
                    <a:pt x="185734" y="37034"/>
                  </a:lnTo>
                  <a:lnTo>
                    <a:pt x="188584" y="38322"/>
                  </a:lnTo>
                  <a:lnTo>
                    <a:pt x="191823" y="37415"/>
                  </a:lnTo>
                  <a:lnTo>
                    <a:pt x="195005" y="36581"/>
                  </a:lnTo>
                  <a:lnTo>
                    <a:pt x="198743" y="35745"/>
                  </a:lnTo>
                  <a:lnTo>
                    <a:pt x="203258" y="35021"/>
                  </a:lnTo>
                  <a:lnTo>
                    <a:pt x="205830" y="34838"/>
                  </a:lnTo>
                  <a:lnTo>
                    <a:pt x="212676" y="34947"/>
                  </a:lnTo>
                  <a:lnTo>
                    <a:pt x="215637" y="35383"/>
                  </a:lnTo>
                  <a:lnTo>
                    <a:pt x="218688" y="36581"/>
                  </a:lnTo>
                  <a:lnTo>
                    <a:pt x="220262" y="39193"/>
                  </a:lnTo>
                  <a:lnTo>
                    <a:pt x="220262" y="41807"/>
                  </a:lnTo>
                  <a:lnTo>
                    <a:pt x="209863" y="41807"/>
                  </a:lnTo>
                  <a:lnTo>
                    <a:pt x="205515" y="42151"/>
                  </a:lnTo>
                  <a:lnTo>
                    <a:pt x="201777" y="42840"/>
                  </a:lnTo>
                  <a:lnTo>
                    <a:pt x="198039" y="43530"/>
                  </a:lnTo>
                  <a:lnTo>
                    <a:pt x="194894" y="44618"/>
                  </a:lnTo>
                  <a:lnTo>
                    <a:pt x="192341" y="46107"/>
                  </a:lnTo>
                  <a:lnTo>
                    <a:pt x="189787" y="47594"/>
                  </a:lnTo>
                  <a:lnTo>
                    <a:pt x="187882" y="49463"/>
                  </a:lnTo>
                  <a:lnTo>
                    <a:pt x="185365" y="53963"/>
                  </a:lnTo>
                  <a:lnTo>
                    <a:pt x="184736" y="56612"/>
                  </a:lnTo>
                  <a:lnTo>
                    <a:pt x="184736" y="59660"/>
                  </a:lnTo>
                  <a:close/>
                </a:path>
                <a:path w="646577" h="76644">
                  <a:moveTo>
                    <a:pt x="251366" y="7240"/>
                  </a:moveTo>
                  <a:lnTo>
                    <a:pt x="248683" y="9363"/>
                  </a:lnTo>
                  <a:lnTo>
                    <a:pt x="248683" y="20902"/>
                  </a:lnTo>
                  <a:lnTo>
                    <a:pt x="243575" y="20902"/>
                  </a:lnTo>
                  <a:lnTo>
                    <a:pt x="242262" y="21828"/>
                  </a:lnTo>
                  <a:lnTo>
                    <a:pt x="241688" y="24550"/>
                  </a:lnTo>
                  <a:lnTo>
                    <a:pt x="241578" y="27871"/>
                  </a:lnTo>
                  <a:lnTo>
                    <a:pt x="241744" y="32208"/>
                  </a:lnTo>
                  <a:lnTo>
                    <a:pt x="243465" y="34838"/>
                  </a:lnTo>
                  <a:lnTo>
                    <a:pt x="248683" y="34838"/>
                  </a:lnTo>
                  <a:lnTo>
                    <a:pt x="248683" y="62419"/>
                  </a:lnTo>
                  <a:lnTo>
                    <a:pt x="249016" y="64977"/>
                  </a:lnTo>
                  <a:lnTo>
                    <a:pt x="250348" y="69259"/>
                  </a:lnTo>
                  <a:lnTo>
                    <a:pt x="252790" y="72453"/>
                  </a:lnTo>
                  <a:lnTo>
                    <a:pt x="255973" y="74921"/>
                  </a:lnTo>
                  <a:lnTo>
                    <a:pt x="260266" y="76300"/>
                  </a:lnTo>
                  <a:lnTo>
                    <a:pt x="262820" y="76644"/>
                  </a:lnTo>
                  <a:lnTo>
                    <a:pt x="267870" y="76572"/>
                  </a:lnTo>
                  <a:lnTo>
                    <a:pt x="271016" y="76100"/>
                  </a:lnTo>
                  <a:lnTo>
                    <a:pt x="273681" y="75393"/>
                  </a:lnTo>
                  <a:lnTo>
                    <a:pt x="276271" y="73488"/>
                  </a:lnTo>
                  <a:lnTo>
                    <a:pt x="276993" y="70730"/>
                  </a:lnTo>
                  <a:lnTo>
                    <a:pt x="277103" y="67282"/>
                  </a:lnTo>
                  <a:lnTo>
                    <a:pt x="276937" y="64234"/>
                  </a:lnTo>
                  <a:lnTo>
                    <a:pt x="275438" y="61294"/>
                  </a:lnTo>
                  <a:lnTo>
                    <a:pt x="272700" y="62183"/>
                  </a:lnTo>
                  <a:lnTo>
                    <a:pt x="270036" y="62710"/>
                  </a:lnTo>
                  <a:lnTo>
                    <a:pt x="266853" y="62710"/>
                  </a:lnTo>
                  <a:lnTo>
                    <a:pt x="263356" y="59715"/>
                  </a:lnTo>
                  <a:lnTo>
                    <a:pt x="262893" y="55524"/>
                  </a:lnTo>
                  <a:lnTo>
                    <a:pt x="262893" y="34838"/>
                  </a:lnTo>
                  <a:lnTo>
                    <a:pt x="274773" y="34838"/>
                  </a:lnTo>
                  <a:lnTo>
                    <a:pt x="276494" y="33260"/>
                  </a:lnTo>
                  <a:lnTo>
                    <a:pt x="277103" y="30411"/>
                  </a:lnTo>
                  <a:lnTo>
                    <a:pt x="277103" y="26564"/>
                  </a:lnTo>
                  <a:lnTo>
                    <a:pt x="276826" y="23643"/>
                  </a:lnTo>
                  <a:lnTo>
                    <a:pt x="274661" y="20902"/>
                  </a:lnTo>
                  <a:lnTo>
                    <a:pt x="262893" y="20902"/>
                  </a:lnTo>
                  <a:lnTo>
                    <a:pt x="262783" y="8656"/>
                  </a:lnTo>
                  <a:lnTo>
                    <a:pt x="260211" y="7240"/>
                  </a:lnTo>
                  <a:lnTo>
                    <a:pt x="257195" y="6968"/>
                  </a:lnTo>
                  <a:lnTo>
                    <a:pt x="254382" y="6968"/>
                  </a:lnTo>
                  <a:lnTo>
                    <a:pt x="251366" y="7240"/>
                  </a:lnTo>
                  <a:close/>
                </a:path>
                <a:path w="646577" h="76644">
                  <a:moveTo>
                    <a:pt x="319736" y="4899"/>
                  </a:moveTo>
                  <a:lnTo>
                    <a:pt x="319736" y="71746"/>
                  </a:lnTo>
                  <a:lnTo>
                    <a:pt x="321123" y="75501"/>
                  </a:lnTo>
                  <a:lnTo>
                    <a:pt x="324510" y="76644"/>
                  </a:lnTo>
                  <a:lnTo>
                    <a:pt x="348490" y="76644"/>
                  </a:lnTo>
                  <a:lnTo>
                    <a:pt x="351339" y="76446"/>
                  </a:lnTo>
                  <a:lnTo>
                    <a:pt x="353929" y="76046"/>
                  </a:lnTo>
                  <a:lnTo>
                    <a:pt x="356520" y="75647"/>
                  </a:lnTo>
                  <a:lnTo>
                    <a:pt x="361200" y="74194"/>
                  </a:lnTo>
                  <a:lnTo>
                    <a:pt x="365531" y="72289"/>
                  </a:lnTo>
                  <a:lnTo>
                    <a:pt x="369305" y="69677"/>
                  </a:lnTo>
                  <a:lnTo>
                    <a:pt x="372247" y="66302"/>
                  </a:lnTo>
                  <a:lnTo>
                    <a:pt x="374634" y="62401"/>
                  </a:lnTo>
                  <a:lnTo>
                    <a:pt x="376189" y="57683"/>
                  </a:lnTo>
                  <a:lnTo>
                    <a:pt x="376577" y="55053"/>
                  </a:lnTo>
                  <a:lnTo>
                    <a:pt x="376577" y="49317"/>
                  </a:lnTo>
                  <a:lnTo>
                    <a:pt x="376133" y="46795"/>
                  </a:lnTo>
                  <a:lnTo>
                    <a:pt x="374357" y="42368"/>
                  </a:lnTo>
                  <a:lnTo>
                    <a:pt x="371527" y="38757"/>
                  </a:lnTo>
                  <a:lnTo>
                    <a:pt x="368103" y="35727"/>
                  </a:lnTo>
                  <a:lnTo>
                    <a:pt x="363959" y="33623"/>
                  </a:lnTo>
                  <a:lnTo>
                    <a:pt x="360775" y="31863"/>
                  </a:lnTo>
                  <a:lnTo>
                    <a:pt x="360608" y="46723"/>
                  </a:lnTo>
                  <a:lnTo>
                    <a:pt x="362016" y="49409"/>
                  </a:lnTo>
                  <a:lnTo>
                    <a:pt x="362367" y="52584"/>
                  </a:lnTo>
                  <a:lnTo>
                    <a:pt x="362367" y="54254"/>
                  </a:lnTo>
                  <a:lnTo>
                    <a:pt x="361257" y="56993"/>
                  </a:lnTo>
                  <a:lnTo>
                    <a:pt x="358259" y="60151"/>
                  </a:lnTo>
                  <a:lnTo>
                    <a:pt x="355483" y="61621"/>
                  </a:lnTo>
                  <a:lnTo>
                    <a:pt x="351930" y="62492"/>
                  </a:lnTo>
                  <a:lnTo>
                    <a:pt x="347268" y="62710"/>
                  </a:lnTo>
                  <a:lnTo>
                    <a:pt x="333946" y="62710"/>
                  </a:lnTo>
                  <a:lnTo>
                    <a:pt x="333946" y="41807"/>
                  </a:lnTo>
                  <a:lnTo>
                    <a:pt x="348230" y="41807"/>
                  </a:lnTo>
                  <a:lnTo>
                    <a:pt x="347527" y="27689"/>
                  </a:lnTo>
                  <a:lnTo>
                    <a:pt x="343161" y="27871"/>
                  </a:lnTo>
                  <a:lnTo>
                    <a:pt x="333946" y="27871"/>
                  </a:lnTo>
                  <a:lnTo>
                    <a:pt x="333946" y="13935"/>
                  </a:lnTo>
                  <a:lnTo>
                    <a:pt x="343049" y="0"/>
                  </a:lnTo>
                  <a:lnTo>
                    <a:pt x="322954" y="0"/>
                  </a:lnTo>
                  <a:lnTo>
                    <a:pt x="320161" y="1904"/>
                  </a:lnTo>
                  <a:lnTo>
                    <a:pt x="319736" y="4899"/>
                  </a:lnTo>
                  <a:close/>
                </a:path>
                <a:path w="646577" h="76644">
                  <a:moveTo>
                    <a:pt x="350987" y="42059"/>
                  </a:moveTo>
                  <a:lnTo>
                    <a:pt x="353096" y="42569"/>
                  </a:lnTo>
                  <a:lnTo>
                    <a:pt x="356927" y="43784"/>
                  </a:lnTo>
                  <a:lnTo>
                    <a:pt x="360608" y="46723"/>
                  </a:lnTo>
                  <a:lnTo>
                    <a:pt x="360775" y="31863"/>
                  </a:lnTo>
                  <a:lnTo>
                    <a:pt x="363533" y="30157"/>
                  </a:lnTo>
                  <a:lnTo>
                    <a:pt x="366807" y="26890"/>
                  </a:lnTo>
                  <a:lnTo>
                    <a:pt x="368362" y="24278"/>
                  </a:lnTo>
                  <a:lnTo>
                    <a:pt x="369251" y="21230"/>
                  </a:lnTo>
                  <a:lnTo>
                    <a:pt x="369472" y="17964"/>
                  </a:lnTo>
                  <a:lnTo>
                    <a:pt x="369472" y="14914"/>
                  </a:lnTo>
                  <a:lnTo>
                    <a:pt x="368899" y="12265"/>
                  </a:lnTo>
                  <a:lnTo>
                    <a:pt x="367751" y="10016"/>
                  </a:lnTo>
                  <a:lnTo>
                    <a:pt x="364939" y="5897"/>
                  </a:lnTo>
                  <a:lnTo>
                    <a:pt x="360572" y="2922"/>
                  </a:lnTo>
                  <a:lnTo>
                    <a:pt x="357889" y="1814"/>
                  </a:lnTo>
                  <a:lnTo>
                    <a:pt x="354707" y="1088"/>
                  </a:lnTo>
                  <a:lnTo>
                    <a:pt x="351524" y="363"/>
                  </a:lnTo>
                  <a:lnTo>
                    <a:pt x="347638" y="0"/>
                  </a:lnTo>
                  <a:lnTo>
                    <a:pt x="343049" y="0"/>
                  </a:lnTo>
                  <a:lnTo>
                    <a:pt x="333946" y="13935"/>
                  </a:lnTo>
                  <a:lnTo>
                    <a:pt x="344863" y="13935"/>
                  </a:lnTo>
                  <a:lnTo>
                    <a:pt x="348434" y="14371"/>
                  </a:lnTo>
                  <a:lnTo>
                    <a:pt x="351209" y="15097"/>
                  </a:lnTo>
                  <a:lnTo>
                    <a:pt x="354484" y="17854"/>
                  </a:lnTo>
                  <a:lnTo>
                    <a:pt x="355262" y="20685"/>
                  </a:lnTo>
                  <a:lnTo>
                    <a:pt x="355262" y="21701"/>
                  </a:lnTo>
                  <a:lnTo>
                    <a:pt x="353448" y="25149"/>
                  </a:lnTo>
                  <a:lnTo>
                    <a:pt x="350339" y="26964"/>
                  </a:lnTo>
                  <a:lnTo>
                    <a:pt x="347527" y="27689"/>
                  </a:lnTo>
                  <a:lnTo>
                    <a:pt x="348230" y="41807"/>
                  </a:lnTo>
                  <a:lnTo>
                    <a:pt x="350987" y="42059"/>
                  </a:lnTo>
                  <a:close/>
                </a:path>
                <a:path w="646577" h="76644">
                  <a:moveTo>
                    <a:pt x="433531" y="75048"/>
                  </a:moveTo>
                  <a:lnTo>
                    <a:pt x="436195" y="76372"/>
                  </a:lnTo>
                  <a:lnTo>
                    <a:pt x="439119" y="76644"/>
                  </a:lnTo>
                  <a:lnTo>
                    <a:pt x="441930" y="76644"/>
                  </a:lnTo>
                  <a:lnTo>
                    <a:pt x="444854" y="76372"/>
                  </a:lnTo>
                  <a:lnTo>
                    <a:pt x="447630" y="74359"/>
                  </a:lnTo>
                  <a:lnTo>
                    <a:pt x="447518" y="22609"/>
                  </a:lnTo>
                  <a:lnTo>
                    <a:pt x="444854" y="21175"/>
                  </a:lnTo>
                  <a:lnTo>
                    <a:pt x="441930" y="20902"/>
                  </a:lnTo>
                  <a:lnTo>
                    <a:pt x="439119" y="20902"/>
                  </a:lnTo>
                  <a:lnTo>
                    <a:pt x="436195" y="21175"/>
                  </a:lnTo>
                  <a:lnTo>
                    <a:pt x="433419" y="23299"/>
                  </a:lnTo>
                  <a:lnTo>
                    <a:pt x="433531" y="75048"/>
                  </a:lnTo>
                  <a:close/>
                </a:path>
                <a:path w="646577" h="76644">
                  <a:moveTo>
                    <a:pt x="454734" y="6859"/>
                  </a:moveTo>
                  <a:lnTo>
                    <a:pt x="454734" y="4319"/>
                  </a:lnTo>
                  <a:lnTo>
                    <a:pt x="453994" y="2541"/>
                  </a:lnTo>
                  <a:lnTo>
                    <a:pt x="451035" y="507"/>
                  </a:lnTo>
                  <a:lnTo>
                    <a:pt x="448259" y="0"/>
                  </a:lnTo>
                  <a:lnTo>
                    <a:pt x="439969" y="0"/>
                  </a:lnTo>
                  <a:lnTo>
                    <a:pt x="437120" y="527"/>
                  </a:lnTo>
                  <a:lnTo>
                    <a:pt x="435640" y="1578"/>
                  </a:lnTo>
                  <a:lnTo>
                    <a:pt x="433419" y="4464"/>
                  </a:lnTo>
                  <a:lnTo>
                    <a:pt x="433419" y="9690"/>
                  </a:lnTo>
                  <a:lnTo>
                    <a:pt x="434141" y="11485"/>
                  </a:lnTo>
                  <a:lnTo>
                    <a:pt x="437027" y="13445"/>
                  </a:lnTo>
                  <a:lnTo>
                    <a:pt x="439821" y="13935"/>
                  </a:lnTo>
                  <a:lnTo>
                    <a:pt x="448110" y="13935"/>
                  </a:lnTo>
                  <a:lnTo>
                    <a:pt x="450942" y="13427"/>
                  </a:lnTo>
                  <a:lnTo>
                    <a:pt x="452459" y="12411"/>
                  </a:lnTo>
                  <a:lnTo>
                    <a:pt x="454734" y="9544"/>
                  </a:lnTo>
                  <a:lnTo>
                    <a:pt x="454734" y="6859"/>
                  </a:lnTo>
                  <a:close/>
                </a:path>
                <a:path w="646577" h="76644">
                  <a:moveTo>
                    <a:pt x="464524" y="7240"/>
                  </a:moveTo>
                  <a:lnTo>
                    <a:pt x="461840" y="9363"/>
                  </a:lnTo>
                  <a:lnTo>
                    <a:pt x="461840" y="20902"/>
                  </a:lnTo>
                  <a:lnTo>
                    <a:pt x="456733" y="20902"/>
                  </a:lnTo>
                  <a:lnTo>
                    <a:pt x="455419" y="21828"/>
                  </a:lnTo>
                  <a:lnTo>
                    <a:pt x="454846" y="24550"/>
                  </a:lnTo>
                  <a:lnTo>
                    <a:pt x="454734" y="27871"/>
                  </a:lnTo>
                  <a:lnTo>
                    <a:pt x="454901" y="32208"/>
                  </a:lnTo>
                  <a:lnTo>
                    <a:pt x="456622" y="34838"/>
                  </a:lnTo>
                  <a:lnTo>
                    <a:pt x="461840" y="34838"/>
                  </a:lnTo>
                  <a:lnTo>
                    <a:pt x="461840" y="62419"/>
                  </a:lnTo>
                  <a:lnTo>
                    <a:pt x="462173" y="64977"/>
                  </a:lnTo>
                  <a:lnTo>
                    <a:pt x="463505" y="69259"/>
                  </a:lnTo>
                  <a:lnTo>
                    <a:pt x="465947" y="72453"/>
                  </a:lnTo>
                  <a:lnTo>
                    <a:pt x="469130" y="74921"/>
                  </a:lnTo>
                  <a:lnTo>
                    <a:pt x="473422" y="76300"/>
                  </a:lnTo>
                  <a:lnTo>
                    <a:pt x="475976" y="76644"/>
                  </a:lnTo>
                  <a:lnTo>
                    <a:pt x="481027" y="76572"/>
                  </a:lnTo>
                  <a:lnTo>
                    <a:pt x="484173" y="76100"/>
                  </a:lnTo>
                  <a:lnTo>
                    <a:pt x="486837" y="75393"/>
                  </a:lnTo>
                  <a:lnTo>
                    <a:pt x="489428" y="73488"/>
                  </a:lnTo>
                  <a:lnTo>
                    <a:pt x="490150" y="70730"/>
                  </a:lnTo>
                  <a:lnTo>
                    <a:pt x="490261" y="67282"/>
                  </a:lnTo>
                  <a:lnTo>
                    <a:pt x="490095" y="64234"/>
                  </a:lnTo>
                  <a:lnTo>
                    <a:pt x="488595" y="61294"/>
                  </a:lnTo>
                  <a:lnTo>
                    <a:pt x="485857" y="62183"/>
                  </a:lnTo>
                  <a:lnTo>
                    <a:pt x="483193" y="62710"/>
                  </a:lnTo>
                  <a:lnTo>
                    <a:pt x="480010" y="62710"/>
                  </a:lnTo>
                  <a:lnTo>
                    <a:pt x="476512" y="59715"/>
                  </a:lnTo>
                  <a:lnTo>
                    <a:pt x="476050" y="55524"/>
                  </a:lnTo>
                  <a:lnTo>
                    <a:pt x="476050" y="34838"/>
                  </a:lnTo>
                  <a:lnTo>
                    <a:pt x="487930" y="34838"/>
                  </a:lnTo>
                  <a:lnTo>
                    <a:pt x="489651" y="33260"/>
                  </a:lnTo>
                  <a:lnTo>
                    <a:pt x="490261" y="30411"/>
                  </a:lnTo>
                  <a:lnTo>
                    <a:pt x="490261" y="26564"/>
                  </a:lnTo>
                  <a:lnTo>
                    <a:pt x="489983" y="23643"/>
                  </a:lnTo>
                  <a:lnTo>
                    <a:pt x="487818" y="20902"/>
                  </a:lnTo>
                  <a:lnTo>
                    <a:pt x="476050" y="20902"/>
                  </a:lnTo>
                  <a:lnTo>
                    <a:pt x="475940" y="8656"/>
                  </a:lnTo>
                  <a:lnTo>
                    <a:pt x="473368" y="7240"/>
                  </a:lnTo>
                  <a:lnTo>
                    <a:pt x="470352" y="6968"/>
                  </a:lnTo>
                  <a:lnTo>
                    <a:pt x="467539" y="6968"/>
                  </a:lnTo>
                  <a:lnTo>
                    <a:pt x="464524" y="7240"/>
                  </a:lnTo>
                  <a:close/>
                </a:path>
                <a:path w="646577" h="76644">
                  <a:moveTo>
                    <a:pt x="527564" y="62710"/>
                  </a:moveTo>
                  <a:lnTo>
                    <a:pt x="524751" y="62710"/>
                  </a:lnTo>
                  <a:lnTo>
                    <a:pt x="524788" y="76644"/>
                  </a:lnTo>
                  <a:lnTo>
                    <a:pt x="528341" y="76644"/>
                  </a:lnTo>
                  <a:lnTo>
                    <a:pt x="532096" y="62473"/>
                  </a:lnTo>
                  <a:lnTo>
                    <a:pt x="527564" y="62710"/>
                  </a:lnTo>
                  <a:close/>
                </a:path>
                <a:path w="646577" h="76644">
                  <a:moveTo>
                    <a:pt x="504471" y="59660"/>
                  </a:moveTo>
                  <a:lnTo>
                    <a:pt x="504471" y="62492"/>
                  </a:lnTo>
                  <a:lnTo>
                    <a:pt x="504971" y="64959"/>
                  </a:lnTo>
                  <a:lnTo>
                    <a:pt x="506970" y="69169"/>
                  </a:lnTo>
                  <a:lnTo>
                    <a:pt x="510189" y="72344"/>
                  </a:lnTo>
                  <a:lnTo>
                    <a:pt x="514149" y="74830"/>
                  </a:lnTo>
                  <a:lnTo>
                    <a:pt x="519108" y="76282"/>
                  </a:lnTo>
                  <a:lnTo>
                    <a:pt x="521827" y="76644"/>
                  </a:lnTo>
                  <a:lnTo>
                    <a:pt x="524788" y="76644"/>
                  </a:lnTo>
                  <a:lnTo>
                    <a:pt x="524751" y="62710"/>
                  </a:lnTo>
                  <a:lnTo>
                    <a:pt x="522568" y="62419"/>
                  </a:lnTo>
                  <a:lnTo>
                    <a:pt x="518683" y="60459"/>
                  </a:lnTo>
                  <a:lnTo>
                    <a:pt x="520070" y="57392"/>
                  </a:lnTo>
                  <a:lnTo>
                    <a:pt x="523307" y="56341"/>
                  </a:lnTo>
                  <a:lnTo>
                    <a:pt x="526731" y="55960"/>
                  </a:lnTo>
                  <a:lnTo>
                    <a:pt x="530932" y="55741"/>
                  </a:lnTo>
                  <a:lnTo>
                    <a:pt x="539997" y="55741"/>
                  </a:lnTo>
                  <a:lnTo>
                    <a:pt x="539997" y="59879"/>
                  </a:lnTo>
                  <a:lnTo>
                    <a:pt x="536020" y="61530"/>
                  </a:lnTo>
                  <a:lnTo>
                    <a:pt x="532096" y="62473"/>
                  </a:lnTo>
                  <a:lnTo>
                    <a:pt x="528341" y="76644"/>
                  </a:lnTo>
                  <a:lnTo>
                    <a:pt x="531578" y="76155"/>
                  </a:lnTo>
                  <a:lnTo>
                    <a:pt x="534502" y="75176"/>
                  </a:lnTo>
                  <a:lnTo>
                    <a:pt x="537425" y="74194"/>
                  </a:lnTo>
                  <a:lnTo>
                    <a:pt x="540035" y="72508"/>
                  </a:lnTo>
                  <a:lnTo>
                    <a:pt x="542329" y="70112"/>
                  </a:lnTo>
                  <a:lnTo>
                    <a:pt x="542329" y="74467"/>
                  </a:lnTo>
                  <a:lnTo>
                    <a:pt x="542495" y="75393"/>
                  </a:lnTo>
                  <a:lnTo>
                    <a:pt x="545271" y="76572"/>
                  </a:lnTo>
                  <a:lnTo>
                    <a:pt x="551063" y="76572"/>
                  </a:lnTo>
                  <a:lnTo>
                    <a:pt x="554208" y="74575"/>
                  </a:lnTo>
                  <a:lnTo>
                    <a:pt x="554208" y="37306"/>
                  </a:lnTo>
                  <a:lnTo>
                    <a:pt x="553727" y="34330"/>
                  </a:lnTo>
                  <a:lnTo>
                    <a:pt x="552764" y="31790"/>
                  </a:lnTo>
                  <a:lnTo>
                    <a:pt x="551803" y="29249"/>
                  </a:lnTo>
                  <a:lnTo>
                    <a:pt x="550285" y="27181"/>
                  </a:lnTo>
                  <a:lnTo>
                    <a:pt x="546141" y="23987"/>
                  </a:lnTo>
                  <a:lnTo>
                    <a:pt x="543495" y="22807"/>
                  </a:lnTo>
                  <a:lnTo>
                    <a:pt x="540275" y="22047"/>
                  </a:lnTo>
                  <a:lnTo>
                    <a:pt x="537056" y="21283"/>
                  </a:lnTo>
                  <a:lnTo>
                    <a:pt x="533189" y="20902"/>
                  </a:lnTo>
                  <a:lnTo>
                    <a:pt x="526083" y="20902"/>
                  </a:lnTo>
                  <a:lnTo>
                    <a:pt x="521180" y="21283"/>
                  </a:lnTo>
                  <a:lnTo>
                    <a:pt x="516554" y="21883"/>
                  </a:lnTo>
                  <a:lnTo>
                    <a:pt x="512484" y="22753"/>
                  </a:lnTo>
                  <a:lnTo>
                    <a:pt x="509189" y="23679"/>
                  </a:lnTo>
                  <a:lnTo>
                    <a:pt x="506026" y="25421"/>
                  </a:lnTo>
                  <a:lnTo>
                    <a:pt x="504582" y="28543"/>
                  </a:lnTo>
                  <a:lnTo>
                    <a:pt x="504471" y="31137"/>
                  </a:lnTo>
                  <a:lnTo>
                    <a:pt x="504694" y="34131"/>
                  </a:lnTo>
                  <a:lnTo>
                    <a:pt x="505471" y="37034"/>
                  </a:lnTo>
                  <a:lnTo>
                    <a:pt x="508321" y="38322"/>
                  </a:lnTo>
                  <a:lnTo>
                    <a:pt x="511558" y="37415"/>
                  </a:lnTo>
                  <a:lnTo>
                    <a:pt x="514741" y="36581"/>
                  </a:lnTo>
                  <a:lnTo>
                    <a:pt x="518478" y="35745"/>
                  </a:lnTo>
                  <a:lnTo>
                    <a:pt x="522993" y="35021"/>
                  </a:lnTo>
                  <a:lnTo>
                    <a:pt x="525565" y="34838"/>
                  </a:lnTo>
                  <a:lnTo>
                    <a:pt x="532411" y="34947"/>
                  </a:lnTo>
                  <a:lnTo>
                    <a:pt x="535372" y="35383"/>
                  </a:lnTo>
                  <a:lnTo>
                    <a:pt x="538425" y="36581"/>
                  </a:lnTo>
                  <a:lnTo>
                    <a:pt x="539997" y="39193"/>
                  </a:lnTo>
                  <a:lnTo>
                    <a:pt x="539997" y="41807"/>
                  </a:lnTo>
                  <a:lnTo>
                    <a:pt x="529600" y="41807"/>
                  </a:lnTo>
                  <a:lnTo>
                    <a:pt x="525251" y="42151"/>
                  </a:lnTo>
                  <a:lnTo>
                    <a:pt x="521512" y="42840"/>
                  </a:lnTo>
                  <a:lnTo>
                    <a:pt x="517775" y="43530"/>
                  </a:lnTo>
                  <a:lnTo>
                    <a:pt x="514630" y="44618"/>
                  </a:lnTo>
                  <a:lnTo>
                    <a:pt x="512076" y="46107"/>
                  </a:lnTo>
                  <a:lnTo>
                    <a:pt x="509522" y="47594"/>
                  </a:lnTo>
                  <a:lnTo>
                    <a:pt x="507617" y="49463"/>
                  </a:lnTo>
                  <a:lnTo>
                    <a:pt x="505100" y="53963"/>
                  </a:lnTo>
                  <a:lnTo>
                    <a:pt x="504471" y="56612"/>
                  </a:lnTo>
                  <a:lnTo>
                    <a:pt x="504471" y="596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7" name="object 157"/>
            <p:cNvSpPr/>
            <p:nvPr/>
          </p:nvSpPr>
          <p:spPr>
            <a:xfrm>
              <a:off x="6546278" y="3625157"/>
              <a:ext cx="10490" cy="19650"/>
            </a:xfrm>
            <a:custGeom>
              <a:avLst/>
              <a:gdLst/>
              <a:ahLst/>
              <a:cxnLst/>
              <a:rect l="l" t="t" r="r" b="b"/>
              <a:pathLst>
                <a:path w="10490" h="19650">
                  <a:moveTo>
                    <a:pt x="0" y="0"/>
                  </a:moveTo>
                  <a:lnTo>
                    <a:pt x="1978" y="19124"/>
                  </a:lnTo>
                  <a:lnTo>
                    <a:pt x="5901" y="19650"/>
                  </a:lnTo>
                  <a:lnTo>
                    <a:pt x="10490" y="19650"/>
                  </a:lnTo>
                  <a:lnTo>
                    <a:pt x="10008" y="5715"/>
                  </a:lnTo>
                  <a:lnTo>
                    <a:pt x="6327" y="5116"/>
                  </a:lnTo>
                  <a:lnTo>
                    <a:pt x="2275" y="3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158"/>
            <p:cNvSpPr/>
            <p:nvPr/>
          </p:nvSpPr>
          <p:spPr>
            <a:xfrm>
              <a:off x="6467398" y="3596034"/>
              <a:ext cx="56841" cy="76644"/>
            </a:xfrm>
            <a:custGeom>
              <a:avLst/>
              <a:gdLst/>
              <a:ahLst/>
              <a:cxnLst/>
              <a:rect l="l" t="t" r="r" b="b"/>
              <a:pathLst>
                <a:path w="56841" h="76644">
                  <a:moveTo>
                    <a:pt x="5439" y="76644"/>
                  </a:moveTo>
                  <a:lnTo>
                    <a:pt x="54176" y="76644"/>
                  </a:lnTo>
                  <a:lnTo>
                    <a:pt x="55953" y="75611"/>
                  </a:lnTo>
                  <a:lnTo>
                    <a:pt x="56675" y="72889"/>
                  </a:lnTo>
                  <a:lnTo>
                    <a:pt x="56841" y="69677"/>
                  </a:lnTo>
                  <a:lnTo>
                    <a:pt x="56767" y="67373"/>
                  </a:lnTo>
                  <a:lnTo>
                    <a:pt x="55953" y="64288"/>
                  </a:lnTo>
                  <a:lnTo>
                    <a:pt x="53399" y="62710"/>
                  </a:lnTo>
                  <a:lnTo>
                    <a:pt x="14210" y="62710"/>
                  </a:lnTo>
                  <a:lnTo>
                    <a:pt x="26977" y="54217"/>
                  </a:lnTo>
                  <a:lnTo>
                    <a:pt x="33416" y="49936"/>
                  </a:lnTo>
                  <a:lnTo>
                    <a:pt x="38596" y="46179"/>
                  </a:lnTo>
                  <a:lnTo>
                    <a:pt x="42519" y="42950"/>
                  </a:lnTo>
                  <a:lnTo>
                    <a:pt x="46442" y="39719"/>
                  </a:lnTo>
                  <a:lnTo>
                    <a:pt x="49476" y="36780"/>
                  </a:lnTo>
                  <a:lnTo>
                    <a:pt x="51622" y="34131"/>
                  </a:lnTo>
                  <a:lnTo>
                    <a:pt x="53769" y="31482"/>
                  </a:lnTo>
                  <a:lnTo>
                    <a:pt x="55176" y="29014"/>
                  </a:lnTo>
                  <a:lnTo>
                    <a:pt x="56508" y="24441"/>
                  </a:lnTo>
                  <a:lnTo>
                    <a:pt x="56841" y="19705"/>
                  </a:lnTo>
                  <a:lnTo>
                    <a:pt x="56841" y="16948"/>
                  </a:lnTo>
                  <a:lnTo>
                    <a:pt x="56249" y="14353"/>
                  </a:lnTo>
                  <a:lnTo>
                    <a:pt x="55064" y="11921"/>
                  </a:lnTo>
                  <a:lnTo>
                    <a:pt x="52104" y="7385"/>
                  </a:lnTo>
                  <a:lnTo>
                    <a:pt x="47368" y="3829"/>
                  </a:lnTo>
                  <a:lnTo>
                    <a:pt x="44369" y="2449"/>
                  </a:lnTo>
                  <a:lnTo>
                    <a:pt x="40744" y="1469"/>
                  </a:lnTo>
                  <a:lnTo>
                    <a:pt x="37117" y="490"/>
                  </a:lnTo>
                  <a:lnTo>
                    <a:pt x="32898" y="0"/>
                  </a:lnTo>
                  <a:lnTo>
                    <a:pt x="24978" y="0"/>
                  </a:lnTo>
                  <a:lnTo>
                    <a:pt x="22019" y="290"/>
                  </a:lnTo>
                  <a:lnTo>
                    <a:pt x="19206" y="871"/>
                  </a:lnTo>
                  <a:lnTo>
                    <a:pt x="16393" y="1451"/>
                  </a:lnTo>
                  <a:lnTo>
                    <a:pt x="13821" y="2160"/>
                  </a:lnTo>
                  <a:lnTo>
                    <a:pt x="11489" y="2994"/>
                  </a:lnTo>
                  <a:lnTo>
                    <a:pt x="7179" y="4700"/>
                  </a:lnTo>
                  <a:lnTo>
                    <a:pt x="3923" y="6515"/>
                  </a:lnTo>
                  <a:lnTo>
                    <a:pt x="591" y="9580"/>
                  </a:lnTo>
                  <a:lnTo>
                    <a:pt x="36" y="12212"/>
                  </a:lnTo>
                  <a:lnTo>
                    <a:pt x="0" y="15133"/>
                  </a:lnTo>
                  <a:lnTo>
                    <a:pt x="369" y="18145"/>
                  </a:lnTo>
                  <a:lnTo>
                    <a:pt x="2127" y="20794"/>
                  </a:lnTo>
                  <a:lnTo>
                    <a:pt x="4903" y="20540"/>
                  </a:lnTo>
                  <a:lnTo>
                    <a:pt x="7641" y="19089"/>
                  </a:lnTo>
                  <a:lnTo>
                    <a:pt x="11435" y="17419"/>
                  </a:lnTo>
                  <a:lnTo>
                    <a:pt x="15894" y="15750"/>
                  </a:lnTo>
                  <a:lnTo>
                    <a:pt x="18595" y="15024"/>
                  </a:lnTo>
                  <a:lnTo>
                    <a:pt x="21296" y="14298"/>
                  </a:lnTo>
                  <a:lnTo>
                    <a:pt x="24386" y="13935"/>
                  </a:lnTo>
                  <a:lnTo>
                    <a:pt x="27865" y="13935"/>
                  </a:lnTo>
                  <a:lnTo>
                    <a:pt x="32546" y="14171"/>
                  </a:lnTo>
                  <a:lnTo>
                    <a:pt x="36173" y="15115"/>
                  </a:lnTo>
                  <a:lnTo>
                    <a:pt x="38911" y="16602"/>
                  </a:lnTo>
                  <a:lnTo>
                    <a:pt x="41687" y="19542"/>
                  </a:lnTo>
                  <a:lnTo>
                    <a:pt x="42631" y="23080"/>
                  </a:lnTo>
                  <a:lnTo>
                    <a:pt x="42390" y="25911"/>
                  </a:lnTo>
                  <a:lnTo>
                    <a:pt x="41427" y="28959"/>
                  </a:lnTo>
                  <a:lnTo>
                    <a:pt x="39244" y="32443"/>
                  </a:lnTo>
                  <a:lnTo>
                    <a:pt x="36136" y="36272"/>
                  </a:lnTo>
                  <a:lnTo>
                    <a:pt x="31473" y="40699"/>
                  </a:lnTo>
                  <a:lnTo>
                    <a:pt x="28420" y="43149"/>
                  </a:lnTo>
                  <a:lnTo>
                    <a:pt x="24645" y="45834"/>
                  </a:lnTo>
                  <a:lnTo>
                    <a:pt x="5661" y="58463"/>
                  </a:lnTo>
                  <a:lnTo>
                    <a:pt x="2941" y="60913"/>
                  </a:lnTo>
                  <a:lnTo>
                    <a:pt x="777" y="64052"/>
                  </a:lnTo>
                  <a:lnTo>
                    <a:pt x="92" y="66992"/>
                  </a:lnTo>
                  <a:lnTo>
                    <a:pt x="0" y="69569"/>
                  </a:lnTo>
                  <a:lnTo>
                    <a:pt x="276" y="73270"/>
                  </a:lnTo>
                  <a:lnTo>
                    <a:pt x="2239" y="76191"/>
                  </a:lnTo>
                  <a:lnTo>
                    <a:pt x="5439" y="766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159"/>
            <p:cNvSpPr/>
            <p:nvPr/>
          </p:nvSpPr>
          <p:spPr>
            <a:xfrm>
              <a:off x="6588187" y="3651775"/>
              <a:ext cx="21315" cy="34838"/>
            </a:xfrm>
            <a:custGeom>
              <a:avLst/>
              <a:gdLst/>
              <a:ahLst/>
              <a:cxnLst/>
              <a:rect l="l" t="t" r="r" b="b"/>
              <a:pathLst>
                <a:path w="21315" h="34838">
                  <a:moveTo>
                    <a:pt x="16635" y="72"/>
                  </a:moveTo>
                  <a:lnTo>
                    <a:pt x="13063" y="0"/>
                  </a:lnTo>
                  <a:lnTo>
                    <a:pt x="10213" y="363"/>
                  </a:lnTo>
                  <a:lnTo>
                    <a:pt x="7550" y="2994"/>
                  </a:lnTo>
                  <a:lnTo>
                    <a:pt x="7105" y="6314"/>
                  </a:lnTo>
                  <a:lnTo>
                    <a:pt x="7105" y="15786"/>
                  </a:lnTo>
                  <a:lnTo>
                    <a:pt x="0" y="32334"/>
                  </a:lnTo>
                  <a:lnTo>
                    <a:pt x="1610" y="34676"/>
                  </a:lnTo>
                  <a:lnTo>
                    <a:pt x="4218" y="34838"/>
                  </a:lnTo>
                  <a:lnTo>
                    <a:pt x="7124" y="34566"/>
                  </a:lnTo>
                  <a:lnTo>
                    <a:pt x="9991" y="32661"/>
                  </a:lnTo>
                  <a:lnTo>
                    <a:pt x="17208" y="21121"/>
                  </a:lnTo>
                  <a:lnTo>
                    <a:pt x="18670" y="18834"/>
                  </a:lnTo>
                  <a:lnTo>
                    <a:pt x="20039" y="15533"/>
                  </a:lnTo>
                  <a:lnTo>
                    <a:pt x="20946" y="11976"/>
                  </a:lnTo>
                  <a:lnTo>
                    <a:pt x="21242" y="9363"/>
                  </a:lnTo>
                  <a:lnTo>
                    <a:pt x="21315" y="6314"/>
                  </a:lnTo>
                  <a:lnTo>
                    <a:pt x="21186" y="3829"/>
                  </a:lnTo>
                  <a:lnTo>
                    <a:pt x="19650" y="1088"/>
                  </a:lnTo>
                  <a:lnTo>
                    <a:pt x="16635" y="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160"/>
            <p:cNvSpPr/>
            <p:nvPr/>
          </p:nvSpPr>
          <p:spPr>
            <a:xfrm>
              <a:off x="6669952" y="3597341"/>
              <a:ext cx="17708" cy="53563"/>
            </a:xfrm>
            <a:custGeom>
              <a:avLst/>
              <a:gdLst/>
              <a:ahLst/>
              <a:cxnLst/>
              <a:rect l="l" t="t" r="r" b="b"/>
              <a:pathLst>
                <a:path w="17708" h="53563">
                  <a:moveTo>
                    <a:pt x="0" y="14533"/>
                  </a:moveTo>
                  <a:lnTo>
                    <a:pt x="2665" y="16821"/>
                  </a:lnTo>
                  <a:lnTo>
                    <a:pt x="3497" y="19923"/>
                  </a:lnTo>
                  <a:lnTo>
                    <a:pt x="2387" y="23661"/>
                  </a:lnTo>
                  <a:lnTo>
                    <a:pt x="2609" y="50189"/>
                  </a:lnTo>
                  <a:lnTo>
                    <a:pt x="3497" y="53563"/>
                  </a:lnTo>
                  <a:lnTo>
                    <a:pt x="7198" y="37487"/>
                  </a:lnTo>
                  <a:lnTo>
                    <a:pt x="2720" y="34946"/>
                  </a:lnTo>
                  <a:lnTo>
                    <a:pt x="7198" y="32642"/>
                  </a:lnTo>
                  <a:lnTo>
                    <a:pt x="10899" y="29956"/>
                  </a:lnTo>
                  <a:lnTo>
                    <a:pt x="13712" y="27000"/>
                  </a:lnTo>
                  <a:lnTo>
                    <a:pt x="15949" y="23860"/>
                  </a:lnTo>
                  <a:lnTo>
                    <a:pt x="17357" y="20449"/>
                  </a:lnTo>
                  <a:lnTo>
                    <a:pt x="17708" y="16875"/>
                  </a:lnTo>
                  <a:lnTo>
                    <a:pt x="17708" y="14188"/>
                  </a:lnTo>
                  <a:lnTo>
                    <a:pt x="16098" y="9471"/>
                  </a:lnTo>
                  <a:lnTo>
                    <a:pt x="13397" y="5298"/>
                  </a:lnTo>
                  <a:lnTo>
                    <a:pt x="9030" y="2105"/>
                  </a:lnTo>
                  <a:lnTo>
                    <a:pt x="6217" y="871"/>
                  </a:lnTo>
                  <a:lnTo>
                    <a:pt x="2776" y="0"/>
                  </a:lnTo>
                  <a:lnTo>
                    <a:pt x="0" y="145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1" name="object 161"/>
            <p:cNvSpPr/>
            <p:nvPr/>
          </p:nvSpPr>
          <p:spPr>
            <a:xfrm>
              <a:off x="6630818" y="3596034"/>
              <a:ext cx="56842" cy="76644"/>
            </a:xfrm>
            <a:custGeom>
              <a:avLst/>
              <a:gdLst/>
              <a:ahLst/>
              <a:cxnLst/>
              <a:rect l="l" t="t" r="r" b="b"/>
              <a:pathLst>
                <a:path w="56842" h="76644">
                  <a:moveTo>
                    <a:pt x="46332" y="38794"/>
                  </a:moveTo>
                  <a:lnTo>
                    <a:pt x="42631" y="54870"/>
                  </a:lnTo>
                  <a:lnTo>
                    <a:pt x="41465" y="59171"/>
                  </a:lnTo>
                  <a:lnTo>
                    <a:pt x="36803" y="62001"/>
                  </a:lnTo>
                  <a:lnTo>
                    <a:pt x="33305" y="62710"/>
                  </a:lnTo>
                  <a:lnTo>
                    <a:pt x="23832" y="62710"/>
                  </a:lnTo>
                  <a:lnTo>
                    <a:pt x="20223" y="62020"/>
                  </a:lnTo>
                  <a:lnTo>
                    <a:pt x="17819" y="60641"/>
                  </a:lnTo>
                  <a:lnTo>
                    <a:pt x="14211" y="57302"/>
                  </a:lnTo>
                  <a:lnTo>
                    <a:pt x="14211" y="54762"/>
                  </a:lnTo>
                  <a:lnTo>
                    <a:pt x="14488" y="52511"/>
                  </a:lnTo>
                  <a:lnTo>
                    <a:pt x="16431" y="49500"/>
                  </a:lnTo>
                  <a:lnTo>
                    <a:pt x="20039" y="46723"/>
                  </a:lnTo>
                  <a:lnTo>
                    <a:pt x="23369" y="45054"/>
                  </a:lnTo>
                  <a:lnTo>
                    <a:pt x="27533" y="43440"/>
                  </a:lnTo>
                  <a:lnTo>
                    <a:pt x="32269" y="45163"/>
                  </a:lnTo>
                  <a:lnTo>
                    <a:pt x="36117" y="46832"/>
                  </a:lnTo>
                  <a:lnTo>
                    <a:pt x="38968" y="48611"/>
                  </a:lnTo>
                  <a:lnTo>
                    <a:pt x="41743" y="51495"/>
                  </a:lnTo>
                  <a:lnTo>
                    <a:pt x="41521" y="24968"/>
                  </a:lnTo>
                  <a:lnTo>
                    <a:pt x="37080" y="28162"/>
                  </a:lnTo>
                  <a:lnTo>
                    <a:pt x="33897" y="29649"/>
                  </a:lnTo>
                  <a:lnTo>
                    <a:pt x="29753" y="31028"/>
                  </a:lnTo>
                  <a:lnTo>
                    <a:pt x="27015" y="30157"/>
                  </a:lnTo>
                  <a:lnTo>
                    <a:pt x="24664" y="29359"/>
                  </a:lnTo>
                  <a:lnTo>
                    <a:pt x="20741" y="27906"/>
                  </a:lnTo>
                  <a:lnTo>
                    <a:pt x="17873" y="26346"/>
                  </a:lnTo>
                  <a:lnTo>
                    <a:pt x="15099" y="23842"/>
                  </a:lnTo>
                  <a:lnTo>
                    <a:pt x="14211" y="21012"/>
                  </a:lnTo>
                  <a:lnTo>
                    <a:pt x="15375" y="17020"/>
                  </a:lnTo>
                  <a:lnTo>
                    <a:pt x="20039" y="14552"/>
                  </a:lnTo>
                  <a:lnTo>
                    <a:pt x="23572" y="13935"/>
                  </a:lnTo>
                  <a:lnTo>
                    <a:pt x="28310" y="13935"/>
                  </a:lnTo>
                  <a:lnTo>
                    <a:pt x="32862" y="14099"/>
                  </a:lnTo>
                  <a:lnTo>
                    <a:pt x="36414" y="14752"/>
                  </a:lnTo>
                  <a:lnTo>
                    <a:pt x="39133" y="15840"/>
                  </a:lnTo>
                  <a:lnTo>
                    <a:pt x="41909" y="1306"/>
                  </a:lnTo>
                  <a:lnTo>
                    <a:pt x="38468" y="435"/>
                  </a:lnTo>
                  <a:lnTo>
                    <a:pt x="34305" y="0"/>
                  </a:lnTo>
                  <a:lnTo>
                    <a:pt x="24608" y="0"/>
                  </a:lnTo>
                  <a:lnTo>
                    <a:pt x="20354" y="472"/>
                  </a:lnTo>
                  <a:lnTo>
                    <a:pt x="16653" y="1414"/>
                  </a:lnTo>
                  <a:lnTo>
                    <a:pt x="12952" y="2359"/>
                  </a:lnTo>
                  <a:lnTo>
                    <a:pt x="9861" y="3721"/>
                  </a:lnTo>
                  <a:lnTo>
                    <a:pt x="7383" y="5499"/>
                  </a:lnTo>
                  <a:lnTo>
                    <a:pt x="3053" y="9381"/>
                  </a:lnTo>
                  <a:lnTo>
                    <a:pt x="610" y="14244"/>
                  </a:lnTo>
                  <a:lnTo>
                    <a:pt x="0" y="16948"/>
                  </a:lnTo>
                  <a:lnTo>
                    <a:pt x="0" y="19923"/>
                  </a:lnTo>
                  <a:lnTo>
                    <a:pt x="332" y="23860"/>
                  </a:lnTo>
                  <a:lnTo>
                    <a:pt x="1666" y="27418"/>
                  </a:lnTo>
                  <a:lnTo>
                    <a:pt x="3942" y="30483"/>
                  </a:lnTo>
                  <a:lnTo>
                    <a:pt x="6808" y="33279"/>
                  </a:lnTo>
                  <a:lnTo>
                    <a:pt x="10510" y="35745"/>
                  </a:lnTo>
                  <a:lnTo>
                    <a:pt x="14876" y="37995"/>
                  </a:lnTo>
                  <a:lnTo>
                    <a:pt x="10288" y="40554"/>
                  </a:lnTo>
                  <a:lnTo>
                    <a:pt x="6587" y="43385"/>
                  </a:lnTo>
                  <a:lnTo>
                    <a:pt x="3774" y="46433"/>
                  </a:lnTo>
                  <a:lnTo>
                    <a:pt x="1572" y="49700"/>
                  </a:lnTo>
                  <a:lnTo>
                    <a:pt x="314" y="53400"/>
                  </a:lnTo>
                  <a:lnTo>
                    <a:pt x="0" y="57484"/>
                  </a:lnTo>
                  <a:lnTo>
                    <a:pt x="0" y="60604"/>
                  </a:lnTo>
                  <a:lnTo>
                    <a:pt x="574" y="63343"/>
                  </a:lnTo>
                  <a:lnTo>
                    <a:pt x="1720" y="65703"/>
                  </a:lnTo>
                  <a:lnTo>
                    <a:pt x="4607" y="70058"/>
                  </a:lnTo>
                  <a:lnTo>
                    <a:pt x="9270" y="73324"/>
                  </a:lnTo>
                  <a:lnTo>
                    <a:pt x="12156" y="74557"/>
                  </a:lnTo>
                  <a:lnTo>
                    <a:pt x="15598" y="75393"/>
                  </a:lnTo>
                  <a:lnTo>
                    <a:pt x="19039" y="76227"/>
                  </a:lnTo>
                  <a:lnTo>
                    <a:pt x="23018" y="76644"/>
                  </a:lnTo>
                  <a:lnTo>
                    <a:pt x="32343" y="76644"/>
                  </a:lnTo>
                  <a:lnTo>
                    <a:pt x="36562" y="76173"/>
                  </a:lnTo>
                  <a:lnTo>
                    <a:pt x="40189" y="75229"/>
                  </a:lnTo>
                  <a:lnTo>
                    <a:pt x="43816" y="74286"/>
                  </a:lnTo>
                  <a:lnTo>
                    <a:pt x="46868" y="72908"/>
                  </a:lnTo>
                  <a:lnTo>
                    <a:pt x="49348" y="71092"/>
                  </a:lnTo>
                  <a:lnTo>
                    <a:pt x="53696" y="67064"/>
                  </a:lnTo>
                  <a:lnTo>
                    <a:pt x="54954" y="64451"/>
                  </a:lnTo>
                  <a:lnTo>
                    <a:pt x="56214" y="61838"/>
                  </a:lnTo>
                  <a:lnTo>
                    <a:pt x="56842" y="58863"/>
                  </a:lnTo>
                  <a:lnTo>
                    <a:pt x="56842" y="55524"/>
                  </a:lnTo>
                  <a:lnTo>
                    <a:pt x="56508" y="51460"/>
                  </a:lnTo>
                  <a:lnTo>
                    <a:pt x="55176" y="47830"/>
                  </a:lnTo>
                  <a:lnTo>
                    <a:pt x="52900" y="44583"/>
                  </a:lnTo>
                  <a:lnTo>
                    <a:pt x="50032" y="41553"/>
                  </a:lnTo>
                  <a:lnTo>
                    <a:pt x="46332" y="387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2" name="object 162"/>
            <p:cNvSpPr/>
            <p:nvPr/>
          </p:nvSpPr>
          <p:spPr>
            <a:xfrm>
              <a:off x="6694765" y="3596034"/>
              <a:ext cx="49737" cy="76644"/>
            </a:xfrm>
            <a:custGeom>
              <a:avLst/>
              <a:gdLst/>
              <a:ahLst/>
              <a:cxnLst/>
              <a:rect l="l" t="t" r="r" b="b"/>
              <a:pathLst>
                <a:path w="49737" h="76644">
                  <a:moveTo>
                    <a:pt x="185" y="58318"/>
                  </a:moveTo>
                  <a:lnTo>
                    <a:pt x="0" y="60895"/>
                  </a:lnTo>
                  <a:lnTo>
                    <a:pt x="19" y="64088"/>
                  </a:lnTo>
                  <a:lnTo>
                    <a:pt x="278" y="66847"/>
                  </a:lnTo>
                  <a:lnTo>
                    <a:pt x="1720" y="69514"/>
                  </a:lnTo>
                  <a:lnTo>
                    <a:pt x="4570" y="71855"/>
                  </a:lnTo>
                  <a:lnTo>
                    <a:pt x="7604" y="73596"/>
                  </a:lnTo>
                  <a:lnTo>
                    <a:pt x="11158" y="75194"/>
                  </a:lnTo>
                  <a:lnTo>
                    <a:pt x="15377" y="76354"/>
                  </a:lnTo>
                  <a:lnTo>
                    <a:pt x="19983" y="76644"/>
                  </a:lnTo>
                  <a:lnTo>
                    <a:pt x="24424" y="76644"/>
                  </a:lnTo>
                  <a:lnTo>
                    <a:pt x="28477" y="76046"/>
                  </a:lnTo>
                  <a:lnTo>
                    <a:pt x="32139" y="74848"/>
                  </a:lnTo>
                  <a:lnTo>
                    <a:pt x="35803" y="73651"/>
                  </a:lnTo>
                  <a:lnTo>
                    <a:pt x="38930" y="71945"/>
                  </a:lnTo>
                  <a:lnTo>
                    <a:pt x="41521" y="69731"/>
                  </a:lnTo>
                  <a:lnTo>
                    <a:pt x="44110" y="67518"/>
                  </a:lnTo>
                  <a:lnTo>
                    <a:pt x="46128" y="64778"/>
                  </a:lnTo>
                  <a:lnTo>
                    <a:pt x="47571" y="61512"/>
                  </a:lnTo>
                  <a:lnTo>
                    <a:pt x="49014" y="58246"/>
                  </a:lnTo>
                  <a:lnTo>
                    <a:pt x="49737" y="54508"/>
                  </a:lnTo>
                  <a:lnTo>
                    <a:pt x="49737" y="46669"/>
                  </a:lnTo>
                  <a:lnTo>
                    <a:pt x="49145" y="43458"/>
                  </a:lnTo>
                  <a:lnTo>
                    <a:pt x="47960" y="40662"/>
                  </a:lnTo>
                  <a:lnTo>
                    <a:pt x="46776" y="37868"/>
                  </a:lnTo>
                  <a:lnTo>
                    <a:pt x="45055" y="35528"/>
                  </a:lnTo>
                  <a:lnTo>
                    <a:pt x="40540" y="31753"/>
                  </a:lnTo>
                  <a:lnTo>
                    <a:pt x="37746" y="30321"/>
                  </a:lnTo>
                  <a:lnTo>
                    <a:pt x="34417" y="29340"/>
                  </a:lnTo>
                  <a:lnTo>
                    <a:pt x="31085" y="28360"/>
                  </a:lnTo>
                  <a:lnTo>
                    <a:pt x="27236" y="27871"/>
                  </a:lnTo>
                  <a:lnTo>
                    <a:pt x="17023" y="27961"/>
                  </a:lnTo>
                  <a:lnTo>
                    <a:pt x="14211" y="28197"/>
                  </a:lnTo>
                  <a:lnTo>
                    <a:pt x="14211" y="13935"/>
                  </a:lnTo>
                  <a:lnTo>
                    <a:pt x="40300" y="13935"/>
                  </a:lnTo>
                  <a:lnTo>
                    <a:pt x="42021" y="12247"/>
                  </a:lnTo>
                  <a:lnTo>
                    <a:pt x="42631" y="9326"/>
                  </a:lnTo>
                  <a:lnTo>
                    <a:pt x="42631" y="5624"/>
                  </a:lnTo>
                  <a:lnTo>
                    <a:pt x="42354" y="2830"/>
                  </a:lnTo>
                  <a:lnTo>
                    <a:pt x="40189" y="0"/>
                  </a:lnTo>
                  <a:lnTo>
                    <a:pt x="3886" y="0"/>
                  </a:lnTo>
                  <a:lnTo>
                    <a:pt x="314" y="1724"/>
                  </a:lnTo>
                  <a:lnTo>
                    <a:pt x="0" y="4573"/>
                  </a:lnTo>
                  <a:lnTo>
                    <a:pt x="0" y="40027"/>
                  </a:lnTo>
                  <a:lnTo>
                    <a:pt x="2331" y="42569"/>
                  </a:lnTo>
                  <a:lnTo>
                    <a:pt x="5589" y="42569"/>
                  </a:lnTo>
                  <a:lnTo>
                    <a:pt x="9824" y="42188"/>
                  </a:lnTo>
                  <a:lnTo>
                    <a:pt x="14432" y="41807"/>
                  </a:lnTo>
                  <a:lnTo>
                    <a:pt x="20427" y="41807"/>
                  </a:lnTo>
                  <a:lnTo>
                    <a:pt x="23258" y="42024"/>
                  </a:lnTo>
                  <a:lnTo>
                    <a:pt x="27922" y="42895"/>
                  </a:lnTo>
                  <a:lnTo>
                    <a:pt x="31252" y="44419"/>
                  </a:lnTo>
                  <a:lnTo>
                    <a:pt x="34471" y="47631"/>
                  </a:lnTo>
                  <a:lnTo>
                    <a:pt x="35526" y="50333"/>
                  </a:lnTo>
                  <a:lnTo>
                    <a:pt x="35526" y="53818"/>
                  </a:lnTo>
                  <a:lnTo>
                    <a:pt x="34417" y="56776"/>
                  </a:lnTo>
                  <a:lnTo>
                    <a:pt x="31252" y="60151"/>
                  </a:lnTo>
                  <a:lnTo>
                    <a:pt x="28199" y="61711"/>
                  </a:lnTo>
                  <a:lnTo>
                    <a:pt x="24202" y="62510"/>
                  </a:lnTo>
                  <a:lnTo>
                    <a:pt x="19650" y="62710"/>
                  </a:lnTo>
                  <a:lnTo>
                    <a:pt x="16837" y="62710"/>
                  </a:lnTo>
                  <a:lnTo>
                    <a:pt x="12434" y="61621"/>
                  </a:lnTo>
                  <a:lnTo>
                    <a:pt x="8733" y="60096"/>
                  </a:lnTo>
                  <a:lnTo>
                    <a:pt x="4792" y="57556"/>
                  </a:lnTo>
                  <a:lnTo>
                    <a:pt x="1739" y="55741"/>
                  </a:lnTo>
                  <a:lnTo>
                    <a:pt x="185" y="58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3" name="object 163"/>
            <p:cNvSpPr/>
            <p:nvPr/>
          </p:nvSpPr>
          <p:spPr>
            <a:xfrm>
              <a:off x="6758712" y="3596034"/>
              <a:ext cx="56842" cy="76644"/>
            </a:xfrm>
            <a:custGeom>
              <a:avLst/>
              <a:gdLst/>
              <a:ahLst/>
              <a:cxnLst/>
              <a:rect l="l" t="t" r="r" b="b"/>
              <a:pathLst>
                <a:path w="56842" h="76644">
                  <a:moveTo>
                    <a:pt x="56342" y="47304"/>
                  </a:moveTo>
                  <a:lnTo>
                    <a:pt x="54344" y="43167"/>
                  </a:lnTo>
                  <a:lnTo>
                    <a:pt x="51069" y="39683"/>
                  </a:lnTo>
                  <a:lnTo>
                    <a:pt x="46962" y="36689"/>
                  </a:lnTo>
                  <a:lnTo>
                    <a:pt x="44297" y="35600"/>
                  </a:lnTo>
                  <a:lnTo>
                    <a:pt x="41633" y="34512"/>
                  </a:lnTo>
                  <a:lnTo>
                    <a:pt x="38634" y="33822"/>
                  </a:lnTo>
                  <a:lnTo>
                    <a:pt x="35304" y="33531"/>
                  </a:lnTo>
                  <a:lnTo>
                    <a:pt x="35304" y="33314"/>
                  </a:lnTo>
                  <a:lnTo>
                    <a:pt x="39762" y="32062"/>
                  </a:lnTo>
                  <a:lnTo>
                    <a:pt x="43390" y="30102"/>
                  </a:lnTo>
                  <a:lnTo>
                    <a:pt x="46073" y="27543"/>
                  </a:lnTo>
                  <a:lnTo>
                    <a:pt x="48164" y="24587"/>
                  </a:lnTo>
                  <a:lnTo>
                    <a:pt x="49422" y="21029"/>
                  </a:lnTo>
                  <a:lnTo>
                    <a:pt x="49737" y="16983"/>
                  </a:lnTo>
                  <a:lnTo>
                    <a:pt x="49737" y="14371"/>
                  </a:lnTo>
                  <a:lnTo>
                    <a:pt x="48126" y="9853"/>
                  </a:lnTo>
                  <a:lnTo>
                    <a:pt x="45462" y="5915"/>
                  </a:lnTo>
                  <a:lnTo>
                    <a:pt x="41244" y="3012"/>
                  </a:lnTo>
                  <a:lnTo>
                    <a:pt x="38634" y="1904"/>
                  </a:lnTo>
                  <a:lnTo>
                    <a:pt x="35526" y="1144"/>
                  </a:lnTo>
                  <a:lnTo>
                    <a:pt x="32418" y="380"/>
                  </a:lnTo>
                  <a:lnTo>
                    <a:pt x="28865" y="0"/>
                  </a:lnTo>
                  <a:lnTo>
                    <a:pt x="21760" y="0"/>
                  </a:lnTo>
                  <a:lnTo>
                    <a:pt x="18891" y="290"/>
                  </a:lnTo>
                  <a:lnTo>
                    <a:pt x="16264" y="871"/>
                  </a:lnTo>
                  <a:lnTo>
                    <a:pt x="13637" y="1451"/>
                  </a:lnTo>
                  <a:lnTo>
                    <a:pt x="9325" y="2994"/>
                  </a:lnTo>
                  <a:lnTo>
                    <a:pt x="5662" y="4700"/>
                  </a:lnTo>
                  <a:lnTo>
                    <a:pt x="2128" y="7185"/>
                  </a:lnTo>
                  <a:lnTo>
                    <a:pt x="334" y="10016"/>
                  </a:lnTo>
                  <a:lnTo>
                    <a:pt x="19" y="12593"/>
                  </a:lnTo>
                  <a:lnTo>
                    <a:pt x="0" y="15895"/>
                  </a:lnTo>
                  <a:lnTo>
                    <a:pt x="278" y="18726"/>
                  </a:lnTo>
                  <a:lnTo>
                    <a:pt x="2924" y="20902"/>
                  </a:lnTo>
                  <a:lnTo>
                    <a:pt x="6272" y="19089"/>
                  </a:lnTo>
                  <a:lnTo>
                    <a:pt x="9491" y="17419"/>
                  </a:lnTo>
                  <a:lnTo>
                    <a:pt x="13211" y="15750"/>
                  </a:lnTo>
                  <a:lnTo>
                    <a:pt x="17652" y="14298"/>
                  </a:lnTo>
                  <a:lnTo>
                    <a:pt x="22537" y="13935"/>
                  </a:lnTo>
                  <a:lnTo>
                    <a:pt x="26700" y="14099"/>
                  </a:lnTo>
                  <a:lnTo>
                    <a:pt x="30031" y="14752"/>
                  </a:lnTo>
                  <a:lnTo>
                    <a:pt x="33454" y="16366"/>
                  </a:lnTo>
                  <a:lnTo>
                    <a:pt x="35526" y="19378"/>
                  </a:lnTo>
                  <a:lnTo>
                    <a:pt x="35138" y="22463"/>
                  </a:lnTo>
                  <a:lnTo>
                    <a:pt x="32473" y="25149"/>
                  </a:lnTo>
                  <a:lnTo>
                    <a:pt x="29587" y="26455"/>
                  </a:lnTo>
                  <a:lnTo>
                    <a:pt x="25700" y="27326"/>
                  </a:lnTo>
                  <a:lnTo>
                    <a:pt x="21131" y="27871"/>
                  </a:lnTo>
                  <a:lnTo>
                    <a:pt x="10325" y="27871"/>
                  </a:lnTo>
                  <a:lnTo>
                    <a:pt x="8086" y="28670"/>
                  </a:lnTo>
                  <a:lnTo>
                    <a:pt x="7272" y="31245"/>
                  </a:lnTo>
                  <a:lnTo>
                    <a:pt x="7105" y="34621"/>
                  </a:lnTo>
                  <a:lnTo>
                    <a:pt x="7326" y="38322"/>
                  </a:lnTo>
                  <a:lnTo>
                    <a:pt x="8289" y="41008"/>
                  </a:lnTo>
                  <a:lnTo>
                    <a:pt x="10990" y="41807"/>
                  </a:lnTo>
                  <a:lnTo>
                    <a:pt x="23832" y="41807"/>
                  </a:lnTo>
                  <a:lnTo>
                    <a:pt x="27162" y="42059"/>
                  </a:lnTo>
                  <a:lnTo>
                    <a:pt x="29975" y="42569"/>
                  </a:lnTo>
                  <a:lnTo>
                    <a:pt x="32788" y="43077"/>
                  </a:lnTo>
                  <a:lnTo>
                    <a:pt x="37025" y="44745"/>
                  </a:lnTo>
                  <a:lnTo>
                    <a:pt x="40318" y="46832"/>
                  </a:lnTo>
                  <a:lnTo>
                    <a:pt x="42169" y="49518"/>
                  </a:lnTo>
                  <a:lnTo>
                    <a:pt x="42631" y="52693"/>
                  </a:lnTo>
                  <a:lnTo>
                    <a:pt x="42261" y="55596"/>
                  </a:lnTo>
                  <a:lnTo>
                    <a:pt x="39670" y="59117"/>
                  </a:lnTo>
                  <a:lnTo>
                    <a:pt x="36711" y="60859"/>
                  </a:lnTo>
                  <a:lnTo>
                    <a:pt x="32750" y="62001"/>
                  </a:lnTo>
                  <a:lnTo>
                    <a:pt x="28162" y="62710"/>
                  </a:lnTo>
                  <a:lnTo>
                    <a:pt x="22094" y="62710"/>
                  </a:lnTo>
                  <a:lnTo>
                    <a:pt x="19132" y="62346"/>
                  </a:lnTo>
                  <a:lnTo>
                    <a:pt x="16541" y="61621"/>
                  </a:lnTo>
                  <a:lnTo>
                    <a:pt x="13950" y="60895"/>
                  </a:lnTo>
                  <a:lnTo>
                    <a:pt x="11694" y="60096"/>
                  </a:lnTo>
                  <a:lnTo>
                    <a:pt x="7846" y="58355"/>
                  </a:lnTo>
                  <a:lnTo>
                    <a:pt x="3831" y="56104"/>
                  </a:lnTo>
                  <a:lnTo>
                    <a:pt x="1018" y="56141"/>
                  </a:lnTo>
                  <a:lnTo>
                    <a:pt x="0" y="59154"/>
                  </a:lnTo>
                  <a:lnTo>
                    <a:pt x="38" y="63472"/>
                  </a:lnTo>
                  <a:lnTo>
                    <a:pt x="444" y="66520"/>
                  </a:lnTo>
                  <a:lnTo>
                    <a:pt x="2239" y="69514"/>
                  </a:lnTo>
                  <a:lnTo>
                    <a:pt x="5588" y="71945"/>
                  </a:lnTo>
                  <a:lnTo>
                    <a:pt x="9159" y="73651"/>
                  </a:lnTo>
                  <a:lnTo>
                    <a:pt x="13378" y="75194"/>
                  </a:lnTo>
                  <a:lnTo>
                    <a:pt x="15932" y="75773"/>
                  </a:lnTo>
                  <a:lnTo>
                    <a:pt x="18484" y="76354"/>
                  </a:lnTo>
                  <a:lnTo>
                    <a:pt x="21205" y="76644"/>
                  </a:lnTo>
                  <a:lnTo>
                    <a:pt x="28827" y="76644"/>
                  </a:lnTo>
                  <a:lnTo>
                    <a:pt x="33214" y="76100"/>
                  </a:lnTo>
                  <a:lnTo>
                    <a:pt x="37247" y="75011"/>
                  </a:lnTo>
                  <a:lnTo>
                    <a:pt x="41281" y="73924"/>
                  </a:lnTo>
                  <a:lnTo>
                    <a:pt x="44740" y="72326"/>
                  </a:lnTo>
                  <a:lnTo>
                    <a:pt x="47627" y="70220"/>
                  </a:lnTo>
                  <a:lnTo>
                    <a:pt x="50514" y="68117"/>
                  </a:lnTo>
                  <a:lnTo>
                    <a:pt x="52771" y="65539"/>
                  </a:lnTo>
                  <a:lnTo>
                    <a:pt x="54399" y="62492"/>
                  </a:lnTo>
                  <a:lnTo>
                    <a:pt x="56028" y="59443"/>
                  </a:lnTo>
                  <a:lnTo>
                    <a:pt x="56842" y="55924"/>
                  </a:lnTo>
                  <a:lnTo>
                    <a:pt x="56842" y="51931"/>
                  </a:lnTo>
                  <a:lnTo>
                    <a:pt x="56342" y="47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4" name="object 164"/>
            <p:cNvSpPr/>
            <p:nvPr/>
          </p:nvSpPr>
          <p:spPr>
            <a:xfrm>
              <a:off x="6531345" y="3596034"/>
              <a:ext cx="56841" cy="76644"/>
            </a:xfrm>
            <a:custGeom>
              <a:avLst/>
              <a:gdLst/>
              <a:ahLst/>
              <a:cxnLst/>
              <a:rect l="l" t="t" r="r" b="b"/>
              <a:pathLst>
                <a:path w="56841" h="76644">
                  <a:moveTo>
                    <a:pt x="42631" y="31790"/>
                  </a:moveTo>
                  <a:lnTo>
                    <a:pt x="38319" y="33478"/>
                  </a:lnTo>
                  <a:lnTo>
                    <a:pt x="35692" y="34022"/>
                  </a:lnTo>
                  <a:lnTo>
                    <a:pt x="33065" y="34566"/>
                  </a:lnTo>
                  <a:lnTo>
                    <a:pt x="30270" y="34838"/>
                  </a:lnTo>
                  <a:lnTo>
                    <a:pt x="24941" y="34838"/>
                  </a:lnTo>
                  <a:lnTo>
                    <a:pt x="25422" y="48774"/>
                  </a:lnTo>
                  <a:lnTo>
                    <a:pt x="29197" y="48774"/>
                  </a:lnTo>
                  <a:lnTo>
                    <a:pt x="32546" y="48338"/>
                  </a:lnTo>
                  <a:lnTo>
                    <a:pt x="35469" y="47467"/>
                  </a:lnTo>
                  <a:lnTo>
                    <a:pt x="38394" y="46597"/>
                  </a:lnTo>
                  <a:lnTo>
                    <a:pt x="42964" y="44419"/>
                  </a:lnTo>
                  <a:lnTo>
                    <a:pt x="42890" y="47395"/>
                  </a:lnTo>
                  <a:lnTo>
                    <a:pt x="42426" y="49917"/>
                  </a:lnTo>
                  <a:lnTo>
                    <a:pt x="40725" y="54055"/>
                  </a:lnTo>
                  <a:lnTo>
                    <a:pt x="37689" y="57484"/>
                  </a:lnTo>
                  <a:lnTo>
                    <a:pt x="33675" y="60350"/>
                  </a:lnTo>
                  <a:lnTo>
                    <a:pt x="30863" y="61294"/>
                  </a:lnTo>
                  <a:lnTo>
                    <a:pt x="28050" y="62237"/>
                  </a:lnTo>
                  <a:lnTo>
                    <a:pt x="24608" y="62710"/>
                  </a:lnTo>
                  <a:lnTo>
                    <a:pt x="18169" y="62710"/>
                  </a:lnTo>
                  <a:lnTo>
                    <a:pt x="14043" y="62274"/>
                  </a:lnTo>
                  <a:lnTo>
                    <a:pt x="10342" y="61657"/>
                  </a:lnTo>
                  <a:lnTo>
                    <a:pt x="7308" y="60932"/>
                  </a:lnTo>
                  <a:lnTo>
                    <a:pt x="3867" y="60024"/>
                  </a:lnTo>
                  <a:lnTo>
                    <a:pt x="554" y="60967"/>
                  </a:lnTo>
                  <a:lnTo>
                    <a:pt x="36" y="63889"/>
                  </a:lnTo>
                  <a:lnTo>
                    <a:pt x="110" y="69477"/>
                  </a:lnTo>
                  <a:lnTo>
                    <a:pt x="1868" y="72924"/>
                  </a:lnTo>
                  <a:lnTo>
                    <a:pt x="4884" y="74340"/>
                  </a:lnTo>
                  <a:lnTo>
                    <a:pt x="7771" y="75176"/>
                  </a:lnTo>
                  <a:lnTo>
                    <a:pt x="11065" y="75919"/>
                  </a:lnTo>
                  <a:lnTo>
                    <a:pt x="14913" y="76499"/>
                  </a:lnTo>
                  <a:lnTo>
                    <a:pt x="18761" y="76644"/>
                  </a:lnTo>
                  <a:lnTo>
                    <a:pt x="24239" y="76644"/>
                  </a:lnTo>
                  <a:lnTo>
                    <a:pt x="28975" y="76027"/>
                  </a:lnTo>
                  <a:lnTo>
                    <a:pt x="32971" y="74794"/>
                  </a:lnTo>
                  <a:lnTo>
                    <a:pt x="36968" y="73560"/>
                  </a:lnTo>
                  <a:lnTo>
                    <a:pt x="40374" y="71909"/>
                  </a:lnTo>
                  <a:lnTo>
                    <a:pt x="43186" y="69841"/>
                  </a:lnTo>
                  <a:lnTo>
                    <a:pt x="45999" y="67772"/>
                  </a:lnTo>
                  <a:lnTo>
                    <a:pt x="48293" y="65340"/>
                  </a:lnTo>
                  <a:lnTo>
                    <a:pt x="50069" y="62546"/>
                  </a:lnTo>
                  <a:lnTo>
                    <a:pt x="51846" y="59752"/>
                  </a:lnTo>
                  <a:lnTo>
                    <a:pt x="53233" y="56812"/>
                  </a:lnTo>
                  <a:lnTo>
                    <a:pt x="54231" y="53727"/>
                  </a:lnTo>
                  <a:lnTo>
                    <a:pt x="55231" y="50643"/>
                  </a:lnTo>
                  <a:lnTo>
                    <a:pt x="55916" y="47504"/>
                  </a:lnTo>
                  <a:lnTo>
                    <a:pt x="56286" y="44310"/>
                  </a:lnTo>
                  <a:lnTo>
                    <a:pt x="56657" y="41117"/>
                  </a:lnTo>
                  <a:lnTo>
                    <a:pt x="56841" y="37995"/>
                  </a:lnTo>
                  <a:lnTo>
                    <a:pt x="56841" y="31681"/>
                  </a:lnTo>
                  <a:lnTo>
                    <a:pt x="56675" y="28543"/>
                  </a:lnTo>
                  <a:lnTo>
                    <a:pt x="56342" y="25530"/>
                  </a:lnTo>
                  <a:lnTo>
                    <a:pt x="56008" y="22518"/>
                  </a:lnTo>
                  <a:lnTo>
                    <a:pt x="55453" y="19705"/>
                  </a:lnTo>
                  <a:lnTo>
                    <a:pt x="54676" y="17092"/>
                  </a:lnTo>
                  <a:lnTo>
                    <a:pt x="53900" y="14479"/>
                  </a:lnTo>
                  <a:lnTo>
                    <a:pt x="52826" y="12122"/>
                  </a:lnTo>
                  <a:lnTo>
                    <a:pt x="50087" y="7910"/>
                  </a:lnTo>
                  <a:lnTo>
                    <a:pt x="46294" y="4627"/>
                  </a:lnTo>
                  <a:lnTo>
                    <a:pt x="41761" y="1995"/>
                  </a:lnTo>
                  <a:lnTo>
                    <a:pt x="38911" y="1197"/>
                  </a:lnTo>
                  <a:lnTo>
                    <a:pt x="36062" y="400"/>
                  </a:lnTo>
                  <a:lnTo>
                    <a:pt x="32712" y="0"/>
                  </a:lnTo>
                  <a:lnTo>
                    <a:pt x="24127" y="0"/>
                  </a:lnTo>
                  <a:lnTo>
                    <a:pt x="19964" y="634"/>
                  </a:lnTo>
                  <a:lnTo>
                    <a:pt x="16374" y="1904"/>
                  </a:lnTo>
                  <a:lnTo>
                    <a:pt x="12785" y="3175"/>
                  </a:lnTo>
                  <a:lnTo>
                    <a:pt x="9770" y="4973"/>
                  </a:lnTo>
                  <a:lnTo>
                    <a:pt x="4884" y="9617"/>
                  </a:lnTo>
                  <a:lnTo>
                    <a:pt x="3053" y="12357"/>
                  </a:lnTo>
                  <a:lnTo>
                    <a:pt x="1831" y="15514"/>
                  </a:lnTo>
                  <a:lnTo>
                    <a:pt x="609" y="18671"/>
                  </a:lnTo>
                  <a:lnTo>
                    <a:pt x="0" y="22137"/>
                  </a:lnTo>
                  <a:lnTo>
                    <a:pt x="0" y="29467"/>
                  </a:lnTo>
                  <a:lnTo>
                    <a:pt x="462" y="32661"/>
                  </a:lnTo>
                  <a:lnTo>
                    <a:pt x="1386" y="35492"/>
                  </a:lnTo>
                  <a:lnTo>
                    <a:pt x="2312" y="38322"/>
                  </a:lnTo>
                  <a:lnTo>
                    <a:pt x="3774" y="40718"/>
                  </a:lnTo>
                  <a:lnTo>
                    <a:pt x="7771" y="44636"/>
                  </a:lnTo>
                  <a:lnTo>
                    <a:pt x="10398" y="46142"/>
                  </a:lnTo>
                  <a:lnTo>
                    <a:pt x="13655" y="47195"/>
                  </a:lnTo>
                  <a:lnTo>
                    <a:pt x="16911" y="48248"/>
                  </a:lnTo>
                  <a:lnTo>
                    <a:pt x="14932" y="29123"/>
                  </a:lnTo>
                  <a:lnTo>
                    <a:pt x="14210" y="26346"/>
                  </a:lnTo>
                  <a:lnTo>
                    <a:pt x="14210" y="23080"/>
                  </a:lnTo>
                  <a:lnTo>
                    <a:pt x="15043" y="20359"/>
                  </a:lnTo>
                  <a:lnTo>
                    <a:pt x="17595" y="16930"/>
                  </a:lnTo>
                  <a:lnTo>
                    <a:pt x="20167" y="15205"/>
                  </a:lnTo>
                  <a:lnTo>
                    <a:pt x="23572" y="14189"/>
                  </a:lnTo>
                  <a:lnTo>
                    <a:pt x="28087" y="13935"/>
                  </a:lnTo>
                  <a:lnTo>
                    <a:pt x="32565" y="14226"/>
                  </a:lnTo>
                  <a:lnTo>
                    <a:pt x="36266" y="15387"/>
                  </a:lnTo>
                  <a:lnTo>
                    <a:pt x="39023" y="17746"/>
                  </a:lnTo>
                  <a:lnTo>
                    <a:pt x="41150" y="20957"/>
                  </a:lnTo>
                  <a:lnTo>
                    <a:pt x="42334" y="25530"/>
                  </a:lnTo>
                  <a:lnTo>
                    <a:pt x="42631" y="28379"/>
                  </a:lnTo>
                  <a:lnTo>
                    <a:pt x="42631" y="31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5" name="object 156"/>
            <p:cNvSpPr/>
            <p:nvPr/>
          </p:nvSpPr>
          <p:spPr>
            <a:xfrm>
              <a:off x="4620036" y="3763258"/>
              <a:ext cx="241578" cy="76645"/>
            </a:xfrm>
            <a:custGeom>
              <a:avLst/>
              <a:gdLst/>
              <a:ahLst/>
              <a:cxnLst/>
              <a:rect l="l" t="t" r="r" b="b"/>
              <a:pathLst>
                <a:path w="241578" h="76645">
                  <a:moveTo>
                    <a:pt x="80563" y="28107"/>
                  </a:moveTo>
                  <a:lnTo>
                    <a:pt x="76437" y="25802"/>
                  </a:lnTo>
                  <a:lnTo>
                    <a:pt x="73272" y="23389"/>
                  </a:lnTo>
                  <a:lnTo>
                    <a:pt x="71497" y="20704"/>
                  </a:lnTo>
                  <a:lnTo>
                    <a:pt x="72069" y="32462"/>
                  </a:lnTo>
                  <a:lnTo>
                    <a:pt x="76584" y="35148"/>
                  </a:lnTo>
                  <a:lnTo>
                    <a:pt x="79157" y="36399"/>
                  </a:lnTo>
                  <a:lnTo>
                    <a:pt x="82043" y="37560"/>
                  </a:lnTo>
                  <a:lnTo>
                    <a:pt x="83375" y="29232"/>
                  </a:lnTo>
                  <a:lnTo>
                    <a:pt x="80563" y="28107"/>
                  </a:lnTo>
                  <a:close/>
                </a:path>
                <a:path w="241578" h="76645">
                  <a:moveTo>
                    <a:pt x="68925" y="70257"/>
                  </a:moveTo>
                  <a:lnTo>
                    <a:pt x="73736" y="73451"/>
                  </a:lnTo>
                  <a:lnTo>
                    <a:pt x="76640" y="74650"/>
                  </a:lnTo>
                  <a:lnTo>
                    <a:pt x="80045" y="75448"/>
                  </a:lnTo>
                  <a:lnTo>
                    <a:pt x="83450" y="76245"/>
                  </a:lnTo>
                  <a:lnTo>
                    <a:pt x="87335" y="76645"/>
                  </a:lnTo>
                  <a:lnTo>
                    <a:pt x="96365" y="76645"/>
                  </a:lnTo>
                  <a:lnTo>
                    <a:pt x="100491" y="76210"/>
                  </a:lnTo>
                  <a:lnTo>
                    <a:pt x="104081" y="75338"/>
                  </a:lnTo>
                  <a:lnTo>
                    <a:pt x="107670" y="74467"/>
                  </a:lnTo>
                  <a:lnTo>
                    <a:pt x="110705" y="73162"/>
                  </a:lnTo>
                  <a:lnTo>
                    <a:pt x="113184" y="71419"/>
                  </a:lnTo>
                  <a:lnTo>
                    <a:pt x="117551" y="67555"/>
                  </a:lnTo>
                  <a:lnTo>
                    <a:pt x="120141" y="62547"/>
                  </a:lnTo>
                  <a:lnTo>
                    <a:pt x="120789" y="59662"/>
                  </a:lnTo>
                  <a:lnTo>
                    <a:pt x="120789" y="56395"/>
                  </a:lnTo>
                  <a:lnTo>
                    <a:pt x="120382" y="52222"/>
                  </a:lnTo>
                  <a:lnTo>
                    <a:pt x="118753" y="48592"/>
                  </a:lnTo>
                  <a:lnTo>
                    <a:pt x="116071" y="45236"/>
                  </a:lnTo>
                  <a:lnTo>
                    <a:pt x="112647" y="42080"/>
                  </a:lnTo>
                  <a:lnTo>
                    <a:pt x="108059" y="39248"/>
                  </a:lnTo>
                  <a:lnTo>
                    <a:pt x="105468" y="37887"/>
                  </a:lnTo>
                  <a:lnTo>
                    <a:pt x="102581" y="36581"/>
                  </a:lnTo>
                  <a:lnTo>
                    <a:pt x="105468" y="35346"/>
                  </a:lnTo>
                  <a:lnTo>
                    <a:pt x="108041" y="34023"/>
                  </a:lnTo>
                  <a:lnTo>
                    <a:pt x="110298" y="32607"/>
                  </a:lnTo>
                  <a:lnTo>
                    <a:pt x="114461" y="29686"/>
                  </a:lnTo>
                  <a:lnTo>
                    <a:pt x="117570" y="26492"/>
                  </a:lnTo>
                  <a:lnTo>
                    <a:pt x="119567" y="22973"/>
                  </a:lnTo>
                  <a:lnTo>
                    <a:pt x="120789" y="19270"/>
                  </a:lnTo>
                  <a:lnTo>
                    <a:pt x="120789" y="14916"/>
                  </a:lnTo>
                  <a:lnTo>
                    <a:pt x="119179" y="10561"/>
                  </a:lnTo>
                  <a:lnTo>
                    <a:pt x="116441" y="6623"/>
                  </a:lnTo>
                  <a:lnTo>
                    <a:pt x="111926" y="3502"/>
                  </a:lnTo>
                  <a:lnTo>
                    <a:pt x="109058" y="2268"/>
                  </a:lnTo>
                  <a:lnTo>
                    <a:pt x="105580" y="1361"/>
                  </a:lnTo>
                  <a:lnTo>
                    <a:pt x="102101" y="454"/>
                  </a:lnTo>
                  <a:lnTo>
                    <a:pt x="97993" y="0"/>
                  </a:lnTo>
                  <a:lnTo>
                    <a:pt x="88298" y="0"/>
                  </a:lnTo>
                  <a:lnTo>
                    <a:pt x="83967" y="490"/>
                  </a:lnTo>
                  <a:lnTo>
                    <a:pt x="80267" y="1470"/>
                  </a:lnTo>
                  <a:lnTo>
                    <a:pt x="76567" y="2451"/>
                  </a:lnTo>
                  <a:lnTo>
                    <a:pt x="73513" y="3775"/>
                  </a:lnTo>
                  <a:lnTo>
                    <a:pt x="68703" y="7113"/>
                  </a:lnTo>
                  <a:lnTo>
                    <a:pt x="65723" y="11377"/>
                  </a:lnTo>
                  <a:lnTo>
                    <a:pt x="63947" y="16113"/>
                  </a:lnTo>
                  <a:lnTo>
                    <a:pt x="63947" y="18726"/>
                  </a:lnTo>
                  <a:lnTo>
                    <a:pt x="64354" y="22754"/>
                  </a:lnTo>
                  <a:lnTo>
                    <a:pt x="65982" y="26238"/>
                  </a:lnTo>
                  <a:lnTo>
                    <a:pt x="68665" y="29450"/>
                  </a:lnTo>
                  <a:lnTo>
                    <a:pt x="72069" y="32462"/>
                  </a:lnTo>
                  <a:lnTo>
                    <a:pt x="71497" y="20704"/>
                  </a:lnTo>
                  <a:lnTo>
                    <a:pt x="71052" y="17746"/>
                  </a:lnTo>
                  <a:lnTo>
                    <a:pt x="71052" y="14408"/>
                  </a:lnTo>
                  <a:lnTo>
                    <a:pt x="72847" y="11776"/>
                  </a:lnTo>
                  <a:lnTo>
                    <a:pt x="76437" y="9853"/>
                  </a:lnTo>
                  <a:lnTo>
                    <a:pt x="80026" y="7929"/>
                  </a:lnTo>
                  <a:lnTo>
                    <a:pt x="85300" y="6968"/>
                  </a:lnTo>
                  <a:lnTo>
                    <a:pt x="95661" y="6968"/>
                  </a:lnTo>
                  <a:lnTo>
                    <a:pt x="98714" y="7222"/>
                  </a:lnTo>
                  <a:lnTo>
                    <a:pt x="101415" y="7730"/>
                  </a:lnTo>
                  <a:lnTo>
                    <a:pt x="104118" y="8238"/>
                  </a:lnTo>
                  <a:lnTo>
                    <a:pt x="108188" y="9908"/>
                  </a:lnTo>
                  <a:lnTo>
                    <a:pt x="111371" y="11977"/>
                  </a:lnTo>
                  <a:lnTo>
                    <a:pt x="113221" y="14589"/>
                  </a:lnTo>
                  <a:lnTo>
                    <a:pt x="113684" y="17746"/>
                  </a:lnTo>
                  <a:lnTo>
                    <a:pt x="113684" y="20722"/>
                  </a:lnTo>
                  <a:lnTo>
                    <a:pt x="111945" y="23463"/>
                  </a:lnTo>
                  <a:lnTo>
                    <a:pt x="108466" y="25966"/>
                  </a:lnTo>
                  <a:lnTo>
                    <a:pt x="104987" y="28469"/>
                  </a:lnTo>
                  <a:lnTo>
                    <a:pt x="99992" y="30737"/>
                  </a:lnTo>
                  <a:lnTo>
                    <a:pt x="93478" y="32771"/>
                  </a:lnTo>
                  <a:lnTo>
                    <a:pt x="89555" y="31537"/>
                  </a:lnTo>
                  <a:lnTo>
                    <a:pt x="86188" y="30358"/>
                  </a:lnTo>
                  <a:lnTo>
                    <a:pt x="83375" y="29232"/>
                  </a:lnTo>
                  <a:lnTo>
                    <a:pt x="82043" y="37560"/>
                  </a:lnTo>
                  <a:lnTo>
                    <a:pt x="79231" y="38867"/>
                  </a:lnTo>
                  <a:lnTo>
                    <a:pt x="76696" y="40246"/>
                  </a:lnTo>
                  <a:lnTo>
                    <a:pt x="79786" y="46216"/>
                  </a:lnTo>
                  <a:lnTo>
                    <a:pt x="82377" y="45017"/>
                  </a:lnTo>
                  <a:lnTo>
                    <a:pt x="84966" y="43821"/>
                  </a:lnTo>
                  <a:lnTo>
                    <a:pt x="87965" y="42604"/>
                  </a:lnTo>
                  <a:lnTo>
                    <a:pt x="91368" y="41371"/>
                  </a:lnTo>
                  <a:lnTo>
                    <a:pt x="95069" y="42678"/>
                  </a:lnTo>
                  <a:lnTo>
                    <a:pt x="98327" y="43930"/>
                  </a:lnTo>
                  <a:lnTo>
                    <a:pt x="101138" y="45128"/>
                  </a:lnTo>
                  <a:lnTo>
                    <a:pt x="103952" y="46324"/>
                  </a:lnTo>
                  <a:lnTo>
                    <a:pt x="108132" y="48828"/>
                  </a:lnTo>
                  <a:lnTo>
                    <a:pt x="111371" y="51478"/>
                  </a:lnTo>
                  <a:lnTo>
                    <a:pt x="113221" y="54453"/>
                  </a:lnTo>
                  <a:lnTo>
                    <a:pt x="113684" y="57919"/>
                  </a:lnTo>
                  <a:lnTo>
                    <a:pt x="113684" y="61549"/>
                  </a:lnTo>
                  <a:lnTo>
                    <a:pt x="111908" y="64415"/>
                  </a:lnTo>
                  <a:lnTo>
                    <a:pt x="108355" y="66521"/>
                  </a:lnTo>
                  <a:lnTo>
                    <a:pt x="104802" y="68624"/>
                  </a:lnTo>
                  <a:lnTo>
                    <a:pt x="99547" y="69677"/>
                  </a:lnTo>
                  <a:lnTo>
                    <a:pt x="85411" y="69677"/>
                  </a:lnTo>
                  <a:lnTo>
                    <a:pt x="80026" y="68624"/>
                  </a:lnTo>
                  <a:lnTo>
                    <a:pt x="76437" y="66521"/>
                  </a:lnTo>
                  <a:lnTo>
                    <a:pt x="72847" y="64415"/>
                  </a:lnTo>
                  <a:lnTo>
                    <a:pt x="71052" y="61475"/>
                  </a:lnTo>
                  <a:lnTo>
                    <a:pt x="71052" y="57702"/>
                  </a:lnTo>
                  <a:lnTo>
                    <a:pt x="72181" y="43149"/>
                  </a:lnTo>
                  <a:lnTo>
                    <a:pt x="68720" y="46324"/>
                  </a:lnTo>
                  <a:lnTo>
                    <a:pt x="65982" y="49754"/>
                  </a:lnTo>
                  <a:lnTo>
                    <a:pt x="64354" y="53674"/>
                  </a:lnTo>
                  <a:lnTo>
                    <a:pt x="63947" y="58138"/>
                  </a:lnTo>
                  <a:lnTo>
                    <a:pt x="63947" y="61113"/>
                  </a:lnTo>
                  <a:lnTo>
                    <a:pt x="64576" y="63743"/>
                  </a:lnTo>
                  <a:lnTo>
                    <a:pt x="65834" y="66031"/>
                  </a:lnTo>
                  <a:lnTo>
                    <a:pt x="68925" y="70257"/>
                  </a:lnTo>
                  <a:close/>
                </a:path>
                <a:path w="241578" h="76645">
                  <a:moveTo>
                    <a:pt x="71052" y="57702"/>
                  </a:moveTo>
                  <a:lnTo>
                    <a:pt x="71478" y="54363"/>
                  </a:lnTo>
                  <a:lnTo>
                    <a:pt x="73179" y="51460"/>
                  </a:lnTo>
                  <a:lnTo>
                    <a:pt x="76048" y="48774"/>
                  </a:lnTo>
                  <a:lnTo>
                    <a:pt x="79786" y="46216"/>
                  </a:lnTo>
                  <a:lnTo>
                    <a:pt x="76696" y="40246"/>
                  </a:lnTo>
                  <a:lnTo>
                    <a:pt x="72181" y="43149"/>
                  </a:lnTo>
                  <a:lnTo>
                    <a:pt x="71052" y="57702"/>
                  </a:lnTo>
                  <a:close/>
                </a:path>
                <a:path w="241578" h="76645">
                  <a:moveTo>
                    <a:pt x="168527" y="0"/>
                  </a:moveTo>
                  <a:lnTo>
                    <a:pt x="138219" y="0"/>
                  </a:lnTo>
                  <a:lnTo>
                    <a:pt x="135832" y="871"/>
                  </a:lnTo>
                  <a:lnTo>
                    <a:pt x="134999" y="3484"/>
                  </a:lnTo>
                  <a:lnTo>
                    <a:pt x="134999" y="32117"/>
                  </a:lnTo>
                  <a:lnTo>
                    <a:pt x="135239" y="34331"/>
                  </a:lnTo>
                  <a:lnTo>
                    <a:pt x="138219" y="35601"/>
                  </a:lnTo>
                  <a:lnTo>
                    <a:pt x="141568" y="35473"/>
                  </a:lnTo>
                  <a:lnTo>
                    <a:pt x="145195" y="34965"/>
                  </a:lnTo>
                  <a:lnTo>
                    <a:pt x="153503" y="34838"/>
                  </a:lnTo>
                  <a:lnTo>
                    <a:pt x="156611" y="35184"/>
                  </a:lnTo>
                  <a:lnTo>
                    <a:pt x="159202" y="35873"/>
                  </a:lnTo>
                  <a:lnTo>
                    <a:pt x="161792" y="36563"/>
                  </a:lnTo>
                  <a:lnTo>
                    <a:pt x="163920" y="37597"/>
                  </a:lnTo>
                  <a:lnTo>
                    <a:pt x="167251" y="40355"/>
                  </a:lnTo>
                  <a:lnTo>
                    <a:pt x="169304" y="44202"/>
                  </a:lnTo>
                  <a:lnTo>
                    <a:pt x="170526" y="48701"/>
                  </a:lnTo>
                  <a:lnTo>
                    <a:pt x="170526" y="54654"/>
                  </a:lnTo>
                  <a:lnTo>
                    <a:pt x="170008" y="57411"/>
                  </a:lnTo>
                  <a:lnTo>
                    <a:pt x="167935" y="61911"/>
                  </a:lnTo>
                  <a:lnTo>
                    <a:pt x="164697" y="65322"/>
                  </a:lnTo>
                  <a:lnTo>
                    <a:pt x="160719" y="67953"/>
                  </a:lnTo>
                  <a:lnTo>
                    <a:pt x="155686" y="69333"/>
                  </a:lnTo>
                  <a:lnTo>
                    <a:pt x="152948" y="69677"/>
                  </a:lnTo>
                  <a:lnTo>
                    <a:pt x="146730" y="69677"/>
                  </a:lnTo>
                  <a:lnTo>
                    <a:pt x="143936" y="69296"/>
                  </a:lnTo>
                  <a:lnTo>
                    <a:pt x="141604" y="68534"/>
                  </a:lnTo>
                  <a:lnTo>
                    <a:pt x="137312" y="66973"/>
                  </a:lnTo>
                  <a:lnTo>
                    <a:pt x="134129" y="65304"/>
                  </a:lnTo>
                  <a:lnTo>
                    <a:pt x="131022" y="63073"/>
                  </a:lnTo>
                  <a:lnTo>
                    <a:pt x="128394" y="63743"/>
                  </a:lnTo>
                  <a:lnTo>
                    <a:pt x="127894" y="66339"/>
                  </a:lnTo>
                  <a:lnTo>
                    <a:pt x="127986" y="69514"/>
                  </a:lnTo>
                  <a:lnTo>
                    <a:pt x="129411" y="72363"/>
                  </a:lnTo>
                  <a:lnTo>
                    <a:pt x="132335" y="73779"/>
                  </a:lnTo>
                  <a:lnTo>
                    <a:pt x="135444" y="74795"/>
                  </a:lnTo>
                  <a:lnTo>
                    <a:pt x="139089" y="75738"/>
                  </a:lnTo>
                  <a:lnTo>
                    <a:pt x="143455" y="76464"/>
                  </a:lnTo>
                  <a:lnTo>
                    <a:pt x="148211" y="76645"/>
                  </a:lnTo>
                  <a:lnTo>
                    <a:pt x="152577" y="76645"/>
                  </a:lnTo>
                  <a:lnTo>
                    <a:pt x="156555" y="76065"/>
                  </a:lnTo>
                  <a:lnTo>
                    <a:pt x="160145" y="74903"/>
                  </a:lnTo>
                  <a:lnTo>
                    <a:pt x="163736" y="73742"/>
                  </a:lnTo>
                  <a:lnTo>
                    <a:pt x="166843" y="72036"/>
                  </a:lnTo>
                  <a:lnTo>
                    <a:pt x="169471" y="69786"/>
                  </a:lnTo>
                  <a:lnTo>
                    <a:pt x="172098" y="67537"/>
                  </a:lnTo>
                  <a:lnTo>
                    <a:pt x="174115" y="64778"/>
                  </a:lnTo>
                  <a:lnTo>
                    <a:pt x="175521" y="61512"/>
                  </a:lnTo>
                  <a:lnTo>
                    <a:pt x="176927" y="58246"/>
                  </a:lnTo>
                  <a:lnTo>
                    <a:pt x="177631" y="54543"/>
                  </a:lnTo>
                  <a:lnTo>
                    <a:pt x="177631" y="46996"/>
                  </a:lnTo>
                  <a:lnTo>
                    <a:pt x="177076" y="43893"/>
                  </a:lnTo>
                  <a:lnTo>
                    <a:pt x="175966" y="41099"/>
                  </a:lnTo>
                  <a:lnTo>
                    <a:pt x="174856" y="38305"/>
                  </a:lnTo>
                  <a:lnTo>
                    <a:pt x="173208" y="35928"/>
                  </a:lnTo>
                  <a:lnTo>
                    <a:pt x="168842" y="32009"/>
                  </a:lnTo>
                  <a:lnTo>
                    <a:pt x="166104" y="30502"/>
                  </a:lnTo>
                  <a:lnTo>
                    <a:pt x="162810" y="29450"/>
                  </a:lnTo>
                  <a:lnTo>
                    <a:pt x="159517" y="28397"/>
                  </a:lnTo>
                  <a:lnTo>
                    <a:pt x="155686" y="27871"/>
                  </a:lnTo>
                  <a:lnTo>
                    <a:pt x="144936" y="27961"/>
                  </a:lnTo>
                  <a:lnTo>
                    <a:pt x="142105" y="28307"/>
                  </a:lnTo>
                  <a:lnTo>
                    <a:pt x="142105" y="6968"/>
                  </a:lnTo>
                  <a:lnTo>
                    <a:pt x="168415" y="6968"/>
                  </a:lnTo>
                  <a:lnTo>
                    <a:pt x="170341" y="5425"/>
                  </a:lnTo>
                  <a:lnTo>
                    <a:pt x="170526" y="2830"/>
                  </a:lnTo>
                  <a:lnTo>
                    <a:pt x="168527" y="0"/>
                  </a:lnTo>
                  <a:close/>
                </a:path>
                <a:path w="241578" h="76645">
                  <a:moveTo>
                    <a:pt x="208494" y="67936"/>
                  </a:moveTo>
                  <a:lnTo>
                    <a:pt x="204461" y="64923"/>
                  </a:lnTo>
                  <a:lnTo>
                    <a:pt x="204553" y="74141"/>
                  </a:lnTo>
                  <a:lnTo>
                    <a:pt x="207624" y="75811"/>
                  </a:lnTo>
                  <a:lnTo>
                    <a:pt x="211418" y="76645"/>
                  </a:lnTo>
                  <a:lnTo>
                    <a:pt x="208494" y="67936"/>
                  </a:lnTo>
                  <a:close/>
                </a:path>
                <a:path w="241578" h="76645">
                  <a:moveTo>
                    <a:pt x="192248" y="50063"/>
                  </a:moveTo>
                  <a:lnTo>
                    <a:pt x="193062" y="54817"/>
                  </a:lnTo>
                  <a:lnTo>
                    <a:pt x="193876" y="59571"/>
                  </a:lnTo>
                  <a:lnTo>
                    <a:pt x="195228" y="63563"/>
                  </a:lnTo>
                  <a:lnTo>
                    <a:pt x="197115" y="66793"/>
                  </a:lnTo>
                  <a:lnTo>
                    <a:pt x="199002" y="70022"/>
                  </a:lnTo>
                  <a:lnTo>
                    <a:pt x="201481" y="72472"/>
                  </a:lnTo>
                  <a:lnTo>
                    <a:pt x="204553" y="74141"/>
                  </a:lnTo>
                  <a:lnTo>
                    <a:pt x="204461" y="64923"/>
                  </a:lnTo>
                  <a:lnTo>
                    <a:pt x="201648" y="59843"/>
                  </a:lnTo>
                  <a:lnTo>
                    <a:pt x="200611" y="56559"/>
                  </a:lnTo>
                  <a:lnTo>
                    <a:pt x="199946" y="52531"/>
                  </a:lnTo>
                  <a:lnTo>
                    <a:pt x="199280" y="48502"/>
                  </a:lnTo>
                  <a:lnTo>
                    <a:pt x="198946" y="43585"/>
                  </a:lnTo>
                  <a:lnTo>
                    <a:pt x="198946" y="33496"/>
                  </a:lnTo>
                  <a:lnTo>
                    <a:pt x="199188" y="29486"/>
                  </a:lnTo>
                  <a:lnTo>
                    <a:pt x="199668" y="25747"/>
                  </a:lnTo>
                  <a:lnTo>
                    <a:pt x="200149" y="22011"/>
                  </a:lnTo>
                  <a:lnTo>
                    <a:pt x="201056" y="18743"/>
                  </a:lnTo>
                  <a:lnTo>
                    <a:pt x="202388" y="15951"/>
                  </a:lnTo>
                  <a:lnTo>
                    <a:pt x="203720" y="13155"/>
                  </a:lnTo>
                  <a:lnTo>
                    <a:pt x="205534" y="10960"/>
                  </a:lnTo>
                  <a:lnTo>
                    <a:pt x="210122" y="7767"/>
                  </a:lnTo>
                  <a:lnTo>
                    <a:pt x="213119" y="6968"/>
                  </a:lnTo>
                  <a:lnTo>
                    <a:pt x="218967" y="6968"/>
                  </a:lnTo>
                  <a:lnTo>
                    <a:pt x="222538" y="7730"/>
                  </a:lnTo>
                  <a:lnTo>
                    <a:pt x="225684" y="9037"/>
                  </a:lnTo>
                  <a:lnTo>
                    <a:pt x="228274" y="11214"/>
                  </a:lnTo>
                  <a:lnTo>
                    <a:pt x="230365" y="14317"/>
                  </a:lnTo>
                  <a:lnTo>
                    <a:pt x="232105" y="18037"/>
                  </a:lnTo>
                  <a:lnTo>
                    <a:pt x="233288" y="22682"/>
                  </a:lnTo>
                  <a:lnTo>
                    <a:pt x="233733" y="25386"/>
                  </a:lnTo>
                  <a:lnTo>
                    <a:pt x="234029" y="28469"/>
                  </a:lnTo>
                  <a:lnTo>
                    <a:pt x="234325" y="31554"/>
                  </a:lnTo>
                  <a:lnTo>
                    <a:pt x="234473" y="35021"/>
                  </a:lnTo>
                  <a:lnTo>
                    <a:pt x="234381" y="44438"/>
                  </a:lnTo>
                  <a:lnTo>
                    <a:pt x="234195" y="47087"/>
                  </a:lnTo>
                  <a:lnTo>
                    <a:pt x="234010" y="49735"/>
                  </a:lnTo>
                  <a:lnTo>
                    <a:pt x="233141" y="54490"/>
                  </a:lnTo>
                  <a:lnTo>
                    <a:pt x="231919" y="58845"/>
                  </a:lnTo>
                  <a:lnTo>
                    <a:pt x="230143" y="62547"/>
                  </a:lnTo>
                  <a:lnTo>
                    <a:pt x="227700" y="65486"/>
                  </a:lnTo>
                  <a:lnTo>
                    <a:pt x="224777" y="67863"/>
                  </a:lnTo>
                  <a:lnTo>
                    <a:pt x="221076" y="69315"/>
                  </a:lnTo>
                  <a:lnTo>
                    <a:pt x="216488" y="69677"/>
                  </a:lnTo>
                  <a:lnTo>
                    <a:pt x="213380" y="69677"/>
                  </a:lnTo>
                  <a:lnTo>
                    <a:pt x="210714" y="69096"/>
                  </a:lnTo>
                  <a:lnTo>
                    <a:pt x="208494" y="67936"/>
                  </a:lnTo>
                  <a:lnTo>
                    <a:pt x="211418" y="76645"/>
                  </a:lnTo>
                  <a:lnTo>
                    <a:pt x="220743" y="76645"/>
                  </a:lnTo>
                  <a:lnTo>
                    <a:pt x="224777" y="75719"/>
                  </a:lnTo>
                  <a:lnTo>
                    <a:pt x="228034" y="73869"/>
                  </a:lnTo>
                  <a:lnTo>
                    <a:pt x="231291" y="72017"/>
                  </a:lnTo>
                  <a:lnTo>
                    <a:pt x="233917" y="69387"/>
                  </a:lnTo>
                  <a:lnTo>
                    <a:pt x="235916" y="65976"/>
                  </a:lnTo>
                  <a:lnTo>
                    <a:pt x="237914" y="62565"/>
                  </a:lnTo>
                  <a:lnTo>
                    <a:pt x="239358" y="58500"/>
                  </a:lnTo>
                  <a:lnTo>
                    <a:pt x="240245" y="53783"/>
                  </a:lnTo>
                  <a:lnTo>
                    <a:pt x="241133" y="49065"/>
                  </a:lnTo>
                  <a:lnTo>
                    <a:pt x="241578" y="43839"/>
                  </a:lnTo>
                  <a:lnTo>
                    <a:pt x="241578" y="32009"/>
                  </a:lnTo>
                  <a:lnTo>
                    <a:pt x="241171" y="26583"/>
                  </a:lnTo>
                  <a:lnTo>
                    <a:pt x="240357" y="21828"/>
                  </a:lnTo>
                  <a:lnTo>
                    <a:pt x="239543" y="17075"/>
                  </a:lnTo>
                  <a:lnTo>
                    <a:pt x="238192" y="13083"/>
                  </a:lnTo>
                  <a:lnTo>
                    <a:pt x="236305" y="9853"/>
                  </a:lnTo>
                  <a:lnTo>
                    <a:pt x="234417" y="6623"/>
                  </a:lnTo>
                  <a:lnTo>
                    <a:pt x="231938" y="4173"/>
                  </a:lnTo>
                  <a:lnTo>
                    <a:pt x="228866" y="2504"/>
                  </a:lnTo>
                  <a:lnTo>
                    <a:pt x="225795" y="835"/>
                  </a:lnTo>
                  <a:lnTo>
                    <a:pt x="221964" y="0"/>
                  </a:lnTo>
                  <a:lnTo>
                    <a:pt x="212639" y="0"/>
                  </a:lnTo>
                  <a:lnTo>
                    <a:pt x="208643" y="925"/>
                  </a:lnTo>
                  <a:lnTo>
                    <a:pt x="205385" y="2776"/>
                  </a:lnTo>
                  <a:lnTo>
                    <a:pt x="202129" y="4627"/>
                  </a:lnTo>
                  <a:lnTo>
                    <a:pt x="199501" y="7259"/>
                  </a:lnTo>
                  <a:lnTo>
                    <a:pt x="197504" y="10669"/>
                  </a:lnTo>
                  <a:lnTo>
                    <a:pt x="195505" y="14080"/>
                  </a:lnTo>
                  <a:lnTo>
                    <a:pt x="194062" y="18145"/>
                  </a:lnTo>
                  <a:lnTo>
                    <a:pt x="193174" y="22863"/>
                  </a:lnTo>
                  <a:lnTo>
                    <a:pt x="192285" y="27580"/>
                  </a:lnTo>
                  <a:lnTo>
                    <a:pt x="191842" y="32806"/>
                  </a:lnTo>
                  <a:lnTo>
                    <a:pt x="191842" y="44637"/>
                  </a:lnTo>
                  <a:lnTo>
                    <a:pt x="192248" y="50063"/>
                  </a:lnTo>
                  <a:close/>
                </a:path>
                <a:path w="241578" h="76645">
                  <a:moveTo>
                    <a:pt x="370" y="71202"/>
                  </a:moveTo>
                  <a:lnTo>
                    <a:pt x="0" y="73814"/>
                  </a:lnTo>
                  <a:lnTo>
                    <a:pt x="1998" y="76645"/>
                  </a:lnTo>
                  <a:lnTo>
                    <a:pt x="40633" y="76645"/>
                  </a:lnTo>
                  <a:lnTo>
                    <a:pt x="42021" y="75882"/>
                  </a:lnTo>
                  <a:lnTo>
                    <a:pt x="42632" y="73162"/>
                  </a:lnTo>
                  <a:lnTo>
                    <a:pt x="42632" y="72581"/>
                  </a:lnTo>
                  <a:lnTo>
                    <a:pt x="40744" y="69677"/>
                  </a:lnTo>
                  <a:lnTo>
                    <a:pt x="28421" y="69677"/>
                  </a:lnTo>
                  <a:lnTo>
                    <a:pt x="28421" y="1633"/>
                  </a:lnTo>
                  <a:lnTo>
                    <a:pt x="27866" y="435"/>
                  </a:lnTo>
                  <a:lnTo>
                    <a:pt x="25312" y="0"/>
                  </a:lnTo>
                  <a:lnTo>
                    <a:pt x="22315" y="763"/>
                  </a:lnTo>
                  <a:lnTo>
                    <a:pt x="1998" y="12847"/>
                  </a:lnTo>
                  <a:lnTo>
                    <a:pt x="1554" y="13138"/>
                  </a:lnTo>
                  <a:lnTo>
                    <a:pt x="111" y="15787"/>
                  </a:lnTo>
                  <a:lnTo>
                    <a:pt x="0" y="18581"/>
                  </a:lnTo>
                  <a:lnTo>
                    <a:pt x="1591" y="21720"/>
                  </a:lnTo>
                  <a:lnTo>
                    <a:pt x="4218" y="20904"/>
                  </a:lnTo>
                  <a:lnTo>
                    <a:pt x="21315" y="13935"/>
                  </a:lnTo>
                  <a:lnTo>
                    <a:pt x="21315" y="69677"/>
                  </a:lnTo>
                  <a:lnTo>
                    <a:pt x="2553" y="69677"/>
                  </a:lnTo>
                  <a:lnTo>
                    <a:pt x="370" y="712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6" name="object 147"/>
            <p:cNvSpPr/>
            <p:nvPr/>
          </p:nvSpPr>
          <p:spPr>
            <a:xfrm>
              <a:off x="5374487" y="3822067"/>
              <a:ext cx="15024" cy="17837"/>
            </a:xfrm>
            <a:custGeom>
              <a:avLst/>
              <a:gdLst/>
              <a:ahLst/>
              <a:cxnLst/>
              <a:rect l="l" t="t" r="r" b="b"/>
              <a:pathLst>
                <a:path w="15024" h="17837">
                  <a:moveTo>
                    <a:pt x="0" y="0"/>
                  </a:moveTo>
                  <a:lnTo>
                    <a:pt x="1202" y="14208"/>
                  </a:lnTo>
                  <a:lnTo>
                    <a:pt x="4199" y="15659"/>
                  </a:lnTo>
                  <a:lnTo>
                    <a:pt x="7197" y="17110"/>
                  </a:lnTo>
                  <a:lnTo>
                    <a:pt x="10805" y="17837"/>
                  </a:lnTo>
                  <a:lnTo>
                    <a:pt x="15024" y="17837"/>
                  </a:lnTo>
                  <a:lnTo>
                    <a:pt x="14912" y="10868"/>
                  </a:lnTo>
                  <a:lnTo>
                    <a:pt x="11804" y="10868"/>
                  </a:lnTo>
                  <a:lnTo>
                    <a:pt x="9213" y="10270"/>
                  </a:lnTo>
                  <a:lnTo>
                    <a:pt x="5069" y="7875"/>
                  </a:lnTo>
                  <a:lnTo>
                    <a:pt x="2146" y="4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7" name="object 148"/>
            <p:cNvSpPr/>
            <p:nvPr/>
          </p:nvSpPr>
          <p:spPr>
            <a:xfrm>
              <a:off x="5366086" y="3756291"/>
              <a:ext cx="49737" cy="83612"/>
            </a:xfrm>
            <a:custGeom>
              <a:avLst/>
              <a:gdLst/>
              <a:ahLst/>
              <a:cxnLst/>
              <a:rect l="l" t="t" r="r" b="b"/>
              <a:pathLst>
                <a:path w="49737" h="83612">
                  <a:moveTo>
                    <a:pt x="425" y="63599"/>
                  </a:moveTo>
                  <a:lnTo>
                    <a:pt x="1276" y="66901"/>
                  </a:lnTo>
                  <a:lnTo>
                    <a:pt x="2128" y="70203"/>
                  </a:lnTo>
                  <a:lnTo>
                    <a:pt x="3478" y="73088"/>
                  </a:lnTo>
                  <a:lnTo>
                    <a:pt x="5328" y="75556"/>
                  </a:lnTo>
                  <a:lnTo>
                    <a:pt x="9603" y="79984"/>
                  </a:lnTo>
                  <a:lnTo>
                    <a:pt x="8401" y="65775"/>
                  </a:lnTo>
                  <a:lnTo>
                    <a:pt x="7882" y="63199"/>
                  </a:lnTo>
                  <a:lnTo>
                    <a:pt x="7364" y="60622"/>
                  </a:lnTo>
                  <a:lnTo>
                    <a:pt x="7105" y="57992"/>
                  </a:lnTo>
                  <a:lnTo>
                    <a:pt x="7105" y="52765"/>
                  </a:lnTo>
                  <a:lnTo>
                    <a:pt x="7401" y="50279"/>
                  </a:lnTo>
                  <a:lnTo>
                    <a:pt x="8585" y="45417"/>
                  </a:lnTo>
                  <a:lnTo>
                    <a:pt x="10880" y="41316"/>
                  </a:lnTo>
                  <a:lnTo>
                    <a:pt x="13933" y="37833"/>
                  </a:lnTo>
                  <a:lnTo>
                    <a:pt x="18152" y="35436"/>
                  </a:lnTo>
                  <a:lnTo>
                    <a:pt x="20760" y="34838"/>
                  </a:lnTo>
                  <a:lnTo>
                    <a:pt x="27125" y="34838"/>
                  </a:lnTo>
                  <a:lnTo>
                    <a:pt x="30252" y="35746"/>
                  </a:lnTo>
                  <a:lnTo>
                    <a:pt x="33251" y="37560"/>
                  </a:lnTo>
                  <a:lnTo>
                    <a:pt x="36248" y="39375"/>
                  </a:lnTo>
                  <a:lnTo>
                    <a:pt x="39375" y="41988"/>
                  </a:lnTo>
                  <a:lnTo>
                    <a:pt x="42631" y="45398"/>
                  </a:lnTo>
                  <a:lnTo>
                    <a:pt x="42631" y="65648"/>
                  </a:lnTo>
                  <a:lnTo>
                    <a:pt x="39005" y="69405"/>
                  </a:lnTo>
                  <a:lnTo>
                    <a:pt x="35600" y="72236"/>
                  </a:lnTo>
                  <a:lnTo>
                    <a:pt x="32418" y="74249"/>
                  </a:lnTo>
                  <a:lnTo>
                    <a:pt x="29345" y="75737"/>
                  </a:lnTo>
                  <a:lnTo>
                    <a:pt x="26385" y="76462"/>
                  </a:lnTo>
                  <a:lnTo>
                    <a:pt x="23313" y="76644"/>
                  </a:lnTo>
                  <a:lnTo>
                    <a:pt x="23425" y="83612"/>
                  </a:lnTo>
                  <a:lnTo>
                    <a:pt x="27273" y="83612"/>
                  </a:lnTo>
                  <a:lnTo>
                    <a:pt x="30826" y="82796"/>
                  </a:lnTo>
                  <a:lnTo>
                    <a:pt x="34082" y="81163"/>
                  </a:lnTo>
                  <a:lnTo>
                    <a:pt x="37339" y="79529"/>
                  </a:lnTo>
                  <a:lnTo>
                    <a:pt x="40485" y="77262"/>
                  </a:lnTo>
                  <a:lnTo>
                    <a:pt x="43519" y="74358"/>
                  </a:lnTo>
                  <a:lnTo>
                    <a:pt x="43519" y="81653"/>
                  </a:lnTo>
                  <a:lnTo>
                    <a:pt x="43982" y="83032"/>
                  </a:lnTo>
                  <a:lnTo>
                    <a:pt x="46739" y="83612"/>
                  </a:lnTo>
                  <a:lnTo>
                    <a:pt x="49737" y="81762"/>
                  </a:lnTo>
                  <a:lnTo>
                    <a:pt x="49737" y="1959"/>
                  </a:lnTo>
                  <a:lnTo>
                    <a:pt x="48385" y="273"/>
                  </a:lnTo>
                  <a:lnTo>
                    <a:pt x="45444" y="0"/>
                  </a:lnTo>
                  <a:lnTo>
                    <a:pt x="42631" y="2068"/>
                  </a:lnTo>
                  <a:lnTo>
                    <a:pt x="42631" y="35492"/>
                  </a:lnTo>
                  <a:lnTo>
                    <a:pt x="39893" y="33023"/>
                  </a:lnTo>
                  <a:lnTo>
                    <a:pt x="37118" y="31137"/>
                  </a:lnTo>
                  <a:lnTo>
                    <a:pt x="34305" y="29831"/>
                  </a:lnTo>
                  <a:lnTo>
                    <a:pt x="31492" y="28524"/>
                  </a:lnTo>
                  <a:lnTo>
                    <a:pt x="28384" y="27871"/>
                  </a:lnTo>
                  <a:lnTo>
                    <a:pt x="20909" y="27871"/>
                  </a:lnTo>
                  <a:lnTo>
                    <a:pt x="17318" y="28543"/>
                  </a:lnTo>
                  <a:lnTo>
                    <a:pt x="14210" y="29885"/>
                  </a:lnTo>
                  <a:lnTo>
                    <a:pt x="11102" y="31228"/>
                  </a:lnTo>
                  <a:lnTo>
                    <a:pt x="8493" y="33133"/>
                  </a:lnTo>
                  <a:lnTo>
                    <a:pt x="4274" y="38069"/>
                  </a:lnTo>
                  <a:lnTo>
                    <a:pt x="2683" y="41062"/>
                  </a:lnTo>
                  <a:lnTo>
                    <a:pt x="1610" y="44582"/>
                  </a:lnTo>
                  <a:lnTo>
                    <a:pt x="537" y="48102"/>
                  </a:lnTo>
                  <a:lnTo>
                    <a:pt x="0" y="52040"/>
                  </a:lnTo>
                  <a:lnTo>
                    <a:pt x="0" y="60096"/>
                  </a:lnTo>
                  <a:lnTo>
                    <a:pt x="425" y="635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8" name="object 149"/>
            <p:cNvSpPr/>
            <p:nvPr/>
          </p:nvSpPr>
          <p:spPr>
            <a:xfrm>
              <a:off x="5167139" y="3784163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1332" y="55559"/>
                  </a:moveTo>
                  <a:lnTo>
                    <a:pt x="4292" y="55741"/>
                  </a:lnTo>
                  <a:lnTo>
                    <a:pt x="7105" y="53891"/>
                  </a:lnTo>
                  <a:lnTo>
                    <a:pt x="7105" y="17091"/>
                  </a:lnTo>
                  <a:lnTo>
                    <a:pt x="10732" y="13752"/>
                  </a:lnTo>
                  <a:lnTo>
                    <a:pt x="14192" y="11230"/>
                  </a:lnTo>
                  <a:lnTo>
                    <a:pt x="17486" y="9526"/>
                  </a:lnTo>
                  <a:lnTo>
                    <a:pt x="20779" y="7820"/>
                  </a:lnTo>
                  <a:lnTo>
                    <a:pt x="24091" y="6967"/>
                  </a:lnTo>
                  <a:lnTo>
                    <a:pt x="29938" y="6967"/>
                  </a:lnTo>
                  <a:lnTo>
                    <a:pt x="34138" y="8000"/>
                  </a:lnTo>
                  <a:lnTo>
                    <a:pt x="37691" y="9706"/>
                  </a:lnTo>
                  <a:lnTo>
                    <a:pt x="40133" y="12392"/>
                  </a:lnTo>
                  <a:lnTo>
                    <a:pt x="41687" y="15786"/>
                  </a:lnTo>
                  <a:lnTo>
                    <a:pt x="42631" y="20031"/>
                  </a:lnTo>
                  <a:lnTo>
                    <a:pt x="42631" y="53891"/>
                  </a:lnTo>
                  <a:lnTo>
                    <a:pt x="43963" y="55559"/>
                  </a:lnTo>
                  <a:lnTo>
                    <a:pt x="46923" y="55741"/>
                  </a:lnTo>
                  <a:lnTo>
                    <a:pt x="49737" y="53999"/>
                  </a:lnTo>
                  <a:lnTo>
                    <a:pt x="49737" y="18943"/>
                  </a:lnTo>
                  <a:lnTo>
                    <a:pt x="49348" y="15803"/>
                  </a:lnTo>
                  <a:lnTo>
                    <a:pt x="48571" y="13227"/>
                  </a:lnTo>
                  <a:lnTo>
                    <a:pt x="47793" y="10650"/>
                  </a:lnTo>
                  <a:lnTo>
                    <a:pt x="44796" y="6423"/>
                  </a:lnTo>
                  <a:lnTo>
                    <a:pt x="40763" y="2903"/>
                  </a:lnTo>
                  <a:lnTo>
                    <a:pt x="37913" y="1741"/>
                  </a:lnTo>
                  <a:lnTo>
                    <a:pt x="35063" y="580"/>
                  </a:lnTo>
                  <a:lnTo>
                    <a:pt x="31567" y="0"/>
                  </a:lnTo>
                  <a:lnTo>
                    <a:pt x="23869" y="0"/>
                  </a:lnTo>
                  <a:lnTo>
                    <a:pt x="20335" y="688"/>
                  </a:lnTo>
                  <a:lnTo>
                    <a:pt x="16819" y="2068"/>
                  </a:lnTo>
                  <a:lnTo>
                    <a:pt x="13304" y="3446"/>
                  </a:lnTo>
                  <a:lnTo>
                    <a:pt x="9806" y="5624"/>
                  </a:lnTo>
                  <a:lnTo>
                    <a:pt x="6328" y="8600"/>
                  </a:lnTo>
                  <a:lnTo>
                    <a:pt x="6328" y="1741"/>
                  </a:lnTo>
                  <a:lnTo>
                    <a:pt x="5125" y="181"/>
                  </a:lnTo>
                  <a:lnTo>
                    <a:pt x="2553" y="0"/>
                  </a:lnTo>
                  <a:lnTo>
                    <a:pt x="0" y="1741"/>
                  </a:lnTo>
                  <a:lnTo>
                    <a:pt x="0" y="53999"/>
                  </a:lnTo>
                  <a:lnTo>
                    <a:pt x="1332" y="55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9" name="object 150"/>
            <p:cNvSpPr/>
            <p:nvPr/>
          </p:nvSpPr>
          <p:spPr>
            <a:xfrm>
              <a:off x="5088982" y="3763258"/>
              <a:ext cx="63947" cy="76645"/>
            </a:xfrm>
            <a:custGeom>
              <a:avLst/>
              <a:gdLst/>
              <a:ahLst/>
              <a:cxnLst/>
              <a:rect l="l" t="t" r="r" b="b"/>
              <a:pathLst>
                <a:path w="63947" h="76645">
                  <a:moveTo>
                    <a:pt x="22388" y="76047"/>
                  </a:moveTo>
                  <a:lnTo>
                    <a:pt x="26644" y="76645"/>
                  </a:lnTo>
                  <a:lnTo>
                    <a:pt x="36414" y="76645"/>
                  </a:lnTo>
                  <a:lnTo>
                    <a:pt x="40984" y="76010"/>
                  </a:lnTo>
                  <a:lnTo>
                    <a:pt x="45017" y="74740"/>
                  </a:lnTo>
                  <a:lnTo>
                    <a:pt x="49051" y="73470"/>
                  </a:lnTo>
                  <a:lnTo>
                    <a:pt x="52456" y="71583"/>
                  </a:lnTo>
                  <a:lnTo>
                    <a:pt x="55232" y="69079"/>
                  </a:lnTo>
                  <a:lnTo>
                    <a:pt x="58007" y="66574"/>
                  </a:lnTo>
                  <a:lnTo>
                    <a:pt x="60153" y="63545"/>
                  </a:lnTo>
                  <a:lnTo>
                    <a:pt x="61671" y="59988"/>
                  </a:lnTo>
                  <a:lnTo>
                    <a:pt x="63188" y="56431"/>
                  </a:lnTo>
                  <a:lnTo>
                    <a:pt x="63947" y="52367"/>
                  </a:lnTo>
                  <a:lnTo>
                    <a:pt x="63947" y="1851"/>
                  </a:lnTo>
                  <a:lnTo>
                    <a:pt x="62595" y="273"/>
                  </a:lnTo>
                  <a:lnTo>
                    <a:pt x="59728" y="0"/>
                  </a:lnTo>
                  <a:lnTo>
                    <a:pt x="56841" y="1851"/>
                  </a:lnTo>
                  <a:lnTo>
                    <a:pt x="56841" y="52367"/>
                  </a:lnTo>
                  <a:lnTo>
                    <a:pt x="56286" y="55397"/>
                  </a:lnTo>
                  <a:lnTo>
                    <a:pt x="55176" y="57974"/>
                  </a:lnTo>
                  <a:lnTo>
                    <a:pt x="54066" y="60551"/>
                  </a:lnTo>
                  <a:lnTo>
                    <a:pt x="52438" y="62710"/>
                  </a:lnTo>
                  <a:lnTo>
                    <a:pt x="48145" y="66193"/>
                  </a:lnTo>
                  <a:lnTo>
                    <a:pt x="45535" y="67500"/>
                  </a:lnTo>
                  <a:lnTo>
                    <a:pt x="42464" y="68371"/>
                  </a:lnTo>
                  <a:lnTo>
                    <a:pt x="39392" y="69242"/>
                  </a:lnTo>
                  <a:lnTo>
                    <a:pt x="35896" y="69677"/>
                  </a:lnTo>
                  <a:lnTo>
                    <a:pt x="28199" y="69677"/>
                  </a:lnTo>
                  <a:lnTo>
                    <a:pt x="24775" y="69223"/>
                  </a:lnTo>
                  <a:lnTo>
                    <a:pt x="21704" y="68317"/>
                  </a:lnTo>
                  <a:lnTo>
                    <a:pt x="18632" y="67410"/>
                  </a:lnTo>
                  <a:lnTo>
                    <a:pt x="16004" y="66085"/>
                  </a:lnTo>
                  <a:lnTo>
                    <a:pt x="13821" y="64343"/>
                  </a:lnTo>
                  <a:lnTo>
                    <a:pt x="9973" y="60406"/>
                  </a:lnTo>
                  <a:lnTo>
                    <a:pt x="8826" y="57757"/>
                  </a:lnTo>
                  <a:lnTo>
                    <a:pt x="7678" y="55107"/>
                  </a:lnTo>
                  <a:lnTo>
                    <a:pt x="7105" y="52005"/>
                  </a:lnTo>
                  <a:lnTo>
                    <a:pt x="7105" y="1851"/>
                  </a:lnTo>
                  <a:lnTo>
                    <a:pt x="5754" y="273"/>
                  </a:lnTo>
                  <a:lnTo>
                    <a:pt x="2811" y="0"/>
                  </a:lnTo>
                  <a:lnTo>
                    <a:pt x="0" y="1851"/>
                  </a:lnTo>
                  <a:lnTo>
                    <a:pt x="0" y="53129"/>
                  </a:lnTo>
                  <a:lnTo>
                    <a:pt x="740" y="57175"/>
                  </a:lnTo>
                  <a:lnTo>
                    <a:pt x="2219" y="60695"/>
                  </a:lnTo>
                  <a:lnTo>
                    <a:pt x="3700" y="64216"/>
                  </a:lnTo>
                  <a:lnTo>
                    <a:pt x="5828" y="67155"/>
                  </a:lnTo>
                  <a:lnTo>
                    <a:pt x="8604" y="69514"/>
                  </a:lnTo>
                  <a:lnTo>
                    <a:pt x="11379" y="71873"/>
                  </a:lnTo>
                  <a:lnTo>
                    <a:pt x="14691" y="73651"/>
                  </a:lnTo>
                  <a:lnTo>
                    <a:pt x="18539" y="74849"/>
                  </a:lnTo>
                  <a:lnTo>
                    <a:pt x="22388" y="760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0" name="object 151"/>
            <p:cNvSpPr/>
            <p:nvPr/>
          </p:nvSpPr>
          <p:spPr>
            <a:xfrm>
              <a:off x="5231086" y="3784163"/>
              <a:ext cx="7105" cy="55741"/>
            </a:xfrm>
            <a:custGeom>
              <a:avLst/>
              <a:gdLst/>
              <a:ahLst/>
              <a:cxnLst/>
              <a:rect l="l" t="t" r="r" b="b"/>
              <a:pathLst>
                <a:path w="7105" h="55741">
                  <a:moveTo>
                    <a:pt x="0" y="1741"/>
                  </a:moveTo>
                  <a:lnTo>
                    <a:pt x="0" y="53999"/>
                  </a:lnTo>
                  <a:lnTo>
                    <a:pt x="1332" y="55559"/>
                  </a:lnTo>
                  <a:lnTo>
                    <a:pt x="4292" y="55741"/>
                  </a:lnTo>
                  <a:lnTo>
                    <a:pt x="7105" y="53999"/>
                  </a:lnTo>
                  <a:lnTo>
                    <a:pt x="7105" y="1741"/>
                  </a:lnTo>
                  <a:lnTo>
                    <a:pt x="5773" y="181"/>
                  </a:lnTo>
                  <a:lnTo>
                    <a:pt x="2813" y="0"/>
                  </a:lnTo>
                  <a:lnTo>
                    <a:pt x="0" y="17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152"/>
            <p:cNvSpPr/>
            <p:nvPr/>
          </p:nvSpPr>
          <p:spPr>
            <a:xfrm>
              <a:off x="5231086" y="3756291"/>
              <a:ext cx="14211" cy="13935"/>
            </a:xfrm>
            <a:custGeom>
              <a:avLst/>
              <a:gdLst/>
              <a:ahLst/>
              <a:cxnLst/>
              <a:rect l="l" t="t" r="r" b="b"/>
              <a:pathLst>
                <a:path w="14211" h="13935">
                  <a:moveTo>
                    <a:pt x="14211" y="6859"/>
                  </a:moveTo>
                  <a:lnTo>
                    <a:pt x="14211" y="4245"/>
                  </a:lnTo>
                  <a:lnTo>
                    <a:pt x="12712" y="1469"/>
                  </a:lnTo>
                  <a:lnTo>
                    <a:pt x="9880" y="0"/>
                  </a:lnTo>
                  <a:lnTo>
                    <a:pt x="4478" y="0"/>
                  </a:lnTo>
                  <a:lnTo>
                    <a:pt x="1554" y="1469"/>
                  </a:lnTo>
                  <a:lnTo>
                    <a:pt x="0" y="4319"/>
                  </a:lnTo>
                  <a:lnTo>
                    <a:pt x="0" y="9688"/>
                  </a:lnTo>
                  <a:lnTo>
                    <a:pt x="1498" y="12466"/>
                  </a:lnTo>
                  <a:lnTo>
                    <a:pt x="4330" y="13935"/>
                  </a:lnTo>
                  <a:lnTo>
                    <a:pt x="9733" y="13935"/>
                  </a:lnTo>
                  <a:lnTo>
                    <a:pt x="12656" y="12466"/>
                  </a:lnTo>
                  <a:lnTo>
                    <a:pt x="14211" y="9617"/>
                  </a:lnTo>
                  <a:lnTo>
                    <a:pt x="14211" y="6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153"/>
            <p:cNvSpPr/>
            <p:nvPr/>
          </p:nvSpPr>
          <p:spPr>
            <a:xfrm>
              <a:off x="5259508" y="3770227"/>
              <a:ext cx="35526" cy="69677"/>
            </a:xfrm>
            <a:custGeom>
              <a:avLst/>
              <a:gdLst/>
              <a:ahLst/>
              <a:cxnLst/>
              <a:rect l="l" t="t" r="r" b="b"/>
              <a:pathLst>
                <a:path w="35526" h="69677">
                  <a:moveTo>
                    <a:pt x="14210" y="1850"/>
                  </a:moveTo>
                  <a:lnTo>
                    <a:pt x="12877" y="181"/>
                  </a:lnTo>
                  <a:lnTo>
                    <a:pt x="9917" y="0"/>
                  </a:lnTo>
                  <a:lnTo>
                    <a:pt x="7105" y="1850"/>
                  </a:lnTo>
                  <a:lnTo>
                    <a:pt x="7105" y="13935"/>
                  </a:lnTo>
                  <a:lnTo>
                    <a:pt x="1554" y="13935"/>
                  </a:lnTo>
                  <a:lnTo>
                    <a:pt x="388" y="14697"/>
                  </a:lnTo>
                  <a:lnTo>
                    <a:pt x="0" y="17419"/>
                  </a:lnTo>
                  <a:lnTo>
                    <a:pt x="1442" y="20902"/>
                  </a:lnTo>
                  <a:lnTo>
                    <a:pt x="7105" y="20902"/>
                  </a:lnTo>
                  <a:lnTo>
                    <a:pt x="7105" y="54870"/>
                  </a:lnTo>
                  <a:lnTo>
                    <a:pt x="7420" y="57519"/>
                  </a:lnTo>
                  <a:lnTo>
                    <a:pt x="8677" y="62020"/>
                  </a:lnTo>
                  <a:lnTo>
                    <a:pt x="11102" y="65322"/>
                  </a:lnTo>
                  <a:lnTo>
                    <a:pt x="14321" y="67862"/>
                  </a:lnTo>
                  <a:lnTo>
                    <a:pt x="18761" y="69314"/>
                  </a:lnTo>
                  <a:lnTo>
                    <a:pt x="21426" y="69677"/>
                  </a:lnTo>
                  <a:lnTo>
                    <a:pt x="26588" y="69622"/>
                  </a:lnTo>
                  <a:lnTo>
                    <a:pt x="29550" y="69277"/>
                  </a:lnTo>
                  <a:lnTo>
                    <a:pt x="32214" y="68806"/>
                  </a:lnTo>
                  <a:lnTo>
                    <a:pt x="35063" y="67209"/>
                  </a:lnTo>
                  <a:lnTo>
                    <a:pt x="35526" y="64342"/>
                  </a:lnTo>
                  <a:lnTo>
                    <a:pt x="35526" y="63761"/>
                  </a:lnTo>
                  <a:lnTo>
                    <a:pt x="33195" y="60967"/>
                  </a:lnTo>
                  <a:lnTo>
                    <a:pt x="30308" y="61893"/>
                  </a:lnTo>
                  <a:lnTo>
                    <a:pt x="27698" y="62437"/>
                  </a:lnTo>
                  <a:lnTo>
                    <a:pt x="24424" y="62708"/>
                  </a:lnTo>
                  <a:lnTo>
                    <a:pt x="20575" y="62708"/>
                  </a:lnTo>
                  <a:lnTo>
                    <a:pt x="17910" y="61747"/>
                  </a:lnTo>
                  <a:lnTo>
                    <a:pt x="14950" y="57900"/>
                  </a:lnTo>
                  <a:lnTo>
                    <a:pt x="14210" y="55053"/>
                  </a:lnTo>
                  <a:lnTo>
                    <a:pt x="14210" y="20902"/>
                  </a:lnTo>
                  <a:lnTo>
                    <a:pt x="32861" y="20902"/>
                  </a:lnTo>
                  <a:lnTo>
                    <a:pt x="35285" y="19542"/>
                  </a:lnTo>
                  <a:lnTo>
                    <a:pt x="35471" y="16221"/>
                  </a:lnTo>
                  <a:lnTo>
                    <a:pt x="32861" y="13935"/>
                  </a:lnTo>
                  <a:lnTo>
                    <a:pt x="14210" y="13935"/>
                  </a:lnTo>
                  <a:lnTo>
                    <a:pt x="14210" y="1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154"/>
            <p:cNvSpPr/>
            <p:nvPr/>
          </p:nvSpPr>
          <p:spPr>
            <a:xfrm>
              <a:off x="5302139" y="3786122"/>
              <a:ext cx="15339" cy="44582"/>
            </a:xfrm>
            <a:custGeom>
              <a:avLst/>
              <a:gdLst/>
              <a:ahLst/>
              <a:cxnLst/>
              <a:rect l="l" t="t" r="r" b="b"/>
              <a:pathLst>
                <a:path w="15339" h="44582">
                  <a:moveTo>
                    <a:pt x="591" y="17872"/>
                  </a:moveTo>
                  <a:lnTo>
                    <a:pt x="0" y="21774"/>
                  </a:lnTo>
                  <a:lnTo>
                    <a:pt x="0" y="30700"/>
                  </a:lnTo>
                  <a:lnTo>
                    <a:pt x="610" y="34729"/>
                  </a:lnTo>
                  <a:lnTo>
                    <a:pt x="1831" y="38213"/>
                  </a:lnTo>
                  <a:lnTo>
                    <a:pt x="3053" y="41696"/>
                  </a:lnTo>
                  <a:lnTo>
                    <a:pt x="4866" y="44582"/>
                  </a:lnTo>
                  <a:lnTo>
                    <a:pt x="7105" y="18943"/>
                  </a:lnTo>
                  <a:lnTo>
                    <a:pt x="7641" y="15368"/>
                  </a:lnTo>
                  <a:lnTo>
                    <a:pt x="9344" y="11957"/>
                  </a:lnTo>
                  <a:lnTo>
                    <a:pt x="11990" y="9199"/>
                  </a:lnTo>
                  <a:lnTo>
                    <a:pt x="15339" y="6912"/>
                  </a:lnTo>
                  <a:lnTo>
                    <a:pt x="15209" y="0"/>
                  </a:lnTo>
                  <a:lnTo>
                    <a:pt x="12026" y="1306"/>
                  </a:lnTo>
                  <a:lnTo>
                    <a:pt x="9288" y="3175"/>
                  </a:lnTo>
                  <a:lnTo>
                    <a:pt x="4700" y="8037"/>
                  </a:lnTo>
                  <a:lnTo>
                    <a:pt x="2960" y="10977"/>
                  </a:lnTo>
                  <a:lnTo>
                    <a:pt x="1776" y="14425"/>
                  </a:lnTo>
                  <a:lnTo>
                    <a:pt x="591" y="17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155"/>
            <p:cNvSpPr/>
            <p:nvPr/>
          </p:nvSpPr>
          <p:spPr>
            <a:xfrm>
              <a:off x="5307006" y="3784163"/>
              <a:ext cx="44870" cy="55741"/>
            </a:xfrm>
            <a:custGeom>
              <a:avLst/>
              <a:gdLst/>
              <a:ahLst/>
              <a:cxnLst/>
              <a:rect l="l" t="t" r="r" b="b"/>
              <a:pathLst>
                <a:path w="44870" h="55741">
                  <a:moveTo>
                    <a:pt x="8326" y="44908"/>
                  </a:moveTo>
                  <a:lnTo>
                    <a:pt x="5143" y="41207"/>
                  </a:lnTo>
                  <a:lnTo>
                    <a:pt x="3293" y="36471"/>
                  </a:lnTo>
                  <a:lnTo>
                    <a:pt x="2590" y="33930"/>
                  </a:lnTo>
                  <a:lnTo>
                    <a:pt x="2239" y="31064"/>
                  </a:lnTo>
                  <a:lnTo>
                    <a:pt x="2239" y="27870"/>
                  </a:lnTo>
                  <a:lnTo>
                    <a:pt x="41761" y="27870"/>
                  </a:lnTo>
                  <a:lnTo>
                    <a:pt x="44870" y="25439"/>
                  </a:lnTo>
                  <a:lnTo>
                    <a:pt x="44870" y="19414"/>
                  </a:lnTo>
                  <a:lnTo>
                    <a:pt x="44425" y="16493"/>
                  </a:lnTo>
                  <a:lnTo>
                    <a:pt x="43538" y="13771"/>
                  </a:lnTo>
                  <a:lnTo>
                    <a:pt x="42650" y="11050"/>
                  </a:lnTo>
                  <a:lnTo>
                    <a:pt x="39319" y="6640"/>
                  </a:lnTo>
                  <a:lnTo>
                    <a:pt x="34933" y="2993"/>
                  </a:lnTo>
                  <a:lnTo>
                    <a:pt x="31936" y="1795"/>
                  </a:lnTo>
                  <a:lnTo>
                    <a:pt x="28938" y="598"/>
                  </a:lnTo>
                  <a:lnTo>
                    <a:pt x="25330" y="0"/>
                  </a:lnTo>
                  <a:lnTo>
                    <a:pt x="17115" y="0"/>
                  </a:lnTo>
                  <a:lnTo>
                    <a:pt x="13525" y="652"/>
                  </a:lnTo>
                  <a:lnTo>
                    <a:pt x="10342" y="1959"/>
                  </a:lnTo>
                  <a:lnTo>
                    <a:pt x="10472" y="8872"/>
                  </a:lnTo>
                  <a:lnTo>
                    <a:pt x="14987" y="7348"/>
                  </a:lnTo>
                  <a:lnTo>
                    <a:pt x="17597" y="6967"/>
                  </a:lnTo>
                  <a:lnTo>
                    <a:pt x="26329" y="6967"/>
                  </a:lnTo>
                  <a:lnTo>
                    <a:pt x="30659" y="8201"/>
                  </a:lnTo>
                  <a:lnTo>
                    <a:pt x="33545" y="10669"/>
                  </a:lnTo>
                  <a:lnTo>
                    <a:pt x="36432" y="13136"/>
                  </a:lnTo>
                  <a:lnTo>
                    <a:pt x="37838" y="16548"/>
                  </a:lnTo>
                  <a:lnTo>
                    <a:pt x="37764" y="20902"/>
                  </a:lnTo>
                  <a:lnTo>
                    <a:pt x="2239" y="20902"/>
                  </a:lnTo>
                  <a:lnTo>
                    <a:pt x="0" y="46541"/>
                  </a:lnTo>
                  <a:lnTo>
                    <a:pt x="4810" y="51113"/>
                  </a:lnTo>
                  <a:lnTo>
                    <a:pt x="7752" y="52838"/>
                  </a:lnTo>
                  <a:lnTo>
                    <a:pt x="11230" y="53999"/>
                  </a:lnTo>
                  <a:lnTo>
                    <a:pt x="14709" y="55161"/>
                  </a:lnTo>
                  <a:lnTo>
                    <a:pt x="18780" y="55741"/>
                  </a:lnTo>
                  <a:lnTo>
                    <a:pt x="26107" y="55741"/>
                  </a:lnTo>
                  <a:lnTo>
                    <a:pt x="31047" y="54762"/>
                  </a:lnTo>
                  <a:lnTo>
                    <a:pt x="35544" y="53381"/>
                  </a:lnTo>
                  <a:lnTo>
                    <a:pt x="39096" y="51785"/>
                  </a:lnTo>
                  <a:lnTo>
                    <a:pt x="41705" y="50079"/>
                  </a:lnTo>
                  <a:lnTo>
                    <a:pt x="44648" y="47194"/>
                  </a:lnTo>
                  <a:lnTo>
                    <a:pt x="44870" y="44527"/>
                  </a:lnTo>
                  <a:lnTo>
                    <a:pt x="42464" y="41805"/>
                  </a:lnTo>
                  <a:lnTo>
                    <a:pt x="39429" y="43620"/>
                  </a:lnTo>
                  <a:lnTo>
                    <a:pt x="36377" y="45289"/>
                  </a:lnTo>
                  <a:lnTo>
                    <a:pt x="32731" y="46959"/>
                  </a:lnTo>
                  <a:lnTo>
                    <a:pt x="28143" y="48411"/>
                  </a:lnTo>
                  <a:lnTo>
                    <a:pt x="25515" y="48773"/>
                  </a:lnTo>
                  <a:lnTo>
                    <a:pt x="18780" y="48773"/>
                  </a:lnTo>
                  <a:lnTo>
                    <a:pt x="15598" y="48284"/>
                  </a:lnTo>
                  <a:lnTo>
                    <a:pt x="13007" y="47303"/>
                  </a:lnTo>
                  <a:lnTo>
                    <a:pt x="10416" y="46324"/>
                  </a:lnTo>
                  <a:lnTo>
                    <a:pt x="8326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139"/>
            <p:cNvSpPr/>
            <p:nvPr/>
          </p:nvSpPr>
          <p:spPr>
            <a:xfrm>
              <a:off x="5458454" y="3763258"/>
              <a:ext cx="49737" cy="76645"/>
            </a:xfrm>
            <a:custGeom>
              <a:avLst/>
              <a:gdLst/>
              <a:ahLst/>
              <a:cxnLst/>
              <a:rect l="l" t="t" r="r" b="b"/>
              <a:pathLst>
                <a:path w="49737" h="76645">
                  <a:moveTo>
                    <a:pt x="7105" y="16911"/>
                  </a:moveTo>
                  <a:lnTo>
                    <a:pt x="7993" y="13990"/>
                  </a:lnTo>
                  <a:lnTo>
                    <a:pt x="10657" y="10344"/>
                  </a:lnTo>
                  <a:lnTo>
                    <a:pt x="13359" y="8511"/>
                  </a:lnTo>
                  <a:lnTo>
                    <a:pt x="17059" y="7277"/>
                  </a:lnTo>
                  <a:lnTo>
                    <a:pt x="21648" y="6968"/>
                  </a:lnTo>
                  <a:lnTo>
                    <a:pt x="24312" y="6968"/>
                  </a:lnTo>
                  <a:lnTo>
                    <a:pt x="28864" y="8056"/>
                  </a:lnTo>
                  <a:lnTo>
                    <a:pt x="32861" y="9599"/>
                  </a:lnTo>
                  <a:lnTo>
                    <a:pt x="35970" y="11413"/>
                  </a:lnTo>
                  <a:lnTo>
                    <a:pt x="39430" y="13591"/>
                  </a:lnTo>
                  <a:lnTo>
                    <a:pt x="42594" y="11450"/>
                  </a:lnTo>
                  <a:lnTo>
                    <a:pt x="42538" y="8473"/>
                  </a:lnTo>
                  <a:lnTo>
                    <a:pt x="40928" y="5698"/>
                  </a:lnTo>
                  <a:lnTo>
                    <a:pt x="37598" y="3448"/>
                  </a:lnTo>
                  <a:lnTo>
                    <a:pt x="34637" y="2123"/>
                  </a:lnTo>
                  <a:lnTo>
                    <a:pt x="31399" y="998"/>
                  </a:lnTo>
                  <a:lnTo>
                    <a:pt x="27773" y="199"/>
                  </a:lnTo>
                  <a:lnTo>
                    <a:pt x="24201" y="0"/>
                  </a:lnTo>
                  <a:lnTo>
                    <a:pt x="20797" y="0"/>
                  </a:lnTo>
                  <a:lnTo>
                    <a:pt x="17597" y="435"/>
                  </a:lnTo>
                  <a:lnTo>
                    <a:pt x="14598" y="1306"/>
                  </a:lnTo>
                  <a:lnTo>
                    <a:pt x="11601" y="2178"/>
                  </a:lnTo>
                  <a:lnTo>
                    <a:pt x="9029" y="3430"/>
                  </a:lnTo>
                  <a:lnTo>
                    <a:pt x="6883" y="5063"/>
                  </a:lnTo>
                  <a:lnTo>
                    <a:pt x="3053" y="8728"/>
                  </a:lnTo>
                  <a:lnTo>
                    <a:pt x="610" y="13591"/>
                  </a:lnTo>
                  <a:lnTo>
                    <a:pt x="0" y="16367"/>
                  </a:lnTo>
                  <a:lnTo>
                    <a:pt x="0" y="22537"/>
                  </a:lnTo>
                  <a:lnTo>
                    <a:pt x="628" y="25149"/>
                  </a:lnTo>
                  <a:lnTo>
                    <a:pt x="3145" y="29504"/>
                  </a:lnTo>
                  <a:lnTo>
                    <a:pt x="6717" y="32988"/>
                  </a:lnTo>
                  <a:lnTo>
                    <a:pt x="10935" y="35982"/>
                  </a:lnTo>
                  <a:lnTo>
                    <a:pt x="13488" y="37179"/>
                  </a:lnTo>
                  <a:lnTo>
                    <a:pt x="16041" y="38378"/>
                  </a:lnTo>
                  <a:lnTo>
                    <a:pt x="18651" y="39466"/>
                  </a:lnTo>
                  <a:lnTo>
                    <a:pt x="21315" y="40445"/>
                  </a:lnTo>
                  <a:lnTo>
                    <a:pt x="23980" y="41426"/>
                  </a:lnTo>
                  <a:lnTo>
                    <a:pt x="26588" y="42387"/>
                  </a:lnTo>
                  <a:lnTo>
                    <a:pt x="29142" y="43331"/>
                  </a:lnTo>
                  <a:lnTo>
                    <a:pt x="31695" y="44274"/>
                  </a:lnTo>
                  <a:lnTo>
                    <a:pt x="33971" y="45308"/>
                  </a:lnTo>
                  <a:lnTo>
                    <a:pt x="37969" y="47558"/>
                  </a:lnTo>
                  <a:lnTo>
                    <a:pt x="40800" y="50354"/>
                  </a:lnTo>
                  <a:lnTo>
                    <a:pt x="42631" y="53637"/>
                  </a:lnTo>
                  <a:lnTo>
                    <a:pt x="42631" y="57919"/>
                  </a:lnTo>
                  <a:lnTo>
                    <a:pt x="41409" y="61621"/>
                  </a:lnTo>
                  <a:lnTo>
                    <a:pt x="39411" y="64815"/>
                  </a:lnTo>
                  <a:lnTo>
                    <a:pt x="36302" y="67137"/>
                  </a:lnTo>
                  <a:lnTo>
                    <a:pt x="32306" y="68698"/>
                  </a:lnTo>
                  <a:lnTo>
                    <a:pt x="27791" y="69677"/>
                  </a:lnTo>
                  <a:lnTo>
                    <a:pt x="21797" y="69677"/>
                  </a:lnTo>
                  <a:lnTo>
                    <a:pt x="18780" y="69296"/>
                  </a:lnTo>
                  <a:lnTo>
                    <a:pt x="16153" y="68534"/>
                  </a:lnTo>
                  <a:lnTo>
                    <a:pt x="13525" y="67773"/>
                  </a:lnTo>
                  <a:lnTo>
                    <a:pt x="9436" y="66140"/>
                  </a:lnTo>
                  <a:lnTo>
                    <a:pt x="6087" y="64524"/>
                  </a:lnTo>
                  <a:lnTo>
                    <a:pt x="2886" y="62710"/>
                  </a:lnTo>
                  <a:lnTo>
                    <a:pt x="110" y="64615"/>
                  </a:lnTo>
                  <a:lnTo>
                    <a:pt x="0" y="67428"/>
                  </a:lnTo>
                  <a:lnTo>
                    <a:pt x="1386" y="70440"/>
                  </a:lnTo>
                  <a:lnTo>
                    <a:pt x="3940" y="72236"/>
                  </a:lnTo>
                  <a:lnTo>
                    <a:pt x="6678" y="73597"/>
                  </a:lnTo>
                  <a:lnTo>
                    <a:pt x="10306" y="74903"/>
                  </a:lnTo>
                  <a:lnTo>
                    <a:pt x="14710" y="75938"/>
                  </a:lnTo>
                  <a:lnTo>
                    <a:pt x="19538" y="76645"/>
                  </a:lnTo>
                  <a:lnTo>
                    <a:pt x="26126" y="76645"/>
                  </a:lnTo>
                  <a:lnTo>
                    <a:pt x="29753" y="76173"/>
                  </a:lnTo>
                  <a:lnTo>
                    <a:pt x="33083" y="75230"/>
                  </a:lnTo>
                  <a:lnTo>
                    <a:pt x="36414" y="74286"/>
                  </a:lnTo>
                  <a:lnTo>
                    <a:pt x="39319" y="72853"/>
                  </a:lnTo>
                  <a:lnTo>
                    <a:pt x="41798" y="70929"/>
                  </a:lnTo>
                  <a:lnTo>
                    <a:pt x="46220" y="66683"/>
                  </a:lnTo>
                  <a:lnTo>
                    <a:pt x="47626" y="63962"/>
                  </a:lnTo>
                  <a:lnTo>
                    <a:pt x="49033" y="61240"/>
                  </a:lnTo>
                  <a:lnTo>
                    <a:pt x="49737" y="58138"/>
                  </a:lnTo>
                  <a:lnTo>
                    <a:pt x="49737" y="51678"/>
                  </a:lnTo>
                  <a:lnTo>
                    <a:pt x="49126" y="49102"/>
                  </a:lnTo>
                  <a:lnTo>
                    <a:pt x="46683" y="44747"/>
                  </a:lnTo>
                  <a:lnTo>
                    <a:pt x="43075" y="41262"/>
                  </a:lnTo>
                  <a:lnTo>
                    <a:pt x="38801" y="38286"/>
                  </a:lnTo>
                  <a:lnTo>
                    <a:pt x="36248" y="37125"/>
                  </a:lnTo>
                  <a:lnTo>
                    <a:pt x="33694" y="35963"/>
                  </a:lnTo>
                  <a:lnTo>
                    <a:pt x="31085" y="34893"/>
                  </a:lnTo>
                  <a:lnTo>
                    <a:pt x="28421" y="33914"/>
                  </a:lnTo>
                  <a:lnTo>
                    <a:pt x="25756" y="32934"/>
                  </a:lnTo>
                  <a:lnTo>
                    <a:pt x="23147" y="31973"/>
                  </a:lnTo>
                  <a:lnTo>
                    <a:pt x="20593" y="31028"/>
                  </a:lnTo>
                  <a:lnTo>
                    <a:pt x="18040" y="30085"/>
                  </a:lnTo>
                  <a:lnTo>
                    <a:pt x="15764" y="29033"/>
                  </a:lnTo>
                  <a:lnTo>
                    <a:pt x="11767" y="26710"/>
                  </a:lnTo>
                  <a:lnTo>
                    <a:pt x="8936" y="23897"/>
                  </a:lnTo>
                  <a:lnTo>
                    <a:pt x="7105" y="20613"/>
                  </a:lnTo>
                  <a:lnTo>
                    <a:pt x="7105" y="16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140"/>
            <p:cNvSpPr/>
            <p:nvPr/>
          </p:nvSpPr>
          <p:spPr>
            <a:xfrm>
              <a:off x="5515296" y="3770227"/>
              <a:ext cx="35526" cy="69677"/>
            </a:xfrm>
            <a:custGeom>
              <a:avLst/>
              <a:gdLst/>
              <a:ahLst/>
              <a:cxnLst/>
              <a:rect l="l" t="t" r="r" b="b"/>
              <a:pathLst>
                <a:path w="35526" h="69677">
                  <a:moveTo>
                    <a:pt x="14211" y="1850"/>
                  </a:moveTo>
                  <a:lnTo>
                    <a:pt x="12879" y="181"/>
                  </a:lnTo>
                  <a:lnTo>
                    <a:pt x="9917" y="0"/>
                  </a:lnTo>
                  <a:lnTo>
                    <a:pt x="7105" y="1850"/>
                  </a:lnTo>
                  <a:lnTo>
                    <a:pt x="7105" y="13935"/>
                  </a:lnTo>
                  <a:lnTo>
                    <a:pt x="1554" y="13935"/>
                  </a:lnTo>
                  <a:lnTo>
                    <a:pt x="388" y="14697"/>
                  </a:lnTo>
                  <a:lnTo>
                    <a:pt x="0" y="17419"/>
                  </a:lnTo>
                  <a:lnTo>
                    <a:pt x="1442" y="20902"/>
                  </a:lnTo>
                  <a:lnTo>
                    <a:pt x="7105" y="20902"/>
                  </a:lnTo>
                  <a:lnTo>
                    <a:pt x="7105" y="54870"/>
                  </a:lnTo>
                  <a:lnTo>
                    <a:pt x="7420" y="57519"/>
                  </a:lnTo>
                  <a:lnTo>
                    <a:pt x="8677" y="62020"/>
                  </a:lnTo>
                  <a:lnTo>
                    <a:pt x="11102" y="65322"/>
                  </a:lnTo>
                  <a:lnTo>
                    <a:pt x="14321" y="67862"/>
                  </a:lnTo>
                  <a:lnTo>
                    <a:pt x="18762" y="69314"/>
                  </a:lnTo>
                  <a:lnTo>
                    <a:pt x="21427" y="69677"/>
                  </a:lnTo>
                  <a:lnTo>
                    <a:pt x="26589" y="69622"/>
                  </a:lnTo>
                  <a:lnTo>
                    <a:pt x="29550" y="69277"/>
                  </a:lnTo>
                  <a:lnTo>
                    <a:pt x="32213" y="68806"/>
                  </a:lnTo>
                  <a:lnTo>
                    <a:pt x="35064" y="67209"/>
                  </a:lnTo>
                  <a:lnTo>
                    <a:pt x="35526" y="64342"/>
                  </a:lnTo>
                  <a:lnTo>
                    <a:pt x="35526" y="63761"/>
                  </a:lnTo>
                  <a:lnTo>
                    <a:pt x="33195" y="60967"/>
                  </a:lnTo>
                  <a:lnTo>
                    <a:pt x="30308" y="61893"/>
                  </a:lnTo>
                  <a:lnTo>
                    <a:pt x="27699" y="62437"/>
                  </a:lnTo>
                  <a:lnTo>
                    <a:pt x="24424" y="62708"/>
                  </a:lnTo>
                  <a:lnTo>
                    <a:pt x="20575" y="62708"/>
                  </a:lnTo>
                  <a:lnTo>
                    <a:pt x="17910" y="61747"/>
                  </a:lnTo>
                  <a:lnTo>
                    <a:pt x="14951" y="57900"/>
                  </a:lnTo>
                  <a:lnTo>
                    <a:pt x="14211" y="55053"/>
                  </a:lnTo>
                  <a:lnTo>
                    <a:pt x="14211" y="20902"/>
                  </a:lnTo>
                  <a:lnTo>
                    <a:pt x="32862" y="20902"/>
                  </a:lnTo>
                  <a:lnTo>
                    <a:pt x="35286" y="19542"/>
                  </a:lnTo>
                  <a:lnTo>
                    <a:pt x="35471" y="16221"/>
                  </a:lnTo>
                  <a:lnTo>
                    <a:pt x="32862" y="13935"/>
                  </a:lnTo>
                  <a:lnTo>
                    <a:pt x="14211" y="13935"/>
                  </a:lnTo>
                  <a:lnTo>
                    <a:pt x="14211" y="1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141"/>
            <p:cNvSpPr/>
            <p:nvPr/>
          </p:nvSpPr>
          <p:spPr>
            <a:xfrm>
              <a:off x="5557927" y="3784163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8401" y="44328"/>
                  </a:moveTo>
                  <a:lnTo>
                    <a:pt x="7105" y="41950"/>
                  </a:lnTo>
                  <a:lnTo>
                    <a:pt x="10621" y="53836"/>
                  </a:lnTo>
                  <a:lnTo>
                    <a:pt x="13432" y="54597"/>
                  </a:lnTo>
                  <a:lnTo>
                    <a:pt x="16245" y="55360"/>
                  </a:lnTo>
                  <a:lnTo>
                    <a:pt x="19354" y="55741"/>
                  </a:lnTo>
                  <a:lnTo>
                    <a:pt x="26756" y="55741"/>
                  </a:lnTo>
                  <a:lnTo>
                    <a:pt x="30513" y="55161"/>
                  </a:lnTo>
                  <a:lnTo>
                    <a:pt x="34028" y="53999"/>
                  </a:lnTo>
                  <a:lnTo>
                    <a:pt x="37543" y="52838"/>
                  </a:lnTo>
                  <a:lnTo>
                    <a:pt x="40744" y="50986"/>
                  </a:lnTo>
                  <a:lnTo>
                    <a:pt x="43630" y="48446"/>
                  </a:lnTo>
                  <a:lnTo>
                    <a:pt x="43630" y="53891"/>
                  </a:lnTo>
                  <a:lnTo>
                    <a:pt x="44093" y="55288"/>
                  </a:lnTo>
                  <a:lnTo>
                    <a:pt x="46739" y="55741"/>
                  </a:lnTo>
                  <a:lnTo>
                    <a:pt x="49737" y="53999"/>
                  </a:lnTo>
                  <a:lnTo>
                    <a:pt x="49737" y="16184"/>
                  </a:lnTo>
                  <a:lnTo>
                    <a:pt x="49292" y="13390"/>
                  </a:lnTo>
                  <a:lnTo>
                    <a:pt x="48404" y="10995"/>
                  </a:lnTo>
                  <a:lnTo>
                    <a:pt x="46055" y="6586"/>
                  </a:lnTo>
                  <a:lnTo>
                    <a:pt x="41983" y="3321"/>
                  </a:lnTo>
                  <a:lnTo>
                    <a:pt x="39357" y="2086"/>
                  </a:lnTo>
                  <a:lnTo>
                    <a:pt x="36136" y="1252"/>
                  </a:lnTo>
                  <a:lnTo>
                    <a:pt x="32917" y="416"/>
                  </a:lnTo>
                  <a:lnTo>
                    <a:pt x="28976" y="0"/>
                  </a:lnTo>
                  <a:lnTo>
                    <a:pt x="21870" y="0"/>
                  </a:lnTo>
                  <a:lnTo>
                    <a:pt x="16986" y="816"/>
                  </a:lnTo>
                  <a:lnTo>
                    <a:pt x="12287" y="2032"/>
                  </a:lnTo>
                  <a:lnTo>
                    <a:pt x="8141" y="3628"/>
                  </a:lnTo>
                  <a:lnTo>
                    <a:pt x="4773" y="5497"/>
                  </a:lnTo>
                  <a:lnTo>
                    <a:pt x="869" y="8055"/>
                  </a:lnTo>
                  <a:lnTo>
                    <a:pt x="0" y="10886"/>
                  </a:lnTo>
                  <a:lnTo>
                    <a:pt x="1498" y="13717"/>
                  </a:lnTo>
                  <a:lnTo>
                    <a:pt x="4311" y="13572"/>
                  </a:lnTo>
                  <a:lnTo>
                    <a:pt x="6901" y="12120"/>
                  </a:lnTo>
                  <a:lnTo>
                    <a:pt x="10492" y="10450"/>
                  </a:lnTo>
                  <a:lnTo>
                    <a:pt x="14728" y="8782"/>
                  </a:lnTo>
                  <a:lnTo>
                    <a:pt x="17318" y="8055"/>
                  </a:lnTo>
                  <a:lnTo>
                    <a:pt x="19909" y="7330"/>
                  </a:lnTo>
                  <a:lnTo>
                    <a:pt x="22833" y="6967"/>
                  </a:lnTo>
                  <a:lnTo>
                    <a:pt x="29124" y="6967"/>
                  </a:lnTo>
                  <a:lnTo>
                    <a:pt x="31696" y="7184"/>
                  </a:lnTo>
                  <a:lnTo>
                    <a:pt x="33806" y="7621"/>
                  </a:lnTo>
                  <a:lnTo>
                    <a:pt x="37617" y="8709"/>
                  </a:lnTo>
                  <a:lnTo>
                    <a:pt x="41151" y="11558"/>
                  </a:lnTo>
                  <a:lnTo>
                    <a:pt x="42335" y="14244"/>
                  </a:lnTo>
                  <a:lnTo>
                    <a:pt x="42632" y="17419"/>
                  </a:lnTo>
                  <a:lnTo>
                    <a:pt x="42632" y="20902"/>
                  </a:lnTo>
                  <a:lnTo>
                    <a:pt x="28237" y="20902"/>
                  </a:lnTo>
                  <a:lnTo>
                    <a:pt x="23573" y="21283"/>
                  </a:lnTo>
                  <a:lnTo>
                    <a:pt x="19928" y="28633"/>
                  </a:lnTo>
                  <a:lnTo>
                    <a:pt x="22852" y="28124"/>
                  </a:lnTo>
                  <a:lnTo>
                    <a:pt x="26311" y="27870"/>
                  </a:lnTo>
                  <a:lnTo>
                    <a:pt x="42632" y="27870"/>
                  </a:lnTo>
                  <a:lnTo>
                    <a:pt x="42632" y="40172"/>
                  </a:lnTo>
                  <a:lnTo>
                    <a:pt x="39079" y="43075"/>
                  </a:lnTo>
                  <a:lnTo>
                    <a:pt x="35674" y="45236"/>
                  </a:lnTo>
                  <a:lnTo>
                    <a:pt x="32418" y="46650"/>
                  </a:lnTo>
                  <a:lnTo>
                    <a:pt x="29161" y="48065"/>
                  </a:lnTo>
                  <a:lnTo>
                    <a:pt x="25646" y="48773"/>
                  </a:lnTo>
                  <a:lnTo>
                    <a:pt x="17208" y="48773"/>
                  </a:lnTo>
                  <a:lnTo>
                    <a:pt x="13582" y="47885"/>
                  </a:lnTo>
                  <a:lnTo>
                    <a:pt x="10991" y="46106"/>
                  </a:lnTo>
                  <a:lnTo>
                    <a:pt x="8401" y="443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142"/>
            <p:cNvSpPr/>
            <p:nvPr/>
          </p:nvSpPr>
          <p:spPr>
            <a:xfrm>
              <a:off x="5557927" y="3805447"/>
              <a:ext cx="23573" cy="32552"/>
            </a:xfrm>
            <a:custGeom>
              <a:avLst/>
              <a:gdLst/>
              <a:ahLst/>
              <a:cxnLst/>
              <a:rect l="l" t="t" r="r" b="b"/>
              <a:pathLst>
                <a:path w="23573" h="32552">
                  <a:moveTo>
                    <a:pt x="0" y="17800"/>
                  </a:moveTo>
                  <a:lnTo>
                    <a:pt x="0" y="20412"/>
                  </a:lnTo>
                  <a:lnTo>
                    <a:pt x="554" y="22753"/>
                  </a:lnTo>
                  <a:lnTo>
                    <a:pt x="2774" y="26890"/>
                  </a:lnTo>
                  <a:lnTo>
                    <a:pt x="6272" y="30048"/>
                  </a:lnTo>
                  <a:lnTo>
                    <a:pt x="10621" y="32552"/>
                  </a:lnTo>
                  <a:lnTo>
                    <a:pt x="7105" y="20666"/>
                  </a:lnTo>
                  <a:lnTo>
                    <a:pt x="7105" y="17691"/>
                  </a:lnTo>
                  <a:lnTo>
                    <a:pt x="7550" y="14298"/>
                  </a:lnTo>
                  <a:lnTo>
                    <a:pt x="9325" y="11612"/>
                  </a:lnTo>
                  <a:lnTo>
                    <a:pt x="12656" y="9526"/>
                  </a:lnTo>
                  <a:lnTo>
                    <a:pt x="17005" y="7857"/>
                  </a:lnTo>
                  <a:lnTo>
                    <a:pt x="19928" y="7349"/>
                  </a:lnTo>
                  <a:lnTo>
                    <a:pt x="23573" y="0"/>
                  </a:lnTo>
                  <a:lnTo>
                    <a:pt x="19428" y="762"/>
                  </a:lnTo>
                  <a:lnTo>
                    <a:pt x="15283" y="1524"/>
                  </a:lnTo>
                  <a:lnTo>
                    <a:pt x="11767" y="2649"/>
                  </a:lnTo>
                  <a:lnTo>
                    <a:pt x="8882" y="4136"/>
                  </a:lnTo>
                  <a:lnTo>
                    <a:pt x="5995" y="5624"/>
                  </a:lnTo>
                  <a:lnTo>
                    <a:pt x="3793" y="7512"/>
                  </a:lnTo>
                  <a:lnTo>
                    <a:pt x="759" y="12085"/>
                  </a:lnTo>
                  <a:lnTo>
                    <a:pt x="0" y="14752"/>
                  </a:lnTo>
                  <a:lnTo>
                    <a:pt x="0" y="17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9" name="object 143"/>
            <p:cNvSpPr/>
            <p:nvPr/>
          </p:nvSpPr>
          <p:spPr>
            <a:xfrm>
              <a:off x="5621874" y="3770227"/>
              <a:ext cx="35526" cy="69677"/>
            </a:xfrm>
            <a:custGeom>
              <a:avLst/>
              <a:gdLst/>
              <a:ahLst/>
              <a:cxnLst/>
              <a:rect l="l" t="t" r="r" b="b"/>
              <a:pathLst>
                <a:path w="35526" h="69677">
                  <a:moveTo>
                    <a:pt x="14211" y="1850"/>
                  </a:moveTo>
                  <a:lnTo>
                    <a:pt x="12879" y="181"/>
                  </a:lnTo>
                  <a:lnTo>
                    <a:pt x="9917" y="0"/>
                  </a:lnTo>
                  <a:lnTo>
                    <a:pt x="7105" y="1850"/>
                  </a:lnTo>
                  <a:lnTo>
                    <a:pt x="7105" y="13935"/>
                  </a:lnTo>
                  <a:lnTo>
                    <a:pt x="1555" y="13935"/>
                  </a:lnTo>
                  <a:lnTo>
                    <a:pt x="388" y="14697"/>
                  </a:lnTo>
                  <a:lnTo>
                    <a:pt x="0" y="17419"/>
                  </a:lnTo>
                  <a:lnTo>
                    <a:pt x="1443" y="20902"/>
                  </a:lnTo>
                  <a:lnTo>
                    <a:pt x="7105" y="20902"/>
                  </a:lnTo>
                  <a:lnTo>
                    <a:pt x="7105" y="54870"/>
                  </a:lnTo>
                  <a:lnTo>
                    <a:pt x="7420" y="57519"/>
                  </a:lnTo>
                  <a:lnTo>
                    <a:pt x="8677" y="62020"/>
                  </a:lnTo>
                  <a:lnTo>
                    <a:pt x="11102" y="65322"/>
                  </a:lnTo>
                  <a:lnTo>
                    <a:pt x="14321" y="67862"/>
                  </a:lnTo>
                  <a:lnTo>
                    <a:pt x="18762" y="69314"/>
                  </a:lnTo>
                  <a:lnTo>
                    <a:pt x="21427" y="69677"/>
                  </a:lnTo>
                  <a:lnTo>
                    <a:pt x="26589" y="69622"/>
                  </a:lnTo>
                  <a:lnTo>
                    <a:pt x="29549" y="69277"/>
                  </a:lnTo>
                  <a:lnTo>
                    <a:pt x="32214" y="68806"/>
                  </a:lnTo>
                  <a:lnTo>
                    <a:pt x="35064" y="67209"/>
                  </a:lnTo>
                  <a:lnTo>
                    <a:pt x="35526" y="64342"/>
                  </a:lnTo>
                  <a:lnTo>
                    <a:pt x="35526" y="63761"/>
                  </a:lnTo>
                  <a:lnTo>
                    <a:pt x="33195" y="60967"/>
                  </a:lnTo>
                  <a:lnTo>
                    <a:pt x="30308" y="61893"/>
                  </a:lnTo>
                  <a:lnTo>
                    <a:pt x="27699" y="62437"/>
                  </a:lnTo>
                  <a:lnTo>
                    <a:pt x="24424" y="62708"/>
                  </a:lnTo>
                  <a:lnTo>
                    <a:pt x="20575" y="62708"/>
                  </a:lnTo>
                  <a:lnTo>
                    <a:pt x="17910" y="61747"/>
                  </a:lnTo>
                  <a:lnTo>
                    <a:pt x="14951" y="57900"/>
                  </a:lnTo>
                  <a:lnTo>
                    <a:pt x="14211" y="55053"/>
                  </a:lnTo>
                  <a:lnTo>
                    <a:pt x="14211" y="20902"/>
                  </a:lnTo>
                  <a:lnTo>
                    <a:pt x="32862" y="20902"/>
                  </a:lnTo>
                  <a:lnTo>
                    <a:pt x="35286" y="19542"/>
                  </a:lnTo>
                  <a:lnTo>
                    <a:pt x="35471" y="16221"/>
                  </a:lnTo>
                  <a:lnTo>
                    <a:pt x="32862" y="13935"/>
                  </a:lnTo>
                  <a:lnTo>
                    <a:pt x="14211" y="13935"/>
                  </a:lnTo>
                  <a:lnTo>
                    <a:pt x="14211" y="1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0" name="object 144"/>
            <p:cNvSpPr/>
            <p:nvPr/>
          </p:nvSpPr>
          <p:spPr>
            <a:xfrm>
              <a:off x="5664506" y="3786122"/>
              <a:ext cx="15339" cy="44582"/>
            </a:xfrm>
            <a:custGeom>
              <a:avLst/>
              <a:gdLst/>
              <a:ahLst/>
              <a:cxnLst/>
              <a:rect l="l" t="t" r="r" b="b"/>
              <a:pathLst>
                <a:path w="15339" h="44582">
                  <a:moveTo>
                    <a:pt x="591" y="17872"/>
                  </a:moveTo>
                  <a:lnTo>
                    <a:pt x="0" y="21774"/>
                  </a:lnTo>
                  <a:lnTo>
                    <a:pt x="0" y="30700"/>
                  </a:lnTo>
                  <a:lnTo>
                    <a:pt x="610" y="34729"/>
                  </a:lnTo>
                  <a:lnTo>
                    <a:pt x="1832" y="38213"/>
                  </a:lnTo>
                  <a:lnTo>
                    <a:pt x="3054" y="41696"/>
                  </a:lnTo>
                  <a:lnTo>
                    <a:pt x="4866" y="44582"/>
                  </a:lnTo>
                  <a:lnTo>
                    <a:pt x="7105" y="18943"/>
                  </a:lnTo>
                  <a:lnTo>
                    <a:pt x="7642" y="15368"/>
                  </a:lnTo>
                  <a:lnTo>
                    <a:pt x="9344" y="11957"/>
                  </a:lnTo>
                  <a:lnTo>
                    <a:pt x="11991" y="9199"/>
                  </a:lnTo>
                  <a:lnTo>
                    <a:pt x="15339" y="6912"/>
                  </a:lnTo>
                  <a:lnTo>
                    <a:pt x="15209" y="0"/>
                  </a:lnTo>
                  <a:lnTo>
                    <a:pt x="12028" y="1306"/>
                  </a:lnTo>
                  <a:lnTo>
                    <a:pt x="9288" y="3175"/>
                  </a:lnTo>
                  <a:lnTo>
                    <a:pt x="4700" y="8037"/>
                  </a:lnTo>
                  <a:lnTo>
                    <a:pt x="2961" y="10977"/>
                  </a:lnTo>
                  <a:lnTo>
                    <a:pt x="1776" y="14425"/>
                  </a:lnTo>
                  <a:lnTo>
                    <a:pt x="591" y="17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1" name="object 145"/>
            <p:cNvSpPr/>
            <p:nvPr/>
          </p:nvSpPr>
          <p:spPr>
            <a:xfrm>
              <a:off x="5669372" y="3784163"/>
              <a:ext cx="44870" cy="55741"/>
            </a:xfrm>
            <a:custGeom>
              <a:avLst/>
              <a:gdLst/>
              <a:ahLst/>
              <a:cxnLst/>
              <a:rect l="l" t="t" r="r" b="b"/>
              <a:pathLst>
                <a:path w="44870" h="55741">
                  <a:moveTo>
                    <a:pt x="8327" y="44908"/>
                  </a:moveTo>
                  <a:lnTo>
                    <a:pt x="5143" y="41207"/>
                  </a:lnTo>
                  <a:lnTo>
                    <a:pt x="3293" y="36471"/>
                  </a:lnTo>
                  <a:lnTo>
                    <a:pt x="2590" y="33930"/>
                  </a:lnTo>
                  <a:lnTo>
                    <a:pt x="2239" y="31064"/>
                  </a:lnTo>
                  <a:lnTo>
                    <a:pt x="2239" y="27870"/>
                  </a:lnTo>
                  <a:lnTo>
                    <a:pt x="41761" y="27870"/>
                  </a:lnTo>
                  <a:lnTo>
                    <a:pt x="44870" y="25439"/>
                  </a:lnTo>
                  <a:lnTo>
                    <a:pt x="44870" y="19414"/>
                  </a:lnTo>
                  <a:lnTo>
                    <a:pt x="44427" y="16493"/>
                  </a:lnTo>
                  <a:lnTo>
                    <a:pt x="43538" y="13771"/>
                  </a:lnTo>
                  <a:lnTo>
                    <a:pt x="42650" y="11050"/>
                  </a:lnTo>
                  <a:lnTo>
                    <a:pt x="39320" y="6640"/>
                  </a:lnTo>
                  <a:lnTo>
                    <a:pt x="34935" y="2993"/>
                  </a:lnTo>
                  <a:lnTo>
                    <a:pt x="31936" y="1795"/>
                  </a:lnTo>
                  <a:lnTo>
                    <a:pt x="28939" y="598"/>
                  </a:lnTo>
                  <a:lnTo>
                    <a:pt x="25331" y="0"/>
                  </a:lnTo>
                  <a:lnTo>
                    <a:pt x="17115" y="0"/>
                  </a:lnTo>
                  <a:lnTo>
                    <a:pt x="13525" y="652"/>
                  </a:lnTo>
                  <a:lnTo>
                    <a:pt x="10342" y="1959"/>
                  </a:lnTo>
                  <a:lnTo>
                    <a:pt x="10472" y="8872"/>
                  </a:lnTo>
                  <a:lnTo>
                    <a:pt x="14988" y="7348"/>
                  </a:lnTo>
                  <a:lnTo>
                    <a:pt x="17597" y="6967"/>
                  </a:lnTo>
                  <a:lnTo>
                    <a:pt x="26329" y="6967"/>
                  </a:lnTo>
                  <a:lnTo>
                    <a:pt x="30660" y="8201"/>
                  </a:lnTo>
                  <a:lnTo>
                    <a:pt x="33545" y="10669"/>
                  </a:lnTo>
                  <a:lnTo>
                    <a:pt x="36433" y="13136"/>
                  </a:lnTo>
                  <a:lnTo>
                    <a:pt x="37839" y="16548"/>
                  </a:lnTo>
                  <a:lnTo>
                    <a:pt x="37765" y="20902"/>
                  </a:lnTo>
                  <a:lnTo>
                    <a:pt x="2239" y="20902"/>
                  </a:lnTo>
                  <a:lnTo>
                    <a:pt x="0" y="46541"/>
                  </a:lnTo>
                  <a:lnTo>
                    <a:pt x="4812" y="51113"/>
                  </a:lnTo>
                  <a:lnTo>
                    <a:pt x="7753" y="52838"/>
                  </a:lnTo>
                  <a:lnTo>
                    <a:pt x="11231" y="53999"/>
                  </a:lnTo>
                  <a:lnTo>
                    <a:pt x="14710" y="55161"/>
                  </a:lnTo>
                  <a:lnTo>
                    <a:pt x="18780" y="55741"/>
                  </a:lnTo>
                  <a:lnTo>
                    <a:pt x="26108" y="55741"/>
                  </a:lnTo>
                  <a:lnTo>
                    <a:pt x="31048" y="54762"/>
                  </a:lnTo>
                  <a:lnTo>
                    <a:pt x="35544" y="53381"/>
                  </a:lnTo>
                  <a:lnTo>
                    <a:pt x="39096" y="51785"/>
                  </a:lnTo>
                  <a:lnTo>
                    <a:pt x="41706" y="50079"/>
                  </a:lnTo>
                  <a:lnTo>
                    <a:pt x="44649" y="47194"/>
                  </a:lnTo>
                  <a:lnTo>
                    <a:pt x="44870" y="44527"/>
                  </a:lnTo>
                  <a:lnTo>
                    <a:pt x="42464" y="41805"/>
                  </a:lnTo>
                  <a:lnTo>
                    <a:pt x="39430" y="43620"/>
                  </a:lnTo>
                  <a:lnTo>
                    <a:pt x="36377" y="45289"/>
                  </a:lnTo>
                  <a:lnTo>
                    <a:pt x="32732" y="46959"/>
                  </a:lnTo>
                  <a:lnTo>
                    <a:pt x="28143" y="48411"/>
                  </a:lnTo>
                  <a:lnTo>
                    <a:pt x="25515" y="48773"/>
                  </a:lnTo>
                  <a:lnTo>
                    <a:pt x="18780" y="48773"/>
                  </a:lnTo>
                  <a:lnTo>
                    <a:pt x="15598" y="48284"/>
                  </a:lnTo>
                  <a:lnTo>
                    <a:pt x="13007" y="47303"/>
                  </a:lnTo>
                  <a:lnTo>
                    <a:pt x="10417" y="46324"/>
                  </a:lnTo>
                  <a:lnTo>
                    <a:pt x="8327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2" name="object 146"/>
            <p:cNvSpPr/>
            <p:nvPr/>
          </p:nvSpPr>
          <p:spPr>
            <a:xfrm>
              <a:off x="5728454" y="3784163"/>
              <a:ext cx="42631" cy="55741"/>
            </a:xfrm>
            <a:custGeom>
              <a:avLst/>
              <a:gdLst/>
              <a:ahLst/>
              <a:cxnLst/>
              <a:rect l="l" t="t" r="r" b="b"/>
              <a:pathLst>
                <a:path w="42631" h="55741">
                  <a:moveTo>
                    <a:pt x="7104" y="14479"/>
                  </a:moveTo>
                  <a:lnTo>
                    <a:pt x="7993" y="11485"/>
                  </a:lnTo>
                  <a:lnTo>
                    <a:pt x="10657" y="9090"/>
                  </a:lnTo>
                  <a:lnTo>
                    <a:pt x="13359" y="7875"/>
                  </a:lnTo>
                  <a:lnTo>
                    <a:pt x="17058" y="7148"/>
                  </a:lnTo>
                  <a:lnTo>
                    <a:pt x="21648" y="6967"/>
                  </a:lnTo>
                  <a:lnTo>
                    <a:pt x="24312" y="6967"/>
                  </a:lnTo>
                  <a:lnTo>
                    <a:pt x="26699" y="7330"/>
                  </a:lnTo>
                  <a:lnTo>
                    <a:pt x="30918" y="8782"/>
                  </a:lnTo>
                  <a:lnTo>
                    <a:pt x="34303" y="10450"/>
                  </a:lnTo>
                  <a:lnTo>
                    <a:pt x="38134" y="12846"/>
                  </a:lnTo>
                  <a:lnTo>
                    <a:pt x="41595" y="13662"/>
                  </a:lnTo>
                  <a:lnTo>
                    <a:pt x="42631" y="11031"/>
                  </a:lnTo>
                  <a:lnTo>
                    <a:pt x="42372" y="8256"/>
                  </a:lnTo>
                  <a:lnTo>
                    <a:pt x="40336" y="5607"/>
                  </a:lnTo>
                  <a:lnTo>
                    <a:pt x="37486" y="3520"/>
                  </a:lnTo>
                  <a:lnTo>
                    <a:pt x="34803" y="2176"/>
                  </a:lnTo>
                  <a:lnTo>
                    <a:pt x="31751" y="998"/>
                  </a:lnTo>
                  <a:lnTo>
                    <a:pt x="28199" y="199"/>
                  </a:lnTo>
                  <a:lnTo>
                    <a:pt x="24533" y="0"/>
                  </a:lnTo>
                  <a:lnTo>
                    <a:pt x="20463" y="0"/>
                  </a:lnTo>
                  <a:lnTo>
                    <a:pt x="16892" y="416"/>
                  </a:lnTo>
                  <a:lnTo>
                    <a:pt x="13821" y="1252"/>
                  </a:lnTo>
                  <a:lnTo>
                    <a:pt x="10749" y="2086"/>
                  </a:lnTo>
                  <a:lnTo>
                    <a:pt x="8196" y="3192"/>
                  </a:lnTo>
                  <a:lnTo>
                    <a:pt x="4124" y="5951"/>
                  </a:lnTo>
                  <a:lnTo>
                    <a:pt x="1554" y="9363"/>
                  </a:lnTo>
                  <a:lnTo>
                    <a:pt x="0" y="13064"/>
                  </a:lnTo>
                  <a:lnTo>
                    <a:pt x="0" y="17274"/>
                  </a:lnTo>
                  <a:lnTo>
                    <a:pt x="1554" y="20848"/>
                  </a:lnTo>
                  <a:lnTo>
                    <a:pt x="3940" y="23878"/>
                  </a:lnTo>
                  <a:lnTo>
                    <a:pt x="7270" y="26201"/>
                  </a:lnTo>
                  <a:lnTo>
                    <a:pt x="11267" y="27979"/>
                  </a:lnTo>
                  <a:lnTo>
                    <a:pt x="15542" y="29503"/>
                  </a:lnTo>
                  <a:lnTo>
                    <a:pt x="19982" y="30810"/>
                  </a:lnTo>
                  <a:lnTo>
                    <a:pt x="24257" y="32007"/>
                  </a:lnTo>
                  <a:lnTo>
                    <a:pt x="28253" y="33240"/>
                  </a:lnTo>
                  <a:lnTo>
                    <a:pt x="31584" y="34693"/>
                  </a:lnTo>
                  <a:lnTo>
                    <a:pt x="35007" y="37505"/>
                  </a:lnTo>
                  <a:lnTo>
                    <a:pt x="35525" y="40172"/>
                  </a:lnTo>
                  <a:lnTo>
                    <a:pt x="34526" y="43983"/>
                  </a:lnTo>
                  <a:lnTo>
                    <a:pt x="31639" y="46650"/>
                  </a:lnTo>
                  <a:lnTo>
                    <a:pt x="28901" y="47866"/>
                  </a:lnTo>
                  <a:lnTo>
                    <a:pt x="25496" y="48591"/>
                  </a:lnTo>
                  <a:lnTo>
                    <a:pt x="21536" y="48773"/>
                  </a:lnTo>
                  <a:lnTo>
                    <a:pt x="18724" y="48773"/>
                  </a:lnTo>
                  <a:lnTo>
                    <a:pt x="16245" y="48411"/>
                  </a:lnTo>
                  <a:lnTo>
                    <a:pt x="11951" y="46959"/>
                  </a:lnTo>
                  <a:lnTo>
                    <a:pt x="8492" y="45289"/>
                  </a:lnTo>
                  <a:lnTo>
                    <a:pt x="4495" y="42894"/>
                  </a:lnTo>
                  <a:lnTo>
                    <a:pt x="905" y="42078"/>
                  </a:lnTo>
                  <a:lnTo>
                    <a:pt x="0" y="44636"/>
                  </a:lnTo>
                  <a:lnTo>
                    <a:pt x="110" y="47231"/>
                  </a:lnTo>
                  <a:lnTo>
                    <a:pt x="1868" y="50134"/>
                  </a:lnTo>
                  <a:lnTo>
                    <a:pt x="4791" y="52221"/>
                  </a:lnTo>
                  <a:lnTo>
                    <a:pt x="7659" y="53510"/>
                  </a:lnTo>
                  <a:lnTo>
                    <a:pt x="10953" y="54653"/>
                  </a:lnTo>
                  <a:lnTo>
                    <a:pt x="14801" y="55524"/>
                  </a:lnTo>
                  <a:lnTo>
                    <a:pt x="18983" y="55741"/>
                  </a:lnTo>
                  <a:lnTo>
                    <a:pt x="22462" y="55741"/>
                  </a:lnTo>
                  <a:lnTo>
                    <a:pt x="25664" y="55378"/>
                  </a:lnTo>
                  <a:lnTo>
                    <a:pt x="28586" y="54653"/>
                  </a:lnTo>
                  <a:lnTo>
                    <a:pt x="31509" y="53926"/>
                  </a:lnTo>
                  <a:lnTo>
                    <a:pt x="34008" y="52875"/>
                  </a:lnTo>
                  <a:lnTo>
                    <a:pt x="38153" y="50116"/>
                  </a:lnTo>
                  <a:lnTo>
                    <a:pt x="40909" y="46377"/>
                  </a:lnTo>
                  <a:lnTo>
                    <a:pt x="42631" y="42023"/>
                  </a:lnTo>
                  <a:lnTo>
                    <a:pt x="42631" y="37233"/>
                  </a:lnTo>
                  <a:lnTo>
                    <a:pt x="41132" y="33803"/>
                  </a:lnTo>
                  <a:lnTo>
                    <a:pt x="38799" y="30882"/>
                  </a:lnTo>
                  <a:lnTo>
                    <a:pt x="35469" y="28559"/>
                  </a:lnTo>
                  <a:lnTo>
                    <a:pt x="31418" y="26836"/>
                  </a:lnTo>
                  <a:lnTo>
                    <a:pt x="27087" y="25366"/>
                  </a:lnTo>
                  <a:lnTo>
                    <a:pt x="22647" y="24060"/>
                  </a:lnTo>
                  <a:lnTo>
                    <a:pt x="18373" y="22807"/>
                  </a:lnTo>
                  <a:lnTo>
                    <a:pt x="14376" y="21520"/>
                  </a:lnTo>
                  <a:lnTo>
                    <a:pt x="11046" y="20068"/>
                  </a:lnTo>
                  <a:lnTo>
                    <a:pt x="7622" y="17165"/>
                  </a:lnTo>
                  <a:lnTo>
                    <a:pt x="7104" y="14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3" name="object 138"/>
            <p:cNvSpPr/>
            <p:nvPr/>
          </p:nvSpPr>
          <p:spPr>
            <a:xfrm>
              <a:off x="6630818" y="3763258"/>
              <a:ext cx="184736" cy="76645"/>
            </a:xfrm>
            <a:custGeom>
              <a:avLst/>
              <a:gdLst/>
              <a:ahLst/>
              <a:cxnLst/>
              <a:rect l="l" t="t" r="r" b="b"/>
              <a:pathLst>
                <a:path w="184736" h="76645">
                  <a:moveTo>
                    <a:pt x="134999" y="57702"/>
                  </a:moveTo>
                  <a:lnTo>
                    <a:pt x="135425" y="54363"/>
                  </a:lnTo>
                  <a:lnTo>
                    <a:pt x="137128" y="51460"/>
                  </a:lnTo>
                  <a:lnTo>
                    <a:pt x="139994" y="48774"/>
                  </a:lnTo>
                  <a:lnTo>
                    <a:pt x="143733" y="46216"/>
                  </a:lnTo>
                  <a:lnTo>
                    <a:pt x="140643" y="40246"/>
                  </a:lnTo>
                  <a:lnTo>
                    <a:pt x="136127" y="43149"/>
                  </a:lnTo>
                  <a:lnTo>
                    <a:pt x="134999" y="57702"/>
                  </a:lnTo>
                  <a:close/>
                </a:path>
                <a:path w="184736" h="76645">
                  <a:moveTo>
                    <a:pt x="370" y="71202"/>
                  </a:moveTo>
                  <a:lnTo>
                    <a:pt x="0" y="73814"/>
                  </a:lnTo>
                  <a:lnTo>
                    <a:pt x="1997" y="76645"/>
                  </a:lnTo>
                  <a:lnTo>
                    <a:pt x="40633" y="76645"/>
                  </a:lnTo>
                  <a:lnTo>
                    <a:pt x="42021" y="75882"/>
                  </a:lnTo>
                  <a:lnTo>
                    <a:pt x="42631" y="73162"/>
                  </a:lnTo>
                  <a:lnTo>
                    <a:pt x="42631" y="72581"/>
                  </a:lnTo>
                  <a:lnTo>
                    <a:pt x="40744" y="69677"/>
                  </a:lnTo>
                  <a:lnTo>
                    <a:pt x="28421" y="69677"/>
                  </a:lnTo>
                  <a:lnTo>
                    <a:pt x="28421" y="1633"/>
                  </a:lnTo>
                  <a:lnTo>
                    <a:pt x="27866" y="435"/>
                  </a:lnTo>
                  <a:lnTo>
                    <a:pt x="25312" y="0"/>
                  </a:lnTo>
                  <a:lnTo>
                    <a:pt x="22315" y="763"/>
                  </a:lnTo>
                  <a:lnTo>
                    <a:pt x="1997" y="12847"/>
                  </a:lnTo>
                  <a:lnTo>
                    <a:pt x="1554" y="13138"/>
                  </a:lnTo>
                  <a:lnTo>
                    <a:pt x="110" y="15787"/>
                  </a:lnTo>
                  <a:lnTo>
                    <a:pt x="0" y="18581"/>
                  </a:lnTo>
                  <a:lnTo>
                    <a:pt x="1592" y="21720"/>
                  </a:lnTo>
                  <a:lnTo>
                    <a:pt x="4218" y="20904"/>
                  </a:lnTo>
                  <a:lnTo>
                    <a:pt x="21315" y="13935"/>
                  </a:lnTo>
                  <a:lnTo>
                    <a:pt x="21315" y="69677"/>
                  </a:lnTo>
                  <a:lnTo>
                    <a:pt x="2553" y="69677"/>
                  </a:lnTo>
                  <a:lnTo>
                    <a:pt x="370" y="71202"/>
                  </a:lnTo>
                  <a:close/>
                </a:path>
                <a:path w="184736" h="76645">
                  <a:moveTo>
                    <a:pt x="83524" y="48774"/>
                  </a:moveTo>
                  <a:lnTo>
                    <a:pt x="92109" y="48774"/>
                  </a:lnTo>
                  <a:lnTo>
                    <a:pt x="95698" y="48285"/>
                  </a:lnTo>
                  <a:lnTo>
                    <a:pt x="98807" y="47304"/>
                  </a:lnTo>
                  <a:lnTo>
                    <a:pt x="101916" y="46324"/>
                  </a:lnTo>
                  <a:lnTo>
                    <a:pt x="104580" y="45182"/>
                  </a:lnTo>
                  <a:lnTo>
                    <a:pt x="106800" y="43875"/>
                  </a:lnTo>
                  <a:lnTo>
                    <a:pt x="106726" y="47650"/>
                  </a:lnTo>
                  <a:lnTo>
                    <a:pt x="106189" y="51042"/>
                  </a:lnTo>
                  <a:lnTo>
                    <a:pt x="105191" y="54055"/>
                  </a:lnTo>
                  <a:lnTo>
                    <a:pt x="104192" y="57066"/>
                  </a:lnTo>
                  <a:lnTo>
                    <a:pt x="102730" y="59734"/>
                  </a:lnTo>
                  <a:lnTo>
                    <a:pt x="100804" y="62057"/>
                  </a:lnTo>
                  <a:lnTo>
                    <a:pt x="96365" y="66230"/>
                  </a:lnTo>
                  <a:lnTo>
                    <a:pt x="93256" y="67609"/>
                  </a:lnTo>
                  <a:lnTo>
                    <a:pt x="90148" y="68988"/>
                  </a:lnTo>
                  <a:lnTo>
                    <a:pt x="86447" y="69677"/>
                  </a:lnTo>
                  <a:lnTo>
                    <a:pt x="79860" y="69677"/>
                  </a:lnTo>
                  <a:lnTo>
                    <a:pt x="75992" y="69242"/>
                  </a:lnTo>
                  <a:lnTo>
                    <a:pt x="72588" y="68624"/>
                  </a:lnTo>
                  <a:lnTo>
                    <a:pt x="69850" y="67899"/>
                  </a:lnTo>
                  <a:lnTo>
                    <a:pt x="66945" y="66902"/>
                  </a:lnTo>
                  <a:lnTo>
                    <a:pt x="64225" y="67791"/>
                  </a:lnTo>
                  <a:lnTo>
                    <a:pt x="63947" y="70657"/>
                  </a:lnTo>
                  <a:lnTo>
                    <a:pt x="64409" y="73234"/>
                  </a:lnTo>
                  <a:lnTo>
                    <a:pt x="67055" y="74849"/>
                  </a:lnTo>
                  <a:lnTo>
                    <a:pt x="70385" y="75719"/>
                  </a:lnTo>
                  <a:lnTo>
                    <a:pt x="73198" y="76192"/>
                  </a:lnTo>
                  <a:lnTo>
                    <a:pt x="76455" y="76554"/>
                  </a:lnTo>
                  <a:lnTo>
                    <a:pt x="84522" y="76645"/>
                  </a:lnTo>
                  <a:lnTo>
                    <a:pt x="88518" y="76083"/>
                  </a:lnTo>
                  <a:lnTo>
                    <a:pt x="91925" y="74957"/>
                  </a:lnTo>
                  <a:lnTo>
                    <a:pt x="95328" y="73832"/>
                  </a:lnTo>
                  <a:lnTo>
                    <a:pt x="98289" y="72271"/>
                  </a:lnTo>
                  <a:lnTo>
                    <a:pt x="100804" y="70276"/>
                  </a:lnTo>
                  <a:lnTo>
                    <a:pt x="105412" y="65940"/>
                  </a:lnTo>
                  <a:lnTo>
                    <a:pt x="107077" y="63254"/>
                  </a:lnTo>
                  <a:lnTo>
                    <a:pt x="108743" y="60568"/>
                  </a:lnTo>
                  <a:lnTo>
                    <a:pt x="110056" y="57702"/>
                  </a:lnTo>
                  <a:lnTo>
                    <a:pt x="111019" y="54654"/>
                  </a:lnTo>
                  <a:lnTo>
                    <a:pt x="111980" y="51605"/>
                  </a:lnTo>
                  <a:lnTo>
                    <a:pt x="112666" y="48430"/>
                  </a:lnTo>
                  <a:lnTo>
                    <a:pt x="113073" y="45128"/>
                  </a:lnTo>
                  <a:lnTo>
                    <a:pt x="113479" y="41824"/>
                  </a:lnTo>
                  <a:lnTo>
                    <a:pt x="113684" y="38576"/>
                  </a:lnTo>
                  <a:lnTo>
                    <a:pt x="113684" y="31973"/>
                  </a:lnTo>
                  <a:lnTo>
                    <a:pt x="113517" y="28724"/>
                  </a:lnTo>
                  <a:lnTo>
                    <a:pt x="113184" y="25640"/>
                  </a:lnTo>
                  <a:lnTo>
                    <a:pt x="112850" y="22555"/>
                  </a:lnTo>
                  <a:lnTo>
                    <a:pt x="112314" y="19687"/>
                  </a:lnTo>
                  <a:lnTo>
                    <a:pt x="111574" y="17039"/>
                  </a:lnTo>
                  <a:lnTo>
                    <a:pt x="110835" y="14389"/>
                  </a:lnTo>
                  <a:lnTo>
                    <a:pt x="109834" y="12011"/>
                  </a:lnTo>
                  <a:lnTo>
                    <a:pt x="107318" y="7802"/>
                  </a:lnTo>
                  <a:lnTo>
                    <a:pt x="104025" y="4573"/>
                  </a:lnTo>
                  <a:lnTo>
                    <a:pt x="100139" y="1996"/>
                  </a:lnTo>
                  <a:lnTo>
                    <a:pt x="95255" y="400"/>
                  </a:lnTo>
                  <a:lnTo>
                    <a:pt x="92442" y="0"/>
                  </a:lnTo>
                  <a:lnTo>
                    <a:pt x="84818" y="0"/>
                  </a:lnTo>
                  <a:lnTo>
                    <a:pt x="81006" y="708"/>
                  </a:lnTo>
                  <a:lnTo>
                    <a:pt x="77824" y="2123"/>
                  </a:lnTo>
                  <a:lnTo>
                    <a:pt x="74641" y="3539"/>
                  </a:lnTo>
                  <a:lnTo>
                    <a:pt x="72015" y="5425"/>
                  </a:lnTo>
                  <a:lnTo>
                    <a:pt x="67870" y="10143"/>
                  </a:lnTo>
                  <a:lnTo>
                    <a:pt x="66352" y="12866"/>
                  </a:lnTo>
                  <a:lnTo>
                    <a:pt x="65391" y="15951"/>
                  </a:lnTo>
                  <a:lnTo>
                    <a:pt x="64428" y="19034"/>
                  </a:lnTo>
                  <a:lnTo>
                    <a:pt x="63947" y="22283"/>
                  </a:lnTo>
                  <a:lnTo>
                    <a:pt x="63947" y="29033"/>
                  </a:lnTo>
                  <a:lnTo>
                    <a:pt x="64354" y="32099"/>
                  </a:lnTo>
                  <a:lnTo>
                    <a:pt x="65168" y="34893"/>
                  </a:lnTo>
                  <a:lnTo>
                    <a:pt x="65982" y="37688"/>
                  </a:lnTo>
                  <a:lnTo>
                    <a:pt x="69220" y="42133"/>
                  </a:lnTo>
                  <a:lnTo>
                    <a:pt x="73587" y="45780"/>
                  </a:lnTo>
                  <a:lnTo>
                    <a:pt x="71052" y="27472"/>
                  </a:lnTo>
                  <a:lnTo>
                    <a:pt x="71052" y="24931"/>
                  </a:lnTo>
                  <a:lnTo>
                    <a:pt x="71385" y="20486"/>
                  </a:lnTo>
                  <a:lnTo>
                    <a:pt x="72717" y="16203"/>
                  </a:lnTo>
                  <a:lnTo>
                    <a:pt x="75105" y="12575"/>
                  </a:lnTo>
                  <a:lnTo>
                    <a:pt x="78249" y="9508"/>
                  </a:lnTo>
                  <a:lnTo>
                    <a:pt x="82617" y="7476"/>
                  </a:lnTo>
                  <a:lnTo>
                    <a:pt x="85225" y="6968"/>
                  </a:lnTo>
                  <a:lnTo>
                    <a:pt x="91220" y="6968"/>
                  </a:lnTo>
                  <a:lnTo>
                    <a:pt x="93830" y="7476"/>
                  </a:lnTo>
                  <a:lnTo>
                    <a:pt x="96086" y="8492"/>
                  </a:lnTo>
                  <a:lnTo>
                    <a:pt x="100251" y="11178"/>
                  </a:lnTo>
                  <a:lnTo>
                    <a:pt x="103358" y="15822"/>
                  </a:lnTo>
                  <a:lnTo>
                    <a:pt x="104542" y="18870"/>
                  </a:lnTo>
                  <a:lnTo>
                    <a:pt x="105356" y="22645"/>
                  </a:lnTo>
                  <a:lnTo>
                    <a:pt x="106172" y="26419"/>
                  </a:lnTo>
                  <a:lnTo>
                    <a:pt x="106578" y="31028"/>
                  </a:lnTo>
                  <a:lnTo>
                    <a:pt x="106578" y="36471"/>
                  </a:lnTo>
                  <a:lnTo>
                    <a:pt x="104211" y="38069"/>
                  </a:lnTo>
                  <a:lnTo>
                    <a:pt x="101359" y="39357"/>
                  </a:lnTo>
                  <a:lnTo>
                    <a:pt x="98030" y="40337"/>
                  </a:lnTo>
                  <a:lnTo>
                    <a:pt x="94700" y="41316"/>
                  </a:lnTo>
                  <a:lnTo>
                    <a:pt x="91296" y="41807"/>
                  </a:lnTo>
                  <a:lnTo>
                    <a:pt x="84707" y="41807"/>
                  </a:lnTo>
                  <a:lnTo>
                    <a:pt x="82099" y="41407"/>
                  </a:lnTo>
                  <a:lnTo>
                    <a:pt x="79989" y="40609"/>
                  </a:lnTo>
                  <a:lnTo>
                    <a:pt x="79729" y="48176"/>
                  </a:lnTo>
                  <a:lnTo>
                    <a:pt x="83524" y="48774"/>
                  </a:lnTo>
                  <a:close/>
                </a:path>
                <a:path w="184736" h="76645">
                  <a:moveTo>
                    <a:pt x="79729" y="48176"/>
                  </a:moveTo>
                  <a:lnTo>
                    <a:pt x="79989" y="40609"/>
                  </a:lnTo>
                  <a:lnTo>
                    <a:pt x="76159" y="38686"/>
                  </a:lnTo>
                  <a:lnTo>
                    <a:pt x="73494" y="35782"/>
                  </a:lnTo>
                  <a:lnTo>
                    <a:pt x="71940" y="31899"/>
                  </a:lnTo>
                  <a:lnTo>
                    <a:pt x="71052" y="27472"/>
                  </a:lnTo>
                  <a:lnTo>
                    <a:pt x="73587" y="45780"/>
                  </a:lnTo>
                  <a:lnTo>
                    <a:pt x="76659" y="46978"/>
                  </a:lnTo>
                  <a:lnTo>
                    <a:pt x="79729" y="48176"/>
                  </a:lnTo>
                  <a:close/>
                </a:path>
                <a:path w="184736" h="76645">
                  <a:moveTo>
                    <a:pt x="144509" y="28107"/>
                  </a:moveTo>
                  <a:lnTo>
                    <a:pt x="140383" y="25802"/>
                  </a:lnTo>
                  <a:lnTo>
                    <a:pt x="137219" y="23389"/>
                  </a:lnTo>
                  <a:lnTo>
                    <a:pt x="135444" y="20704"/>
                  </a:lnTo>
                  <a:lnTo>
                    <a:pt x="136016" y="32462"/>
                  </a:lnTo>
                  <a:lnTo>
                    <a:pt x="140531" y="35148"/>
                  </a:lnTo>
                  <a:lnTo>
                    <a:pt x="143103" y="36399"/>
                  </a:lnTo>
                  <a:lnTo>
                    <a:pt x="145991" y="37560"/>
                  </a:lnTo>
                  <a:lnTo>
                    <a:pt x="147322" y="29232"/>
                  </a:lnTo>
                  <a:lnTo>
                    <a:pt x="144509" y="28107"/>
                  </a:lnTo>
                  <a:close/>
                </a:path>
                <a:path w="184736" h="76645">
                  <a:moveTo>
                    <a:pt x="132871" y="70257"/>
                  </a:moveTo>
                  <a:lnTo>
                    <a:pt x="137683" y="73451"/>
                  </a:lnTo>
                  <a:lnTo>
                    <a:pt x="140587" y="74650"/>
                  </a:lnTo>
                  <a:lnTo>
                    <a:pt x="143991" y="75448"/>
                  </a:lnTo>
                  <a:lnTo>
                    <a:pt x="147397" y="76245"/>
                  </a:lnTo>
                  <a:lnTo>
                    <a:pt x="151282" y="76645"/>
                  </a:lnTo>
                  <a:lnTo>
                    <a:pt x="160312" y="76645"/>
                  </a:lnTo>
                  <a:lnTo>
                    <a:pt x="164438" y="76210"/>
                  </a:lnTo>
                  <a:lnTo>
                    <a:pt x="168027" y="75338"/>
                  </a:lnTo>
                  <a:lnTo>
                    <a:pt x="171617" y="74467"/>
                  </a:lnTo>
                  <a:lnTo>
                    <a:pt x="174651" y="73162"/>
                  </a:lnTo>
                  <a:lnTo>
                    <a:pt x="177131" y="71419"/>
                  </a:lnTo>
                  <a:lnTo>
                    <a:pt x="181498" y="67555"/>
                  </a:lnTo>
                  <a:lnTo>
                    <a:pt x="184087" y="62547"/>
                  </a:lnTo>
                  <a:lnTo>
                    <a:pt x="184736" y="59662"/>
                  </a:lnTo>
                  <a:lnTo>
                    <a:pt x="184736" y="56395"/>
                  </a:lnTo>
                  <a:lnTo>
                    <a:pt x="184329" y="52222"/>
                  </a:lnTo>
                  <a:lnTo>
                    <a:pt x="182700" y="48592"/>
                  </a:lnTo>
                  <a:lnTo>
                    <a:pt x="180017" y="45236"/>
                  </a:lnTo>
                  <a:lnTo>
                    <a:pt x="176594" y="42080"/>
                  </a:lnTo>
                  <a:lnTo>
                    <a:pt x="172006" y="39248"/>
                  </a:lnTo>
                  <a:lnTo>
                    <a:pt x="169415" y="37887"/>
                  </a:lnTo>
                  <a:lnTo>
                    <a:pt x="166528" y="36581"/>
                  </a:lnTo>
                  <a:lnTo>
                    <a:pt x="169415" y="35346"/>
                  </a:lnTo>
                  <a:lnTo>
                    <a:pt x="171987" y="34023"/>
                  </a:lnTo>
                  <a:lnTo>
                    <a:pt x="174245" y="32607"/>
                  </a:lnTo>
                  <a:lnTo>
                    <a:pt x="178408" y="29686"/>
                  </a:lnTo>
                  <a:lnTo>
                    <a:pt x="181517" y="26492"/>
                  </a:lnTo>
                  <a:lnTo>
                    <a:pt x="183514" y="22973"/>
                  </a:lnTo>
                  <a:lnTo>
                    <a:pt x="184736" y="19270"/>
                  </a:lnTo>
                  <a:lnTo>
                    <a:pt x="184736" y="14916"/>
                  </a:lnTo>
                  <a:lnTo>
                    <a:pt x="183126" y="10561"/>
                  </a:lnTo>
                  <a:lnTo>
                    <a:pt x="180388" y="6623"/>
                  </a:lnTo>
                  <a:lnTo>
                    <a:pt x="175873" y="3502"/>
                  </a:lnTo>
                  <a:lnTo>
                    <a:pt x="173005" y="2268"/>
                  </a:lnTo>
                  <a:lnTo>
                    <a:pt x="169527" y="1361"/>
                  </a:lnTo>
                  <a:lnTo>
                    <a:pt x="166047" y="454"/>
                  </a:lnTo>
                  <a:lnTo>
                    <a:pt x="161940" y="0"/>
                  </a:lnTo>
                  <a:lnTo>
                    <a:pt x="152245" y="0"/>
                  </a:lnTo>
                  <a:lnTo>
                    <a:pt x="147914" y="490"/>
                  </a:lnTo>
                  <a:lnTo>
                    <a:pt x="144214" y="1470"/>
                  </a:lnTo>
                  <a:lnTo>
                    <a:pt x="140512" y="2451"/>
                  </a:lnTo>
                  <a:lnTo>
                    <a:pt x="137460" y="3775"/>
                  </a:lnTo>
                  <a:lnTo>
                    <a:pt x="132650" y="7113"/>
                  </a:lnTo>
                  <a:lnTo>
                    <a:pt x="129670" y="11377"/>
                  </a:lnTo>
                  <a:lnTo>
                    <a:pt x="127894" y="16113"/>
                  </a:lnTo>
                  <a:lnTo>
                    <a:pt x="127894" y="18726"/>
                  </a:lnTo>
                  <a:lnTo>
                    <a:pt x="128301" y="22754"/>
                  </a:lnTo>
                  <a:lnTo>
                    <a:pt x="129929" y="26238"/>
                  </a:lnTo>
                  <a:lnTo>
                    <a:pt x="132612" y="29450"/>
                  </a:lnTo>
                  <a:lnTo>
                    <a:pt x="136016" y="32462"/>
                  </a:lnTo>
                  <a:lnTo>
                    <a:pt x="135444" y="20704"/>
                  </a:lnTo>
                  <a:lnTo>
                    <a:pt x="134999" y="17746"/>
                  </a:lnTo>
                  <a:lnTo>
                    <a:pt x="134999" y="14408"/>
                  </a:lnTo>
                  <a:lnTo>
                    <a:pt x="136794" y="11776"/>
                  </a:lnTo>
                  <a:lnTo>
                    <a:pt x="140383" y="9853"/>
                  </a:lnTo>
                  <a:lnTo>
                    <a:pt x="143973" y="7929"/>
                  </a:lnTo>
                  <a:lnTo>
                    <a:pt x="149247" y="6968"/>
                  </a:lnTo>
                  <a:lnTo>
                    <a:pt x="159608" y="6968"/>
                  </a:lnTo>
                  <a:lnTo>
                    <a:pt x="162661" y="7222"/>
                  </a:lnTo>
                  <a:lnTo>
                    <a:pt x="165362" y="7730"/>
                  </a:lnTo>
                  <a:lnTo>
                    <a:pt x="168065" y="8238"/>
                  </a:lnTo>
                  <a:lnTo>
                    <a:pt x="172135" y="9908"/>
                  </a:lnTo>
                  <a:lnTo>
                    <a:pt x="175318" y="11977"/>
                  </a:lnTo>
                  <a:lnTo>
                    <a:pt x="177168" y="14589"/>
                  </a:lnTo>
                  <a:lnTo>
                    <a:pt x="177631" y="17746"/>
                  </a:lnTo>
                  <a:lnTo>
                    <a:pt x="177631" y="20722"/>
                  </a:lnTo>
                  <a:lnTo>
                    <a:pt x="175891" y="23463"/>
                  </a:lnTo>
                  <a:lnTo>
                    <a:pt x="172412" y="25966"/>
                  </a:lnTo>
                  <a:lnTo>
                    <a:pt x="168934" y="28469"/>
                  </a:lnTo>
                  <a:lnTo>
                    <a:pt x="163939" y="30737"/>
                  </a:lnTo>
                  <a:lnTo>
                    <a:pt x="157425" y="32771"/>
                  </a:lnTo>
                  <a:lnTo>
                    <a:pt x="153502" y="31537"/>
                  </a:lnTo>
                  <a:lnTo>
                    <a:pt x="150134" y="30358"/>
                  </a:lnTo>
                  <a:lnTo>
                    <a:pt x="147322" y="29232"/>
                  </a:lnTo>
                  <a:lnTo>
                    <a:pt x="145991" y="37560"/>
                  </a:lnTo>
                  <a:lnTo>
                    <a:pt x="143178" y="38867"/>
                  </a:lnTo>
                  <a:lnTo>
                    <a:pt x="140643" y="40246"/>
                  </a:lnTo>
                  <a:lnTo>
                    <a:pt x="143733" y="46216"/>
                  </a:lnTo>
                  <a:lnTo>
                    <a:pt x="146323" y="45017"/>
                  </a:lnTo>
                  <a:lnTo>
                    <a:pt x="148913" y="43821"/>
                  </a:lnTo>
                  <a:lnTo>
                    <a:pt x="151911" y="42604"/>
                  </a:lnTo>
                  <a:lnTo>
                    <a:pt x="155317" y="41371"/>
                  </a:lnTo>
                  <a:lnTo>
                    <a:pt x="159016" y="42678"/>
                  </a:lnTo>
                  <a:lnTo>
                    <a:pt x="162272" y="43930"/>
                  </a:lnTo>
                  <a:lnTo>
                    <a:pt x="165086" y="45128"/>
                  </a:lnTo>
                  <a:lnTo>
                    <a:pt x="167897" y="46324"/>
                  </a:lnTo>
                  <a:lnTo>
                    <a:pt x="172079" y="48828"/>
                  </a:lnTo>
                  <a:lnTo>
                    <a:pt x="175318" y="51478"/>
                  </a:lnTo>
                  <a:lnTo>
                    <a:pt x="177168" y="54453"/>
                  </a:lnTo>
                  <a:lnTo>
                    <a:pt x="177631" y="57919"/>
                  </a:lnTo>
                  <a:lnTo>
                    <a:pt x="177631" y="61549"/>
                  </a:lnTo>
                  <a:lnTo>
                    <a:pt x="175855" y="64415"/>
                  </a:lnTo>
                  <a:lnTo>
                    <a:pt x="172302" y="66521"/>
                  </a:lnTo>
                  <a:lnTo>
                    <a:pt x="168748" y="68624"/>
                  </a:lnTo>
                  <a:lnTo>
                    <a:pt x="163494" y="69677"/>
                  </a:lnTo>
                  <a:lnTo>
                    <a:pt x="149357" y="69677"/>
                  </a:lnTo>
                  <a:lnTo>
                    <a:pt x="143973" y="68624"/>
                  </a:lnTo>
                  <a:lnTo>
                    <a:pt x="140383" y="66521"/>
                  </a:lnTo>
                  <a:lnTo>
                    <a:pt x="136794" y="64415"/>
                  </a:lnTo>
                  <a:lnTo>
                    <a:pt x="134999" y="61475"/>
                  </a:lnTo>
                  <a:lnTo>
                    <a:pt x="134999" y="57702"/>
                  </a:lnTo>
                  <a:lnTo>
                    <a:pt x="136127" y="43149"/>
                  </a:lnTo>
                  <a:lnTo>
                    <a:pt x="132668" y="46324"/>
                  </a:lnTo>
                  <a:lnTo>
                    <a:pt x="129929" y="49754"/>
                  </a:lnTo>
                  <a:lnTo>
                    <a:pt x="128301" y="53674"/>
                  </a:lnTo>
                  <a:lnTo>
                    <a:pt x="127894" y="58138"/>
                  </a:lnTo>
                  <a:lnTo>
                    <a:pt x="127894" y="61113"/>
                  </a:lnTo>
                  <a:lnTo>
                    <a:pt x="128522" y="63743"/>
                  </a:lnTo>
                  <a:lnTo>
                    <a:pt x="129781" y="66031"/>
                  </a:lnTo>
                  <a:lnTo>
                    <a:pt x="132871" y="702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4" name="object 137"/>
            <p:cNvSpPr/>
            <p:nvPr/>
          </p:nvSpPr>
          <p:spPr>
            <a:xfrm>
              <a:off x="4627142" y="3930484"/>
              <a:ext cx="241578" cy="76644"/>
            </a:xfrm>
            <a:custGeom>
              <a:avLst/>
              <a:gdLst/>
              <a:ahLst/>
              <a:cxnLst/>
              <a:rect l="l" t="t" r="r" b="b"/>
              <a:pathLst>
                <a:path w="241578" h="76644">
                  <a:moveTo>
                    <a:pt x="276" y="73922"/>
                  </a:moveTo>
                  <a:lnTo>
                    <a:pt x="2109" y="76644"/>
                  </a:lnTo>
                  <a:lnTo>
                    <a:pt x="40521" y="76644"/>
                  </a:lnTo>
                  <a:lnTo>
                    <a:pt x="41835" y="75719"/>
                  </a:lnTo>
                  <a:lnTo>
                    <a:pt x="42464" y="73051"/>
                  </a:lnTo>
                  <a:lnTo>
                    <a:pt x="42631" y="69785"/>
                  </a:lnTo>
                  <a:lnTo>
                    <a:pt x="42631" y="68479"/>
                  </a:lnTo>
                  <a:lnTo>
                    <a:pt x="42353" y="65558"/>
                  </a:lnTo>
                  <a:lnTo>
                    <a:pt x="40411" y="62708"/>
                  </a:lnTo>
                  <a:lnTo>
                    <a:pt x="28421" y="62708"/>
                  </a:lnTo>
                  <a:lnTo>
                    <a:pt x="28421" y="1741"/>
                  </a:lnTo>
                  <a:lnTo>
                    <a:pt x="28050" y="671"/>
                  </a:lnTo>
                  <a:lnTo>
                    <a:pt x="25478" y="107"/>
                  </a:lnTo>
                  <a:lnTo>
                    <a:pt x="18891" y="90"/>
                  </a:lnTo>
                  <a:lnTo>
                    <a:pt x="16209" y="762"/>
                  </a:lnTo>
                  <a:lnTo>
                    <a:pt x="1887" y="10778"/>
                  </a:lnTo>
                  <a:lnTo>
                    <a:pt x="92" y="13572"/>
                  </a:lnTo>
                  <a:lnTo>
                    <a:pt x="55" y="18888"/>
                  </a:lnTo>
                  <a:lnTo>
                    <a:pt x="980" y="21701"/>
                  </a:lnTo>
                  <a:lnTo>
                    <a:pt x="3774" y="20902"/>
                  </a:lnTo>
                  <a:lnTo>
                    <a:pt x="14210" y="13935"/>
                  </a:lnTo>
                  <a:lnTo>
                    <a:pt x="14210" y="62708"/>
                  </a:lnTo>
                  <a:lnTo>
                    <a:pt x="1997" y="62708"/>
                  </a:lnTo>
                  <a:lnTo>
                    <a:pt x="1424" y="62835"/>
                  </a:lnTo>
                  <a:lnTo>
                    <a:pt x="185" y="65558"/>
                  </a:lnTo>
                  <a:lnTo>
                    <a:pt x="0" y="68479"/>
                  </a:lnTo>
                  <a:lnTo>
                    <a:pt x="0" y="71092"/>
                  </a:lnTo>
                  <a:lnTo>
                    <a:pt x="276" y="73922"/>
                  </a:lnTo>
                  <a:close/>
                </a:path>
                <a:path w="241578" h="76644">
                  <a:moveTo>
                    <a:pt x="68997" y="74557"/>
                  </a:moveTo>
                  <a:lnTo>
                    <a:pt x="71052" y="57301"/>
                  </a:lnTo>
                  <a:lnTo>
                    <a:pt x="71329" y="52511"/>
                  </a:lnTo>
                  <a:lnTo>
                    <a:pt x="73272" y="49499"/>
                  </a:lnTo>
                  <a:lnTo>
                    <a:pt x="76880" y="46723"/>
                  </a:lnTo>
                  <a:lnTo>
                    <a:pt x="80211" y="45053"/>
                  </a:lnTo>
                  <a:lnTo>
                    <a:pt x="84374" y="43439"/>
                  </a:lnTo>
                  <a:lnTo>
                    <a:pt x="89112" y="45163"/>
                  </a:lnTo>
                  <a:lnTo>
                    <a:pt x="92960" y="46832"/>
                  </a:lnTo>
                  <a:lnTo>
                    <a:pt x="95810" y="48610"/>
                  </a:lnTo>
                  <a:lnTo>
                    <a:pt x="98585" y="51494"/>
                  </a:lnTo>
                  <a:lnTo>
                    <a:pt x="98362" y="24966"/>
                  </a:lnTo>
                  <a:lnTo>
                    <a:pt x="93922" y="28160"/>
                  </a:lnTo>
                  <a:lnTo>
                    <a:pt x="90740" y="29649"/>
                  </a:lnTo>
                  <a:lnTo>
                    <a:pt x="86594" y="31027"/>
                  </a:lnTo>
                  <a:lnTo>
                    <a:pt x="83856" y="30156"/>
                  </a:lnTo>
                  <a:lnTo>
                    <a:pt x="81506" y="29358"/>
                  </a:lnTo>
                  <a:lnTo>
                    <a:pt x="77584" y="27906"/>
                  </a:lnTo>
                  <a:lnTo>
                    <a:pt x="74715" y="26346"/>
                  </a:lnTo>
                  <a:lnTo>
                    <a:pt x="71940" y="23842"/>
                  </a:lnTo>
                  <a:lnTo>
                    <a:pt x="71052" y="21010"/>
                  </a:lnTo>
                  <a:lnTo>
                    <a:pt x="72218" y="17019"/>
                  </a:lnTo>
                  <a:lnTo>
                    <a:pt x="76880" y="14552"/>
                  </a:lnTo>
                  <a:lnTo>
                    <a:pt x="80415" y="13935"/>
                  </a:lnTo>
                  <a:lnTo>
                    <a:pt x="85152" y="13935"/>
                  </a:lnTo>
                  <a:lnTo>
                    <a:pt x="89703" y="14098"/>
                  </a:lnTo>
                  <a:lnTo>
                    <a:pt x="93256" y="14752"/>
                  </a:lnTo>
                  <a:lnTo>
                    <a:pt x="95976" y="15840"/>
                  </a:lnTo>
                  <a:lnTo>
                    <a:pt x="98751" y="1305"/>
                  </a:lnTo>
                  <a:lnTo>
                    <a:pt x="95309" y="435"/>
                  </a:lnTo>
                  <a:lnTo>
                    <a:pt x="91146" y="0"/>
                  </a:lnTo>
                  <a:lnTo>
                    <a:pt x="81451" y="0"/>
                  </a:lnTo>
                  <a:lnTo>
                    <a:pt x="77195" y="471"/>
                  </a:lnTo>
                  <a:lnTo>
                    <a:pt x="73494" y="1414"/>
                  </a:lnTo>
                  <a:lnTo>
                    <a:pt x="69794" y="2359"/>
                  </a:lnTo>
                  <a:lnTo>
                    <a:pt x="66704" y="3719"/>
                  </a:lnTo>
                  <a:lnTo>
                    <a:pt x="64225" y="5497"/>
                  </a:lnTo>
                  <a:lnTo>
                    <a:pt x="59894" y="9381"/>
                  </a:lnTo>
                  <a:lnTo>
                    <a:pt x="57452" y="14244"/>
                  </a:lnTo>
                  <a:lnTo>
                    <a:pt x="56841" y="16946"/>
                  </a:lnTo>
                  <a:lnTo>
                    <a:pt x="56841" y="19923"/>
                  </a:lnTo>
                  <a:lnTo>
                    <a:pt x="57175" y="23860"/>
                  </a:lnTo>
                  <a:lnTo>
                    <a:pt x="58507" y="27416"/>
                  </a:lnTo>
                  <a:lnTo>
                    <a:pt x="60783" y="30483"/>
                  </a:lnTo>
                  <a:lnTo>
                    <a:pt x="63651" y="33279"/>
                  </a:lnTo>
                  <a:lnTo>
                    <a:pt x="67351" y="35745"/>
                  </a:lnTo>
                  <a:lnTo>
                    <a:pt x="71718" y="37995"/>
                  </a:lnTo>
                  <a:lnTo>
                    <a:pt x="67129" y="40553"/>
                  </a:lnTo>
                  <a:lnTo>
                    <a:pt x="63428" y="43384"/>
                  </a:lnTo>
                  <a:lnTo>
                    <a:pt x="60617" y="46433"/>
                  </a:lnTo>
                  <a:lnTo>
                    <a:pt x="58414" y="49698"/>
                  </a:lnTo>
                  <a:lnTo>
                    <a:pt x="57156" y="53400"/>
                  </a:lnTo>
                  <a:lnTo>
                    <a:pt x="56841" y="57482"/>
                  </a:lnTo>
                  <a:lnTo>
                    <a:pt x="56841" y="60604"/>
                  </a:lnTo>
                  <a:lnTo>
                    <a:pt x="57415" y="63343"/>
                  </a:lnTo>
                  <a:lnTo>
                    <a:pt x="58562" y="65703"/>
                  </a:lnTo>
                  <a:lnTo>
                    <a:pt x="61448" y="70058"/>
                  </a:lnTo>
                  <a:lnTo>
                    <a:pt x="66112" y="73323"/>
                  </a:lnTo>
                  <a:lnTo>
                    <a:pt x="68997" y="74557"/>
                  </a:lnTo>
                  <a:close/>
                </a:path>
                <a:path w="241578" h="76644">
                  <a:moveTo>
                    <a:pt x="132946" y="74557"/>
                  </a:moveTo>
                  <a:lnTo>
                    <a:pt x="134999" y="57301"/>
                  </a:lnTo>
                  <a:lnTo>
                    <a:pt x="135276" y="52511"/>
                  </a:lnTo>
                  <a:lnTo>
                    <a:pt x="137219" y="49499"/>
                  </a:lnTo>
                  <a:lnTo>
                    <a:pt x="140827" y="46723"/>
                  </a:lnTo>
                  <a:lnTo>
                    <a:pt x="144158" y="45053"/>
                  </a:lnTo>
                  <a:lnTo>
                    <a:pt x="148322" y="43439"/>
                  </a:lnTo>
                  <a:lnTo>
                    <a:pt x="153059" y="45163"/>
                  </a:lnTo>
                  <a:lnTo>
                    <a:pt x="156907" y="46832"/>
                  </a:lnTo>
                  <a:lnTo>
                    <a:pt x="159757" y="48610"/>
                  </a:lnTo>
                  <a:lnTo>
                    <a:pt x="162532" y="51494"/>
                  </a:lnTo>
                  <a:lnTo>
                    <a:pt x="162309" y="24966"/>
                  </a:lnTo>
                  <a:lnTo>
                    <a:pt x="157869" y="28160"/>
                  </a:lnTo>
                  <a:lnTo>
                    <a:pt x="154687" y="29649"/>
                  </a:lnTo>
                  <a:lnTo>
                    <a:pt x="150541" y="31027"/>
                  </a:lnTo>
                  <a:lnTo>
                    <a:pt x="147803" y="30156"/>
                  </a:lnTo>
                  <a:lnTo>
                    <a:pt x="145454" y="29358"/>
                  </a:lnTo>
                  <a:lnTo>
                    <a:pt x="141531" y="27906"/>
                  </a:lnTo>
                  <a:lnTo>
                    <a:pt x="138663" y="26346"/>
                  </a:lnTo>
                  <a:lnTo>
                    <a:pt x="135887" y="23842"/>
                  </a:lnTo>
                  <a:lnTo>
                    <a:pt x="134999" y="21010"/>
                  </a:lnTo>
                  <a:lnTo>
                    <a:pt x="136165" y="17019"/>
                  </a:lnTo>
                  <a:lnTo>
                    <a:pt x="140827" y="14552"/>
                  </a:lnTo>
                  <a:lnTo>
                    <a:pt x="144362" y="13935"/>
                  </a:lnTo>
                  <a:lnTo>
                    <a:pt x="149099" y="13935"/>
                  </a:lnTo>
                  <a:lnTo>
                    <a:pt x="153650" y="14098"/>
                  </a:lnTo>
                  <a:lnTo>
                    <a:pt x="157203" y="14752"/>
                  </a:lnTo>
                  <a:lnTo>
                    <a:pt x="159923" y="15840"/>
                  </a:lnTo>
                  <a:lnTo>
                    <a:pt x="162698" y="1305"/>
                  </a:lnTo>
                  <a:lnTo>
                    <a:pt x="159256" y="435"/>
                  </a:lnTo>
                  <a:lnTo>
                    <a:pt x="155093" y="0"/>
                  </a:lnTo>
                  <a:lnTo>
                    <a:pt x="145398" y="0"/>
                  </a:lnTo>
                  <a:lnTo>
                    <a:pt x="141142" y="471"/>
                  </a:lnTo>
                  <a:lnTo>
                    <a:pt x="137441" y="1414"/>
                  </a:lnTo>
                  <a:lnTo>
                    <a:pt x="133741" y="2359"/>
                  </a:lnTo>
                  <a:lnTo>
                    <a:pt x="130651" y="3719"/>
                  </a:lnTo>
                  <a:lnTo>
                    <a:pt x="128172" y="5497"/>
                  </a:lnTo>
                  <a:lnTo>
                    <a:pt x="123841" y="9381"/>
                  </a:lnTo>
                  <a:lnTo>
                    <a:pt x="121399" y="14244"/>
                  </a:lnTo>
                  <a:lnTo>
                    <a:pt x="120788" y="16946"/>
                  </a:lnTo>
                  <a:lnTo>
                    <a:pt x="120788" y="19923"/>
                  </a:lnTo>
                  <a:lnTo>
                    <a:pt x="121122" y="23860"/>
                  </a:lnTo>
                  <a:lnTo>
                    <a:pt x="122454" y="27416"/>
                  </a:lnTo>
                  <a:lnTo>
                    <a:pt x="124730" y="30483"/>
                  </a:lnTo>
                  <a:lnTo>
                    <a:pt x="127598" y="33279"/>
                  </a:lnTo>
                  <a:lnTo>
                    <a:pt x="131298" y="35745"/>
                  </a:lnTo>
                  <a:lnTo>
                    <a:pt x="135665" y="37995"/>
                  </a:lnTo>
                  <a:lnTo>
                    <a:pt x="131076" y="40553"/>
                  </a:lnTo>
                  <a:lnTo>
                    <a:pt x="127375" y="43384"/>
                  </a:lnTo>
                  <a:lnTo>
                    <a:pt x="124564" y="46433"/>
                  </a:lnTo>
                  <a:lnTo>
                    <a:pt x="122361" y="49698"/>
                  </a:lnTo>
                  <a:lnTo>
                    <a:pt x="121103" y="53400"/>
                  </a:lnTo>
                  <a:lnTo>
                    <a:pt x="120788" y="57482"/>
                  </a:lnTo>
                  <a:lnTo>
                    <a:pt x="120788" y="60604"/>
                  </a:lnTo>
                  <a:lnTo>
                    <a:pt x="121362" y="63343"/>
                  </a:lnTo>
                  <a:lnTo>
                    <a:pt x="122509" y="65703"/>
                  </a:lnTo>
                  <a:lnTo>
                    <a:pt x="125395" y="70058"/>
                  </a:lnTo>
                  <a:lnTo>
                    <a:pt x="130059" y="73323"/>
                  </a:lnTo>
                  <a:lnTo>
                    <a:pt x="132946" y="74557"/>
                  </a:lnTo>
                  <a:close/>
                </a:path>
                <a:path w="241578" h="76644">
                  <a:moveTo>
                    <a:pt x="226146" y="52094"/>
                  </a:moveTo>
                  <a:lnTo>
                    <a:pt x="225129" y="55432"/>
                  </a:lnTo>
                  <a:lnTo>
                    <a:pt x="223723" y="58117"/>
                  </a:lnTo>
                  <a:lnTo>
                    <a:pt x="220687" y="60967"/>
                  </a:lnTo>
                  <a:lnTo>
                    <a:pt x="217986" y="62056"/>
                  </a:lnTo>
                  <a:lnTo>
                    <a:pt x="214858" y="62708"/>
                  </a:lnTo>
                  <a:lnTo>
                    <a:pt x="210492" y="62708"/>
                  </a:lnTo>
                  <a:lnTo>
                    <a:pt x="206607" y="61565"/>
                  </a:lnTo>
                  <a:lnTo>
                    <a:pt x="203368" y="59479"/>
                  </a:lnTo>
                  <a:lnTo>
                    <a:pt x="206903" y="76644"/>
                  </a:lnTo>
                  <a:lnTo>
                    <a:pt x="217783" y="76644"/>
                  </a:lnTo>
                  <a:lnTo>
                    <a:pt x="222335" y="75755"/>
                  </a:lnTo>
                  <a:lnTo>
                    <a:pt x="226035" y="73977"/>
                  </a:lnTo>
                  <a:lnTo>
                    <a:pt x="229735" y="72199"/>
                  </a:lnTo>
                  <a:lnTo>
                    <a:pt x="232733" y="69622"/>
                  </a:lnTo>
                  <a:lnTo>
                    <a:pt x="235027" y="66247"/>
                  </a:lnTo>
                  <a:lnTo>
                    <a:pt x="237322" y="62872"/>
                  </a:lnTo>
                  <a:lnTo>
                    <a:pt x="238987" y="58808"/>
                  </a:lnTo>
                  <a:lnTo>
                    <a:pt x="240023" y="54053"/>
                  </a:lnTo>
                  <a:lnTo>
                    <a:pt x="241059" y="49300"/>
                  </a:lnTo>
                  <a:lnTo>
                    <a:pt x="241578" y="43947"/>
                  </a:lnTo>
                  <a:lnTo>
                    <a:pt x="241578" y="32043"/>
                  </a:lnTo>
                  <a:lnTo>
                    <a:pt x="241170" y="26727"/>
                  </a:lnTo>
                  <a:lnTo>
                    <a:pt x="240356" y="22045"/>
                  </a:lnTo>
                  <a:lnTo>
                    <a:pt x="239542" y="17364"/>
                  </a:lnTo>
                  <a:lnTo>
                    <a:pt x="238080" y="13390"/>
                  </a:lnTo>
                  <a:lnTo>
                    <a:pt x="235971" y="10124"/>
                  </a:lnTo>
                  <a:lnTo>
                    <a:pt x="233862" y="6859"/>
                  </a:lnTo>
                  <a:lnTo>
                    <a:pt x="231030" y="4354"/>
                  </a:lnTo>
                  <a:lnTo>
                    <a:pt x="227478" y="2612"/>
                  </a:lnTo>
                  <a:lnTo>
                    <a:pt x="223926" y="871"/>
                  </a:lnTo>
                  <a:lnTo>
                    <a:pt x="219411" y="0"/>
                  </a:lnTo>
                  <a:lnTo>
                    <a:pt x="208605" y="0"/>
                  </a:lnTo>
                  <a:lnTo>
                    <a:pt x="204090" y="888"/>
                  </a:lnTo>
                  <a:lnTo>
                    <a:pt x="200389" y="2666"/>
                  </a:lnTo>
                  <a:lnTo>
                    <a:pt x="196689" y="4444"/>
                  </a:lnTo>
                  <a:lnTo>
                    <a:pt x="193673" y="7021"/>
                  </a:lnTo>
                  <a:lnTo>
                    <a:pt x="191342" y="10397"/>
                  </a:lnTo>
                  <a:lnTo>
                    <a:pt x="189010" y="13771"/>
                  </a:lnTo>
                  <a:lnTo>
                    <a:pt x="187326" y="17854"/>
                  </a:lnTo>
                  <a:lnTo>
                    <a:pt x="186289" y="22645"/>
                  </a:lnTo>
                  <a:lnTo>
                    <a:pt x="185253" y="27434"/>
                  </a:lnTo>
                  <a:lnTo>
                    <a:pt x="184736" y="32769"/>
                  </a:lnTo>
                  <a:lnTo>
                    <a:pt x="184736" y="44601"/>
                  </a:lnTo>
                  <a:lnTo>
                    <a:pt x="185162" y="49917"/>
                  </a:lnTo>
                  <a:lnTo>
                    <a:pt x="186013" y="54598"/>
                  </a:lnTo>
                  <a:lnTo>
                    <a:pt x="186863" y="59279"/>
                  </a:lnTo>
                  <a:lnTo>
                    <a:pt x="188325" y="63253"/>
                  </a:lnTo>
                  <a:lnTo>
                    <a:pt x="190398" y="66520"/>
                  </a:lnTo>
                  <a:lnTo>
                    <a:pt x="192471" y="69785"/>
                  </a:lnTo>
                  <a:lnTo>
                    <a:pt x="195282" y="72289"/>
                  </a:lnTo>
                  <a:lnTo>
                    <a:pt x="198836" y="74032"/>
                  </a:lnTo>
                  <a:lnTo>
                    <a:pt x="198946" y="33967"/>
                  </a:lnTo>
                  <a:lnTo>
                    <a:pt x="199169" y="30501"/>
                  </a:lnTo>
                  <a:lnTo>
                    <a:pt x="199612" y="27490"/>
                  </a:lnTo>
                  <a:lnTo>
                    <a:pt x="200056" y="24476"/>
                  </a:lnTo>
                  <a:lnTo>
                    <a:pt x="200814" y="21973"/>
                  </a:lnTo>
                  <a:lnTo>
                    <a:pt x="202962" y="17981"/>
                  </a:lnTo>
                  <a:lnTo>
                    <a:pt x="206274" y="15459"/>
                  </a:lnTo>
                  <a:lnTo>
                    <a:pt x="210455" y="13935"/>
                  </a:lnTo>
                  <a:lnTo>
                    <a:pt x="213268" y="13935"/>
                  </a:lnTo>
                  <a:lnTo>
                    <a:pt x="216376" y="14098"/>
                  </a:lnTo>
                  <a:lnTo>
                    <a:pt x="220243" y="15295"/>
                  </a:lnTo>
                  <a:lnTo>
                    <a:pt x="223296" y="17835"/>
                  </a:lnTo>
                  <a:lnTo>
                    <a:pt x="224777" y="20377"/>
                  </a:lnTo>
                  <a:lnTo>
                    <a:pt x="225924" y="23733"/>
                  </a:lnTo>
                  <a:lnTo>
                    <a:pt x="226811" y="27688"/>
                  </a:lnTo>
                  <a:lnTo>
                    <a:pt x="227256" y="32625"/>
                  </a:lnTo>
                  <a:lnTo>
                    <a:pt x="227275" y="43892"/>
                  </a:lnTo>
                  <a:lnTo>
                    <a:pt x="226904" y="48319"/>
                  </a:lnTo>
                  <a:lnTo>
                    <a:pt x="226146" y="52094"/>
                  </a:lnTo>
                  <a:close/>
                </a:path>
                <a:path w="241578" h="76644">
                  <a:moveTo>
                    <a:pt x="202388" y="75773"/>
                  </a:moveTo>
                  <a:lnTo>
                    <a:pt x="206903" y="76644"/>
                  </a:lnTo>
                  <a:lnTo>
                    <a:pt x="203368" y="59479"/>
                  </a:lnTo>
                  <a:lnTo>
                    <a:pt x="201074" y="55706"/>
                  </a:lnTo>
                  <a:lnTo>
                    <a:pt x="200242" y="53164"/>
                  </a:lnTo>
                  <a:lnTo>
                    <a:pt x="199724" y="49971"/>
                  </a:lnTo>
                  <a:lnTo>
                    <a:pt x="199205" y="46777"/>
                  </a:lnTo>
                  <a:lnTo>
                    <a:pt x="198946" y="42749"/>
                  </a:lnTo>
                  <a:lnTo>
                    <a:pt x="198836" y="74032"/>
                  </a:lnTo>
                  <a:lnTo>
                    <a:pt x="202388" y="75773"/>
                  </a:lnTo>
                  <a:close/>
                </a:path>
                <a:path w="241578" h="76644">
                  <a:moveTo>
                    <a:pt x="136387" y="75392"/>
                  </a:moveTo>
                  <a:lnTo>
                    <a:pt x="139829" y="76226"/>
                  </a:lnTo>
                  <a:lnTo>
                    <a:pt x="143807" y="76644"/>
                  </a:lnTo>
                  <a:lnTo>
                    <a:pt x="153132" y="76644"/>
                  </a:lnTo>
                  <a:lnTo>
                    <a:pt x="157351" y="76173"/>
                  </a:lnTo>
                  <a:lnTo>
                    <a:pt x="160977" y="75229"/>
                  </a:lnTo>
                  <a:lnTo>
                    <a:pt x="164604" y="74284"/>
                  </a:lnTo>
                  <a:lnTo>
                    <a:pt x="167657" y="72906"/>
                  </a:lnTo>
                  <a:lnTo>
                    <a:pt x="170136" y="71092"/>
                  </a:lnTo>
                  <a:lnTo>
                    <a:pt x="174485" y="67063"/>
                  </a:lnTo>
                  <a:lnTo>
                    <a:pt x="175743" y="64451"/>
                  </a:lnTo>
                  <a:lnTo>
                    <a:pt x="177002" y="61838"/>
                  </a:lnTo>
                  <a:lnTo>
                    <a:pt x="177631" y="58861"/>
                  </a:lnTo>
                  <a:lnTo>
                    <a:pt x="177631" y="55524"/>
                  </a:lnTo>
                  <a:lnTo>
                    <a:pt x="177298" y="51459"/>
                  </a:lnTo>
                  <a:lnTo>
                    <a:pt x="175964" y="47830"/>
                  </a:lnTo>
                  <a:lnTo>
                    <a:pt x="173689" y="44582"/>
                  </a:lnTo>
                  <a:lnTo>
                    <a:pt x="170821" y="41553"/>
                  </a:lnTo>
                  <a:lnTo>
                    <a:pt x="167120" y="38794"/>
                  </a:lnTo>
                  <a:lnTo>
                    <a:pt x="162643" y="36253"/>
                  </a:lnTo>
                  <a:lnTo>
                    <a:pt x="167120" y="33949"/>
                  </a:lnTo>
                  <a:lnTo>
                    <a:pt x="170821" y="31263"/>
                  </a:lnTo>
                  <a:lnTo>
                    <a:pt x="173634" y="28305"/>
                  </a:lnTo>
                  <a:lnTo>
                    <a:pt x="175873" y="25167"/>
                  </a:lnTo>
                  <a:lnTo>
                    <a:pt x="177279" y="21756"/>
                  </a:lnTo>
                  <a:lnTo>
                    <a:pt x="177631" y="18181"/>
                  </a:lnTo>
                  <a:lnTo>
                    <a:pt x="177631" y="15495"/>
                  </a:lnTo>
                  <a:lnTo>
                    <a:pt x="176020" y="10778"/>
                  </a:lnTo>
                  <a:lnTo>
                    <a:pt x="173319" y="6603"/>
                  </a:lnTo>
                  <a:lnTo>
                    <a:pt x="168953" y="3411"/>
                  </a:lnTo>
                  <a:lnTo>
                    <a:pt x="166140" y="2176"/>
                  </a:lnTo>
                  <a:lnTo>
                    <a:pt x="162698" y="1305"/>
                  </a:lnTo>
                  <a:lnTo>
                    <a:pt x="159923" y="15840"/>
                  </a:lnTo>
                  <a:lnTo>
                    <a:pt x="162587" y="18126"/>
                  </a:lnTo>
                  <a:lnTo>
                    <a:pt x="163421" y="21229"/>
                  </a:lnTo>
                  <a:lnTo>
                    <a:pt x="162309" y="24966"/>
                  </a:lnTo>
                  <a:lnTo>
                    <a:pt x="162532" y="51494"/>
                  </a:lnTo>
                  <a:lnTo>
                    <a:pt x="163421" y="54870"/>
                  </a:lnTo>
                  <a:lnTo>
                    <a:pt x="162255" y="59170"/>
                  </a:lnTo>
                  <a:lnTo>
                    <a:pt x="157591" y="62001"/>
                  </a:lnTo>
                  <a:lnTo>
                    <a:pt x="154094" y="62708"/>
                  </a:lnTo>
                  <a:lnTo>
                    <a:pt x="144621" y="62708"/>
                  </a:lnTo>
                  <a:lnTo>
                    <a:pt x="141013" y="62020"/>
                  </a:lnTo>
                  <a:lnTo>
                    <a:pt x="138607" y="60639"/>
                  </a:lnTo>
                  <a:lnTo>
                    <a:pt x="134999" y="57301"/>
                  </a:lnTo>
                  <a:lnTo>
                    <a:pt x="132946" y="74557"/>
                  </a:lnTo>
                  <a:lnTo>
                    <a:pt x="136387" y="75392"/>
                  </a:lnTo>
                  <a:close/>
                </a:path>
                <a:path w="241578" h="76644">
                  <a:moveTo>
                    <a:pt x="72439" y="75392"/>
                  </a:moveTo>
                  <a:lnTo>
                    <a:pt x="75881" y="76226"/>
                  </a:lnTo>
                  <a:lnTo>
                    <a:pt x="79860" y="76644"/>
                  </a:lnTo>
                  <a:lnTo>
                    <a:pt x="89185" y="76644"/>
                  </a:lnTo>
                  <a:lnTo>
                    <a:pt x="93404" y="76173"/>
                  </a:lnTo>
                  <a:lnTo>
                    <a:pt x="97030" y="75229"/>
                  </a:lnTo>
                  <a:lnTo>
                    <a:pt x="100657" y="74284"/>
                  </a:lnTo>
                  <a:lnTo>
                    <a:pt x="103710" y="72906"/>
                  </a:lnTo>
                  <a:lnTo>
                    <a:pt x="106189" y="71092"/>
                  </a:lnTo>
                  <a:lnTo>
                    <a:pt x="110538" y="67063"/>
                  </a:lnTo>
                  <a:lnTo>
                    <a:pt x="111796" y="64451"/>
                  </a:lnTo>
                  <a:lnTo>
                    <a:pt x="113054" y="61838"/>
                  </a:lnTo>
                  <a:lnTo>
                    <a:pt x="113684" y="58861"/>
                  </a:lnTo>
                  <a:lnTo>
                    <a:pt x="113684" y="55524"/>
                  </a:lnTo>
                  <a:lnTo>
                    <a:pt x="113351" y="51459"/>
                  </a:lnTo>
                  <a:lnTo>
                    <a:pt x="112019" y="47830"/>
                  </a:lnTo>
                  <a:lnTo>
                    <a:pt x="109743" y="44582"/>
                  </a:lnTo>
                  <a:lnTo>
                    <a:pt x="106874" y="41553"/>
                  </a:lnTo>
                  <a:lnTo>
                    <a:pt x="103173" y="38794"/>
                  </a:lnTo>
                  <a:lnTo>
                    <a:pt x="98696" y="36253"/>
                  </a:lnTo>
                  <a:lnTo>
                    <a:pt x="103173" y="33949"/>
                  </a:lnTo>
                  <a:lnTo>
                    <a:pt x="106874" y="31263"/>
                  </a:lnTo>
                  <a:lnTo>
                    <a:pt x="109687" y="28305"/>
                  </a:lnTo>
                  <a:lnTo>
                    <a:pt x="111926" y="25167"/>
                  </a:lnTo>
                  <a:lnTo>
                    <a:pt x="113332" y="21756"/>
                  </a:lnTo>
                  <a:lnTo>
                    <a:pt x="113684" y="18181"/>
                  </a:lnTo>
                  <a:lnTo>
                    <a:pt x="113684" y="15495"/>
                  </a:lnTo>
                  <a:lnTo>
                    <a:pt x="112073" y="10778"/>
                  </a:lnTo>
                  <a:lnTo>
                    <a:pt x="109372" y="6603"/>
                  </a:lnTo>
                  <a:lnTo>
                    <a:pt x="105006" y="3411"/>
                  </a:lnTo>
                  <a:lnTo>
                    <a:pt x="102193" y="2176"/>
                  </a:lnTo>
                  <a:lnTo>
                    <a:pt x="98751" y="1305"/>
                  </a:lnTo>
                  <a:lnTo>
                    <a:pt x="95976" y="15840"/>
                  </a:lnTo>
                  <a:lnTo>
                    <a:pt x="98640" y="18126"/>
                  </a:lnTo>
                  <a:lnTo>
                    <a:pt x="99472" y="21229"/>
                  </a:lnTo>
                  <a:lnTo>
                    <a:pt x="98362" y="24966"/>
                  </a:lnTo>
                  <a:lnTo>
                    <a:pt x="98585" y="51494"/>
                  </a:lnTo>
                  <a:lnTo>
                    <a:pt x="99472" y="54870"/>
                  </a:lnTo>
                  <a:lnTo>
                    <a:pt x="98308" y="59170"/>
                  </a:lnTo>
                  <a:lnTo>
                    <a:pt x="93644" y="62001"/>
                  </a:lnTo>
                  <a:lnTo>
                    <a:pt x="90148" y="62708"/>
                  </a:lnTo>
                  <a:lnTo>
                    <a:pt x="80674" y="62708"/>
                  </a:lnTo>
                  <a:lnTo>
                    <a:pt x="77066" y="62020"/>
                  </a:lnTo>
                  <a:lnTo>
                    <a:pt x="74660" y="60639"/>
                  </a:lnTo>
                  <a:lnTo>
                    <a:pt x="71052" y="57301"/>
                  </a:lnTo>
                  <a:lnTo>
                    <a:pt x="68997" y="74557"/>
                  </a:lnTo>
                  <a:lnTo>
                    <a:pt x="72439" y="753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5" name="object 136"/>
            <p:cNvSpPr/>
            <p:nvPr/>
          </p:nvSpPr>
          <p:spPr>
            <a:xfrm>
              <a:off x="5081877" y="3923517"/>
              <a:ext cx="710524" cy="83611"/>
            </a:xfrm>
            <a:custGeom>
              <a:avLst/>
              <a:gdLst/>
              <a:ahLst/>
              <a:cxnLst/>
              <a:rect l="l" t="t" r="r" b="b"/>
              <a:pathLst>
                <a:path w="710524" h="83611">
                  <a:moveTo>
                    <a:pt x="669113" y="49806"/>
                  </a:moveTo>
                  <a:lnTo>
                    <a:pt x="671000" y="52856"/>
                  </a:lnTo>
                  <a:lnTo>
                    <a:pt x="673665" y="55251"/>
                  </a:lnTo>
                  <a:lnTo>
                    <a:pt x="676884" y="57047"/>
                  </a:lnTo>
                  <a:lnTo>
                    <a:pt x="680326" y="58553"/>
                  </a:lnTo>
                  <a:lnTo>
                    <a:pt x="683879" y="59787"/>
                  </a:lnTo>
                  <a:lnTo>
                    <a:pt x="687320" y="60913"/>
                  </a:lnTo>
                  <a:lnTo>
                    <a:pt x="690540" y="62019"/>
                  </a:lnTo>
                  <a:lnTo>
                    <a:pt x="693205" y="63179"/>
                  </a:lnTo>
                  <a:lnTo>
                    <a:pt x="695906" y="65467"/>
                  </a:lnTo>
                  <a:lnTo>
                    <a:pt x="695647" y="68423"/>
                  </a:lnTo>
                  <a:lnTo>
                    <a:pt x="692853" y="69259"/>
                  </a:lnTo>
                  <a:lnTo>
                    <a:pt x="689559" y="69622"/>
                  </a:lnTo>
                  <a:lnTo>
                    <a:pt x="686765" y="69676"/>
                  </a:lnTo>
                  <a:lnTo>
                    <a:pt x="682398" y="69295"/>
                  </a:lnTo>
                  <a:lnTo>
                    <a:pt x="678698" y="67771"/>
                  </a:lnTo>
                  <a:lnTo>
                    <a:pt x="675664" y="66137"/>
                  </a:lnTo>
                  <a:lnTo>
                    <a:pt x="672166" y="63797"/>
                  </a:lnTo>
                  <a:lnTo>
                    <a:pt x="669316" y="62798"/>
                  </a:lnTo>
                  <a:lnTo>
                    <a:pt x="668077" y="65340"/>
                  </a:lnTo>
                  <a:lnTo>
                    <a:pt x="667892" y="68333"/>
                  </a:lnTo>
                  <a:lnTo>
                    <a:pt x="667892" y="72035"/>
                  </a:lnTo>
                  <a:lnTo>
                    <a:pt x="668281" y="74902"/>
                  </a:lnTo>
                  <a:lnTo>
                    <a:pt x="669780" y="78096"/>
                  </a:lnTo>
                  <a:lnTo>
                    <a:pt x="672499" y="80110"/>
                  </a:lnTo>
                  <a:lnTo>
                    <a:pt x="675275" y="81380"/>
                  </a:lnTo>
                  <a:lnTo>
                    <a:pt x="678494" y="82523"/>
                  </a:lnTo>
                  <a:lnTo>
                    <a:pt x="682269" y="83394"/>
                  </a:lnTo>
                  <a:lnTo>
                    <a:pt x="686321" y="83611"/>
                  </a:lnTo>
                  <a:lnTo>
                    <a:pt x="689800" y="83611"/>
                  </a:lnTo>
                  <a:lnTo>
                    <a:pt x="693019" y="83248"/>
                  </a:lnTo>
                  <a:lnTo>
                    <a:pt x="695980" y="82523"/>
                  </a:lnTo>
                  <a:lnTo>
                    <a:pt x="698940" y="81798"/>
                  </a:lnTo>
                  <a:lnTo>
                    <a:pt x="701512" y="80708"/>
                  </a:lnTo>
                  <a:lnTo>
                    <a:pt x="705879" y="77805"/>
                  </a:lnTo>
                  <a:lnTo>
                    <a:pt x="708747" y="73868"/>
                  </a:lnTo>
                  <a:lnTo>
                    <a:pt x="710524" y="69240"/>
                  </a:lnTo>
                  <a:lnTo>
                    <a:pt x="710524" y="64160"/>
                  </a:lnTo>
                  <a:lnTo>
                    <a:pt x="709302" y="60585"/>
                  </a:lnTo>
                  <a:lnTo>
                    <a:pt x="707415" y="57537"/>
                  </a:lnTo>
                  <a:lnTo>
                    <a:pt x="704750" y="55142"/>
                  </a:lnTo>
                  <a:lnTo>
                    <a:pt x="701531" y="53346"/>
                  </a:lnTo>
                  <a:lnTo>
                    <a:pt x="698089" y="51840"/>
                  </a:lnTo>
                  <a:lnTo>
                    <a:pt x="694537" y="50605"/>
                  </a:lnTo>
                  <a:lnTo>
                    <a:pt x="691095" y="49535"/>
                  </a:lnTo>
                  <a:lnTo>
                    <a:pt x="687875" y="48464"/>
                  </a:lnTo>
                  <a:lnTo>
                    <a:pt x="685211" y="47230"/>
                  </a:lnTo>
                  <a:lnTo>
                    <a:pt x="682509" y="45017"/>
                  </a:lnTo>
                  <a:lnTo>
                    <a:pt x="684489" y="42077"/>
                  </a:lnTo>
                  <a:lnTo>
                    <a:pt x="687431" y="41860"/>
                  </a:lnTo>
                  <a:lnTo>
                    <a:pt x="694056" y="41805"/>
                  </a:lnTo>
                  <a:lnTo>
                    <a:pt x="697979" y="42894"/>
                  </a:lnTo>
                  <a:lnTo>
                    <a:pt x="701438" y="44418"/>
                  </a:lnTo>
                  <a:lnTo>
                    <a:pt x="704176" y="46160"/>
                  </a:lnTo>
                  <a:lnTo>
                    <a:pt x="707175" y="48409"/>
                  </a:lnTo>
                  <a:lnTo>
                    <a:pt x="709839" y="47974"/>
                  </a:lnTo>
                  <a:lnTo>
                    <a:pt x="710412" y="45344"/>
                  </a:lnTo>
                  <a:lnTo>
                    <a:pt x="710412" y="38865"/>
                  </a:lnTo>
                  <a:lnTo>
                    <a:pt x="710116" y="36306"/>
                  </a:lnTo>
                  <a:lnTo>
                    <a:pt x="708414" y="33477"/>
                  </a:lnTo>
                  <a:lnTo>
                    <a:pt x="705694" y="31390"/>
                  </a:lnTo>
                  <a:lnTo>
                    <a:pt x="703030" y="30101"/>
                  </a:lnTo>
                  <a:lnTo>
                    <a:pt x="699957" y="28958"/>
                  </a:lnTo>
                  <a:lnTo>
                    <a:pt x="696332" y="28087"/>
                  </a:lnTo>
                  <a:lnTo>
                    <a:pt x="692650" y="27870"/>
                  </a:lnTo>
                  <a:lnTo>
                    <a:pt x="688801" y="27870"/>
                  </a:lnTo>
                  <a:lnTo>
                    <a:pt x="685340" y="28251"/>
                  </a:lnTo>
                  <a:lnTo>
                    <a:pt x="682269" y="29013"/>
                  </a:lnTo>
                  <a:lnTo>
                    <a:pt x="679198" y="29775"/>
                  </a:lnTo>
                  <a:lnTo>
                    <a:pt x="676607" y="30864"/>
                  </a:lnTo>
                  <a:lnTo>
                    <a:pt x="672388" y="33694"/>
                  </a:lnTo>
                  <a:lnTo>
                    <a:pt x="669613" y="37341"/>
                  </a:lnTo>
                  <a:lnTo>
                    <a:pt x="667892" y="41478"/>
                  </a:lnTo>
                  <a:lnTo>
                    <a:pt x="667892" y="46197"/>
                  </a:lnTo>
                  <a:lnTo>
                    <a:pt x="669113" y="49806"/>
                  </a:lnTo>
                  <a:close/>
                </a:path>
                <a:path w="710524" h="83611">
                  <a:moveTo>
                    <a:pt x="604611" y="64959"/>
                  </a:moveTo>
                  <a:lnTo>
                    <a:pt x="605943" y="68370"/>
                  </a:lnTo>
                  <a:lnTo>
                    <a:pt x="607275" y="71781"/>
                  </a:lnTo>
                  <a:lnTo>
                    <a:pt x="609311" y="74612"/>
                  </a:lnTo>
                  <a:lnTo>
                    <a:pt x="612049" y="76861"/>
                  </a:lnTo>
                  <a:lnTo>
                    <a:pt x="614787" y="79112"/>
                  </a:lnTo>
                  <a:lnTo>
                    <a:pt x="618192" y="80799"/>
                  </a:lnTo>
                  <a:lnTo>
                    <a:pt x="622263" y="81923"/>
                  </a:lnTo>
                  <a:lnTo>
                    <a:pt x="626333" y="83050"/>
                  </a:lnTo>
                  <a:lnTo>
                    <a:pt x="631070" y="83611"/>
                  </a:lnTo>
                  <a:lnTo>
                    <a:pt x="656957" y="83611"/>
                  </a:lnTo>
                  <a:lnTo>
                    <a:pt x="659639" y="82704"/>
                  </a:lnTo>
                  <a:lnTo>
                    <a:pt x="660620" y="80073"/>
                  </a:lnTo>
                  <a:lnTo>
                    <a:pt x="660787" y="76970"/>
                  </a:lnTo>
                  <a:lnTo>
                    <a:pt x="660750" y="73614"/>
                  </a:lnTo>
                  <a:lnTo>
                    <a:pt x="660286" y="70873"/>
                  </a:lnTo>
                  <a:lnTo>
                    <a:pt x="657715" y="69676"/>
                  </a:lnTo>
                  <a:lnTo>
                    <a:pt x="632957" y="69676"/>
                  </a:lnTo>
                  <a:lnTo>
                    <a:pt x="630219" y="69368"/>
                  </a:lnTo>
                  <a:lnTo>
                    <a:pt x="625631" y="68134"/>
                  </a:lnTo>
                  <a:lnTo>
                    <a:pt x="622319" y="65975"/>
                  </a:lnTo>
                  <a:lnTo>
                    <a:pt x="619820" y="63252"/>
                  </a:lnTo>
                  <a:lnTo>
                    <a:pt x="618488" y="59768"/>
                  </a:lnTo>
                  <a:lnTo>
                    <a:pt x="618155" y="55741"/>
                  </a:lnTo>
                  <a:lnTo>
                    <a:pt x="618155" y="41805"/>
                  </a:lnTo>
                  <a:lnTo>
                    <a:pt x="619210" y="41805"/>
                  </a:lnTo>
                  <a:lnTo>
                    <a:pt x="655458" y="55741"/>
                  </a:lnTo>
                  <a:lnTo>
                    <a:pt x="646577" y="41805"/>
                  </a:lnTo>
                  <a:lnTo>
                    <a:pt x="628239" y="41805"/>
                  </a:lnTo>
                  <a:lnTo>
                    <a:pt x="628887" y="27870"/>
                  </a:lnTo>
                  <a:lnTo>
                    <a:pt x="624761" y="28524"/>
                  </a:lnTo>
                  <a:lnTo>
                    <a:pt x="624612" y="41805"/>
                  </a:lnTo>
                  <a:lnTo>
                    <a:pt x="621930" y="41805"/>
                  </a:lnTo>
                  <a:lnTo>
                    <a:pt x="621098" y="29829"/>
                  </a:lnTo>
                  <a:lnTo>
                    <a:pt x="617433" y="31136"/>
                  </a:lnTo>
                  <a:lnTo>
                    <a:pt x="614325" y="33006"/>
                  </a:lnTo>
                  <a:lnTo>
                    <a:pt x="611771" y="35436"/>
                  </a:lnTo>
                  <a:lnTo>
                    <a:pt x="609218" y="37867"/>
                  </a:lnTo>
                  <a:lnTo>
                    <a:pt x="607275" y="40862"/>
                  </a:lnTo>
                  <a:lnTo>
                    <a:pt x="605943" y="44418"/>
                  </a:lnTo>
                  <a:lnTo>
                    <a:pt x="604611" y="47974"/>
                  </a:lnTo>
                  <a:lnTo>
                    <a:pt x="603944" y="51930"/>
                  </a:lnTo>
                  <a:lnTo>
                    <a:pt x="603944" y="60930"/>
                  </a:lnTo>
                  <a:lnTo>
                    <a:pt x="604611" y="64959"/>
                  </a:lnTo>
                  <a:close/>
                </a:path>
                <a:path w="710524" h="83611">
                  <a:moveTo>
                    <a:pt x="228033" y="64959"/>
                  </a:moveTo>
                  <a:lnTo>
                    <a:pt x="229365" y="68370"/>
                  </a:lnTo>
                  <a:lnTo>
                    <a:pt x="230698" y="71781"/>
                  </a:lnTo>
                  <a:lnTo>
                    <a:pt x="232733" y="74612"/>
                  </a:lnTo>
                  <a:lnTo>
                    <a:pt x="235471" y="76861"/>
                  </a:lnTo>
                  <a:lnTo>
                    <a:pt x="238210" y="79112"/>
                  </a:lnTo>
                  <a:lnTo>
                    <a:pt x="241614" y="80799"/>
                  </a:lnTo>
                  <a:lnTo>
                    <a:pt x="245685" y="81923"/>
                  </a:lnTo>
                  <a:lnTo>
                    <a:pt x="249756" y="83050"/>
                  </a:lnTo>
                  <a:lnTo>
                    <a:pt x="254492" y="83611"/>
                  </a:lnTo>
                  <a:lnTo>
                    <a:pt x="280379" y="83611"/>
                  </a:lnTo>
                  <a:lnTo>
                    <a:pt x="283062" y="82704"/>
                  </a:lnTo>
                  <a:lnTo>
                    <a:pt x="284043" y="80073"/>
                  </a:lnTo>
                  <a:lnTo>
                    <a:pt x="284209" y="76970"/>
                  </a:lnTo>
                  <a:lnTo>
                    <a:pt x="284172" y="73614"/>
                  </a:lnTo>
                  <a:lnTo>
                    <a:pt x="283710" y="70873"/>
                  </a:lnTo>
                  <a:lnTo>
                    <a:pt x="281138" y="69676"/>
                  </a:lnTo>
                  <a:lnTo>
                    <a:pt x="256379" y="69676"/>
                  </a:lnTo>
                  <a:lnTo>
                    <a:pt x="253641" y="69368"/>
                  </a:lnTo>
                  <a:lnTo>
                    <a:pt x="249053" y="68134"/>
                  </a:lnTo>
                  <a:lnTo>
                    <a:pt x="245741" y="65975"/>
                  </a:lnTo>
                  <a:lnTo>
                    <a:pt x="243243" y="63252"/>
                  </a:lnTo>
                  <a:lnTo>
                    <a:pt x="241912" y="59768"/>
                  </a:lnTo>
                  <a:lnTo>
                    <a:pt x="241578" y="55741"/>
                  </a:lnTo>
                  <a:lnTo>
                    <a:pt x="241578" y="41805"/>
                  </a:lnTo>
                  <a:lnTo>
                    <a:pt x="242632" y="41805"/>
                  </a:lnTo>
                  <a:lnTo>
                    <a:pt x="278880" y="55741"/>
                  </a:lnTo>
                  <a:lnTo>
                    <a:pt x="269999" y="41805"/>
                  </a:lnTo>
                  <a:lnTo>
                    <a:pt x="251661" y="41805"/>
                  </a:lnTo>
                  <a:lnTo>
                    <a:pt x="252309" y="27870"/>
                  </a:lnTo>
                  <a:lnTo>
                    <a:pt x="248183" y="28524"/>
                  </a:lnTo>
                  <a:lnTo>
                    <a:pt x="248036" y="41805"/>
                  </a:lnTo>
                  <a:lnTo>
                    <a:pt x="245352" y="41805"/>
                  </a:lnTo>
                  <a:lnTo>
                    <a:pt x="244520" y="29829"/>
                  </a:lnTo>
                  <a:lnTo>
                    <a:pt x="240856" y="31136"/>
                  </a:lnTo>
                  <a:lnTo>
                    <a:pt x="237747" y="33006"/>
                  </a:lnTo>
                  <a:lnTo>
                    <a:pt x="235195" y="35436"/>
                  </a:lnTo>
                  <a:lnTo>
                    <a:pt x="232641" y="37867"/>
                  </a:lnTo>
                  <a:lnTo>
                    <a:pt x="230698" y="40862"/>
                  </a:lnTo>
                  <a:lnTo>
                    <a:pt x="229365" y="44418"/>
                  </a:lnTo>
                  <a:lnTo>
                    <a:pt x="228033" y="47974"/>
                  </a:lnTo>
                  <a:lnTo>
                    <a:pt x="227368" y="51930"/>
                  </a:lnTo>
                  <a:lnTo>
                    <a:pt x="227368" y="60930"/>
                  </a:lnTo>
                  <a:lnTo>
                    <a:pt x="228033" y="64959"/>
                  </a:lnTo>
                  <a:close/>
                </a:path>
                <a:path w="710524" h="83611">
                  <a:moveTo>
                    <a:pt x="2776" y="7238"/>
                  </a:moveTo>
                  <a:lnTo>
                    <a:pt x="0" y="9362"/>
                  </a:lnTo>
                  <a:lnTo>
                    <a:pt x="0" y="59768"/>
                  </a:lnTo>
                  <a:lnTo>
                    <a:pt x="721" y="63961"/>
                  </a:lnTo>
                  <a:lnTo>
                    <a:pt x="2165" y="67553"/>
                  </a:lnTo>
                  <a:lnTo>
                    <a:pt x="3608" y="71145"/>
                  </a:lnTo>
                  <a:lnTo>
                    <a:pt x="5680" y="74140"/>
                  </a:lnTo>
                  <a:lnTo>
                    <a:pt x="8381" y="76535"/>
                  </a:lnTo>
                  <a:lnTo>
                    <a:pt x="11083" y="78930"/>
                  </a:lnTo>
                  <a:lnTo>
                    <a:pt x="14377" y="80708"/>
                  </a:lnTo>
                  <a:lnTo>
                    <a:pt x="18262" y="81870"/>
                  </a:lnTo>
                  <a:lnTo>
                    <a:pt x="22148" y="83031"/>
                  </a:lnTo>
                  <a:lnTo>
                    <a:pt x="26570" y="83611"/>
                  </a:lnTo>
                  <a:lnTo>
                    <a:pt x="36784" y="83611"/>
                  </a:lnTo>
                  <a:lnTo>
                    <a:pt x="41428" y="82958"/>
                  </a:lnTo>
                  <a:lnTo>
                    <a:pt x="45462" y="81652"/>
                  </a:lnTo>
                  <a:lnTo>
                    <a:pt x="49495" y="80345"/>
                  </a:lnTo>
                  <a:lnTo>
                    <a:pt x="52882" y="78440"/>
                  </a:lnTo>
                  <a:lnTo>
                    <a:pt x="55620" y="75935"/>
                  </a:lnTo>
                  <a:lnTo>
                    <a:pt x="58359" y="73432"/>
                  </a:lnTo>
                  <a:lnTo>
                    <a:pt x="60431" y="70365"/>
                  </a:lnTo>
                  <a:lnTo>
                    <a:pt x="61837" y="66737"/>
                  </a:lnTo>
                  <a:lnTo>
                    <a:pt x="63244" y="63107"/>
                  </a:lnTo>
                  <a:lnTo>
                    <a:pt x="63947" y="58971"/>
                  </a:lnTo>
                  <a:lnTo>
                    <a:pt x="63836" y="8672"/>
                  </a:lnTo>
                  <a:lnTo>
                    <a:pt x="61172" y="7238"/>
                  </a:lnTo>
                  <a:lnTo>
                    <a:pt x="58248" y="6967"/>
                  </a:lnTo>
                  <a:lnTo>
                    <a:pt x="55509" y="6967"/>
                  </a:lnTo>
                  <a:lnTo>
                    <a:pt x="52531" y="7238"/>
                  </a:lnTo>
                  <a:lnTo>
                    <a:pt x="49737" y="9362"/>
                  </a:lnTo>
                  <a:lnTo>
                    <a:pt x="49737" y="56067"/>
                  </a:lnTo>
                  <a:lnTo>
                    <a:pt x="48515" y="60368"/>
                  </a:lnTo>
                  <a:lnTo>
                    <a:pt x="46535" y="64051"/>
                  </a:lnTo>
                  <a:lnTo>
                    <a:pt x="43501" y="66809"/>
                  </a:lnTo>
                  <a:lnTo>
                    <a:pt x="39467" y="68588"/>
                  </a:lnTo>
                  <a:lnTo>
                    <a:pt x="34823" y="69676"/>
                  </a:lnTo>
                  <a:lnTo>
                    <a:pt x="29420" y="69676"/>
                  </a:lnTo>
                  <a:lnTo>
                    <a:pt x="24757" y="68642"/>
                  </a:lnTo>
                  <a:lnTo>
                    <a:pt x="20650" y="66899"/>
                  </a:lnTo>
                  <a:lnTo>
                    <a:pt x="17541" y="64068"/>
                  </a:lnTo>
                  <a:lnTo>
                    <a:pt x="15487" y="60151"/>
                  </a:lnTo>
                  <a:lnTo>
                    <a:pt x="14211" y="55487"/>
                  </a:lnTo>
                  <a:lnTo>
                    <a:pt x="14099" y="8655"/>
                  </a:lnTo>
                  <a:lnTo>
                    <a:pt x="11435" y="7238"/>
                  </a:lnTo>
                  <a:lnTo>
                    <a:pt x="8511" y="6967"/>
                  </a:lnTo>
                  <a:lnTo>
                    <a:pt x="5699" y="6967"/>
                  </a:lnTo>
                  <a:lnTo>
                    <a:pt x="2776" y="7238"/>
                  </a:lnTo>
                  <a:close/>
                </a:path>
                <a:path w="710524" h="83611">
                  <a:moveTo>
                    <a:pt x="85374" y="82015"/>
                  </a:moveTo>
                  <a:lnTo>
                    <a:pt x="88038" y="83339"/>
                  </a:lnTo>
                  <a:lnTo>
                    <a:pt x="90962" y="83611"/>
                  </a:lnTo>
                  <a:lnTo>
                    <a:pt x="93774" y="83611"/>
                  </a:lnTo>
                  <a:lnTo>
                    <a:pt x="96697" y="83430"/>
                  </a:lnTo>
                  <a:lnTo>
                    <a:pt x="99472" y="81434"/>
                  </a:lnTo>
                  <a:lnTo>
                    <a:pt x="99472" y="49208"/>
                  </a:lnTo>
                  <a:lnTo>
                    <a:pt x="103691" y="44980"/>
                  </a:lnTo>
                  <a:lnTo>
                    <a:pt x="107689" y="42440"/>
                  </a:lnTo>
                  <a:lnTo>
                    <a:pt x="111574" y="41805"/>
                  </a:lnTo>
                  <a:lnTo>
                    <a:pt x="114498" y="42059"/>
                  </a:lnTo>
                  <a:lnTo>
                    <a:pt x="117829" y="43820"/>
                  </a:lnTo>
                  <a:lnTo>
                    <a:pt x="119863" y="46940"/>
                  </a:lnTo>
                  <a:lnTo>
                    <a:pt x="120604" y="49626"/>
                  </a:lnTo>
                  <a:lnTo>
                    <a:pt x="120789" y="53781"/>
                  </a:lnTo>
                  <a:lnTo>
                    <a:pt x="120900" y="82123"/>
                  </a:lnTo>
                  <a:lnTo>
                    <a:pt x="123471" y="83430"/>
                  </a:lnTo>
                  <a:lnTo>
                    <a:pt x="126488" y="83611"/>
                  </a:lnTo>
                  <a:lnTo>
                    <a:pt x="129299" y="83611"/>
                  </a:lnTo>
                  <a:lnTo>
                    <a:pt x="132316" y="83339"/>
                  </a:lnTo>
                  <a:lnTo>
                    <a:pt x="134999" y="81325"/>
                  </a:lnTo>
                  <a:lnTo>
                    <a:pt x="134999" y="46668"/>
                  </a:lnTo>
                  <a:lnTo>
                    <a:pt x="134666" y="43547"/>
                  </a:lnTo>
                  <a:lnTo>
                    <a:pt x="134000" y="40934"/>
                  </a:lnTo>
                  <a:lnTo>
                    <a:pt x="133334" y="38322"/>
                  </a:lnTo>
                  <a:lnTo>
                    <a:pt x="130724" y="34129"/>
                  </a:lnTo>
                  <a:lnTo>
                    <a:pt x="127209" y="30681"/>
                  </a:lnTo>
                  <a:lnTo>
                    <a:pt x="122251" y="28432"/>
                  </a:lnTo>
                  <a:lnTo>
                    <a:pt x="119235" y="27870"/>
                  </a:lnTo>
                  <a:lnTo>
                    <a:pt x="112425" y="27870"/>
                  </a:lnTo>
                  <a:lnTo>
                    <a:pt x="109279" y="28541"/>
                  </a:lnTo>
                  <a:lnTo>
                    <a:pt x="106245" y="29884"/>
                  </a:lnTo>
                  <a:lnTo>
                    <a:pt x="103211" y="31226"/>
                  </a:lnTo>
                  <a:lnTo>
                    <a:pt x="100251" y="33277"/>
                  </a:lnTo>
                  <a:lnTo>
                    <a:pt x="97364" y="36034"/>
                  </a:lnTo>
                  <a:lnTo>
                    <a:pt x="97364" y="30156"/>
                  </a:lnTo>
                  <a:lnTo>
                    <a:pt x="96900" y="28886"/>
                  </a:lnTo>
                  <a:lnTo>
                    <a:pt x="94311" y="28033"/>
                  </a:lnTo>
                  <a:lnTo>
                    <a:pt x="91368" y="27870"/>
                  </a:lnTo>
                  <a:lnTo>
                    <a:pt x="88427" y="28033"/>
                  </a:lnTo>
                  <a:lnTo>
                    <a:pt x="85262" y="30156"/>
                  </a:lnTo>
                  <a:lnTo>
                    <a:pt x="85374" y="82015"/>
                  </a:lnTo>
                  <a:close/>
                </a:path>
                <a:path w="710524" h="83611">
                  <a:moveTo>
                    <a:pt x="156425" y="82015"/>
                  </a:moveTo>
                  <a:lnTo>
                    <a:pt x="159090" y="83339"/>
                  </a:lnTo>
                  <a:lnTo>
                    <a:pt x="162013" y="83611"/>
                  </a:lnTo>
                  <a:lnTo>
                    <a:pt x="164826" y="83611"/>
                  </a:lnTo>
                  <a:lnTo>
                    <a:pt x="167750" y="83339"/>
                  </a:lnTo>
                  <a:lnTo>
                    <a:pt x="170525" y="81325"/>
                  </a:lnTo>
                  <a:lnTo>
                    <a:pt x="170414" y="29575"/>
                  </a:lnTo>
                  <a:lnTo>
                    <a:pt x="167750" y="28143"/>
                  </a:lnTo>
                  <a:lnTo>
                    <a:pt x="164826" y="27870"/>
                  </a:lnTo>
                  <a:lnTo>
                    <a:pt x="162013" y="27870"/>
                  </a:lnTo>
                  <a:lnTo>
                    <a:pt x="159090" y="28143"/>
                  </a:lnTo>
                  <a:lnTo>
                    <a:pt x="156315" y="30265"/>
                  </a:lnTo>
                  <a:lnTo>
                    <a:pt x="156425" y="82015"/>
                  </a:lnTo>
                  <a:close/>
                </a:path>
                <a:path w="710524" h="83611">
                  <a:moveTo>
                    <a:pt x="177631" y="13826"/>
                  </a:moveTo>
                  <a:lnTo>
                    <a:pt x="177631" y="11285"/>
                  </a:lnTo>
                  <a:lnTo>
                    <a:pt x="176890" y="9507"/>
                  </a:lnTo>
                  <a:lnTo>
                    <a:pt x="173930" y="7475"/>
                  </a:lnTo>
                  <a:lnTo>
                    <a:pt x="171154" y="6967"/>
                  </a:lnTo>
                  <a:lnTo>
                    <a:pt x="162866" y="6967"/>
                  </a:lnTo>
                  <a:lnTo>
                    <a:pt x="160016" y="7492"/>
                  </a:lnTo>
                  <a:lnTo>
                    <a:pt x="158535" y="8545"/>
                  </a:lnTo>
                  <a:lnTo>
                    <a:pt x="156315" y="11429"/>
                  </a:lnTo>
                  <a:lnTo>
                    <a:pt x="156315" y="16656"/>
                  </a:lnTo>
                  <a:lnTo>
                    <a:pt x="157036" y="18453"/>
                  </a:lnTo>
                  <a:lnTo>
                    <a:pt x="159923" y="20412"/>
                  </a:lnTo>
                  <a:lnTo>
                    <a:pt x="162717" y="20902"/>
                  </a:lnTo>
                  <a:lnTo>
                    <a:pt x="171006" y="20902"/>
                  </a:lnTo>
                  <a:lnTo>
                    <a:pt x="173837" y="20394"/>
                  </a:lnTo>
                  <a:lnTo>
                    <a:pt x="175355" y="19377"/>
                  </a:lnTo>
                  <a:lnTo>
                    <a:pt x="177631" y="16511"/>
                  </a:lnTo>
                  <a:lnTo>
                    <a:pt x="177631" y="13826"/>
                  </a:lnTo>
                  <a:close/>
                </a:path>
                <a:path w="710524" h="83611">
                  <a:moveTo>
                    <a:pt x="187418" y="14207"/>
                  </a:moveTo>
                  <a:lnTo>
                    <a:pt x="184736" y="16329"/>
                  </a:lnTo>
                  <a:lnTo>
                    <a:pt x="184736" y="27870"/>
                  </a:lnTo>
                  <a:lnTo>
                    <a:pt x="179628" y="27870"/>
                  </a:lnTo>
                  <a:lnTo>
                    <a:pt x="178315" y="28795"/>
                  </a:lnTo>
                  <a:lnTo>
                    <a:pt x="177741" y="31517"/>
                  </a:lnTo>
                  <a:lnTo>
                    <a:pt x="177631" y="37378"/>
                  </a:lnTo>
                  <a:lnTo>
                    <a:pt x="177797" y="39174"/>
                  </a:lnTo>
                  <a:lnTo>
                    <a:pt x="179518" y="41805"/>
                  </a:lnTo>
                  <a:lnTo>
                    <a:pt x="184736" y="41805"/>
                  </a:lnTo>
                  <a:lnTo>
                    <a:pt x="184736" y="69386"/>
                  </a:lnTo>
                  <a:lnTo>
                    <a:pt x="185069" y="71944"/>
                  </a:lnTo>
                  <a:lnTo>
                    <a:pt x="186401" y="76226"/>
                  </a:lnTo>
                  <a:lnTo>
                    <a:pt x="188843" y="79420"/>
                  </a:lnTo>
                  <a:lnTo>
                    <a:pt x="192026" y="81888"/>
                  </a:lnTo>
                  <a:lnTo>
                    <a:pt x="196319" y="83266"/>
                  </a:lnTo>
                  <a:lnTo>
                    <a:pt x="198873" y="83611"/>
                  </a:lnTo>
                  <a:lnTo>
                    <a:pt x="203923" y="83539"/>
                  </a:lnTo>
                  <a:lnTo>
                    <a:pt x="207069" y="83068"/>
                  </a:lnTo>
                  <a:lnTo>
                    <a:pt x="209734" y="82359"/>
                  </a:lnTo>
                  <a:lnTo>
                    <a:pt x="212324" y="80454"/>
                  </a:lnTo>
                  <a:lnTo>
                    <a:pt x="213046" y="77697"/>
                  </a:lnTo>
                  <a:lnTo>
                    <a:pt x="213158" y="74249"/>
                  </a:lnTo>
                  <a:lnTo>
                    <a:pt x="212991" y="71201"/>
                  </a:lnTo>
                  <a:lnTo>
                    <a:pt x="211491" y="68261"/>
                  </a:lnTo>
                  <a:lnTo>
                    <a:pt x="208753" y="69150"/>
                  </a:lnTo>
                  <a:lnTo>
                    <a:pt x="206089" y="69676"/>
                  </a:lnTo>
                  <a:lnTo>
                    <a:pt x="202906" y="69676"/>
                  </a:lnTo>
                  <a:lnTo>
                    <a:pt x="199409" y="66682"/>
                  </a:lnTo>
                  <a:lnTo>
                    <a:pt x="198946" y="62491"/>
                  </a:lnTo>
                  <a:lnTo>
                    <a:pt x="198946" y="41805"/>
                  </a:lnTo>
                  <a:lnTo>
                    <a:pt x="210826" y="41805"/>
                  </a:lnTo>
                  <a:lnTo>
                    <a:pt x="212547" y="40227"/>
                  </a:lnTo>
                  <a:lnTo>
                    <a:pt x="213158" y="37378"/>
                  </a:lnTo>
                  <a:lnTo>
                    <a:pt x="213158" y="33531"/>
                  </a:lnTo>
                  <a:lnTo>
                    <a:pt x="212879" y="30609"/>
                  </a:lnTo>
                  <a:lnTo>
                    <a:pt x="210714" y="27870"/>
                  </a:lnTo>
                  <a:lnTo>
                    <a:pt x="198946" y="27870"/>
                  </a:lnTo>
                  <a:lnTo>
                    <a:pt x="198836" y="15622"/>
                  </a:lnTo>
                  <a:lnTo>
                    <a:pt x="196264" y="14207"/>
                  </a:lnTo>
                  <a:lnTo>
                    <a:pt x="193248" y="13934"/>
                  </a:lnTo>
                  <a:lnTo>
                    <a:pt x="190435" y="13934"/>
                  </a:lnTo>
                  <a:lnTo>
                    <a:pt x="187418" y="14207"/>
                  </a:lnTo>
                  <a:close/>
                </a:path>
                <a:path w="710524" h="83611">
                  <a:moveTo>
                    <a:pt x="248183" y="28524"/>
                  </a:moveTo>
                  <a:lnTo>
                    <a:pt x="244520" y="29829"/>
                  </a:lnTo>
                  <a:lnTo>
                    <a:pt x="245352" y="41805"/>
                  </a:lnTo>
                  <a:lnTo>
                    <a:pt x="248036" y="41805"/>
                  </a:lnTo>
                  <a:lnTo>
                    <a:pt x="248183" y="28524"/>
                  </a:lnTo>
                  <a:close/>
                </a:path>
                <a:path w="710524" h="83611">
                  <a:moveTo>
                    <a:pt x="284209" y="52801"/>
                  </a:moveTo>
                  <a:lnTo>
                    <a:pt x="284209" y="46268"/>
                  </a:lnTo>
                  <a:lnTo>
                    <a:pt x="283691" y="43439"/>
                  </a:lnTo>
                  <a:lnTo>
                    <a:pt x="282655" y="40825"/>
                  </a:lnTo>
                  <a:lnTo>
                    <a:pt x="281618" y="38213"/>
                  </a:lnTo>
                  <a:lnTo>
                    <a:pt x="279990" y="35944"/>
                  </a:lnTo>
                  <a:lnTo>
                    <a:pt x="275549" y="32097"/>
                  </a:lnTo>
                  <a:lnTo>
                    <a:pt x="272718" y="30591"/>
                  </a:lnTo>
                  <a:lnTo>
                    <a:pt x="269276" y="29503"/>
                  </a:lnTo>
                  <a:lnTo>
                    <a:pt x="265836" y="28414"/>
                  </a:lnTo>
                  <a:lnTo>
                    <a:pt x="261710" y="27870"/>
                  </a:lnTo>
                  <a:lnTo>
                    <a:pt x="252309" y="27870"/>
                  </a:lnTo>
                  <a:lnTo>
                    <a:pt x="251661" y="41805"/>
                  </a:lnTo>
                  <a:lnTo>
                    <a:pt x="269999" y="41805"/>
                  </a:lnTo>
                  <a:lnTo>
                    <a:pt x="278880" y="55741"/>
                  </a:lnTo>
                  <a:lnTo>
                    <a:pt x="281896" y="55378"/>
                  </a:lnTo>
                  <a:lnTo>
                    <a:pt x="284209" y="52801"/>
                  </a:lnTo>
                  <a:close/>
                </a:path>
                <a:path w="710524" h="83611">
                  <a:moveTo>
                    <a:pt x="241578" y="41805"/>
                  </a:moveTo>
                  <a:lnTo>
                    <a:pt x="241578" y="55741"/>
                  </a:lnTo>
                  <a:lnTo>
                    <a:pt x="278880" y="55741"/>
                  </a:lnTo>
                  <a:lnTo>
                    <a:pt x="242632" y="41805"/>
                  </a:lnTo>
                  <a:lnTo>
                    <a:pt x="241578" y="41805"/>
                  </a:lnTo>
                  <a:close/>
                </a:path>
                <a:path w="710524" h="83611">
                  <a:moveTo>
                    <a:pt x="291315" y="56394"/>
                  </a:moveTo>
                  <a:lnTo>
                    <a:pt x="291315" y="60022"/>
                  </a:lnTo>
                  <a:lnTo>
                    <a:pt x="291758" y="63507"/>
                  </a:lnTo>
                  <a:lnTo>
                    <a:pt x="292647" y="66846"/>
                  </a:lnTo>
                  <a:lnTo>
                    <a:pt x="293535" y="70184"/>
                  </a:lnTo>
                  <a:lnTo>
                    <a:pt x="294940" y="73088"/>
                  </a:lnTo>
                  <a:lnTo>
                    <a:pt x="296865" y="75556"/>
                  </a:lnTo>
                  <a:lnTo>
                    <a:pt x="301287" y="79983"/>
                  </a:lnTo>
                  <a:lnTo>
                    <a:pt x="304359" y="81434"/>
                  </a:lnTo>
                  <a:lnTo>
                    <a:pt x="307430" y="82885"/>
                  </a:lnTo>
                  <a:lnTo>
                    <a:pt x="307357" y="63924"/>
                  </a:lnTo>
                  <a:lnTo>
                    <a:pt x="306191" y="60749"/>
                  </a:lnTo>
                  <a:lnTo>
                    <a:pt x="305525" y="57337"/>
                  </a:lnTo>
                  <a:lnTo>
                    <a:pt x="305525" y="53781"/>
                  </a:lnTo>
                  <a:lnTo>
                    <a:pt x="306302" y="50515"/>
                  </a:lnTo>
                  <a:lnTo>
                    <a:pt x="309133" y="28541"/>
                  </a:lnTo>
                  <a:lnTo>
                    <a:pt x="305913" y="29884"/>
                  </a:lnTo>
                  <a:lnTo>
                    <a:pt x="302694" y="31226"/>
                  </a:lnTo>
                  <a:lnTo>
                    <a:pt x="300012" y="33131"/>
                  </a:lnTo>
                  <a:lnTo>
                    <a:pt x="295718" y="38068"/>
                  </a:lnTo>
                  <a:lnTo>
                    <a:pt x="294090" y="41061"/>
                  </a:lnTo>
                  <a:lnTo>
                    <a:pt x="292980" y="44582"/>
                  </a:lnTo>
                  <a:lnTo>
                    <a:pt x="291870" y="48101"/>
                  </a:lnTo>
                  <a:lnTo>
                    <a:pt x="291315" y="52039"/>
                  </a:lnTo>
                  <a:lnTo>
                    <a:pt x="291315" y="56394"/>
                  </a:lnTo>
                  <a:close/>
                </a:path>
                <a:path w="710524" h="83611">
                  <a:moveTo>
                    <a:pt x="348156" y="2612"/>
                  </a:moveTo>
                  <a:lnTo>
                    <a:pt x="348046" y="1795"/>
                  </a:lnTo>
                  <a:lnTo>
                    <a:pt x="345474" y="271"/>
                  </a:lnTo>
                  <a:lnTo>
                    <a:pt x="342458" y="0"/>
                  </a:lnTo>
                  <a:lnTo>
                    <a:pt x="339644" y="0"/>
                  </a:lnTo>
                  <a:lnTo>
                    <a:pt x="336630" y="361"/>
                  </a:lnTo>
                  <a:lnTo>
                    <a:pt x="333946" y="2829"/>
                  </a:lnTo>
                  <a:lnTo>
                    <a:pt x="333946" y="34510"/>
                  </a:lnTo>
                  <a:lnTo>
                    <a:pt x="331282" y="32332"/>
                  </a:lnTo>
                  <a:lnTo>
                    <a:pt x="328617" y="30681"/>
                  </a:lnTo>
                  <a:lnTo>
                    <a:pt x="325953" y="29557"/>
                  </a:lnTo>
                  <a:lnTo>
                    <a:pt x="323288" y="28432"/>
                  </a:lnTo>
                  <a:lnTo>
                    <a:pt x="320291" y="27870"/>
                  </a:lnTo>
                  <a:lnTo>
                    <a:pt x="312814" y="27870"/>
                  </a:lnTo>
                  <a:lnTo>
                    <a:pt x="309133" y="28541"/>
                  </a:lnTo>
                  <a:lnTo>
                    <a:pt x="306302" y="50515"/>
                  </a:lnTo>
                  <a:lnTo>
                    <a:pt x="307597" y="47467"/>
                  </a:lnTo>
                  <a:lnTo>
                    <a:pt x="311039" y="43801"/>
                  </a:lnTo>
                  <a:lnTo>
                    <a:pt x="314444" y="42204"/>
                  </a:lnTo>
                  <a:lnTo>
                    <a:pt x="318847" y="41805"/>
                  </a:lnTo>
                  <a:lnTo>
                    <a:pt x="321511" y="41805"/>
                  </a:lnTo>
                  <a:lnTo>
                    <a:pt x="326452" y="43220"/>
                  </a:lnTo>
                  <a:lnTo>
                    <a:pt x="331355" y="45543"/>
                  </a:lnTo>
                  <a:lnTo>
                    <a:pt x="333946" y="47358"/>
                  </a:lnTo>
                  <a:lnTo>
                    <a:pt x="333946" y="63797"/>
                  </a:lnTo>
                  <a:lnTo>
                    <a:pt x="332392" y="64885"/>
                  </a:lnTo>
                  <a:lnTo>
                    <a:pt x="329671" y="66574"/>
                  </a:lnTo>
                  <a:lnTo>
                    <a:pt x="327099" y="67934"/>
                  </a:lnTo>
                  <a:lnTo>
                    <a:pt x="323362" y="69132"/>
                  </a:lnTo>
                  <a:lnTo>
                    <a:pt x="319773" y="69676"/>
                  </a:lnTo>
                  <a:lnTo>
                    <a:pt x="315998" y="69676"/>
                  </a:lnTo>
                  <a:lnTo>
                    <a:pt x="312296" y="68478"/>
                  </a:lnTo>
                  <a:lnTo>
                    <a:pt x="309355" y="66610"/>
                  </a:lnTo>
                  <a:lnTo>
                    <a:pt x="307357" y="63924"/>
                  </a:lnTo>
                  <a:lnTo>
                    <a:pt x="307430" y="82885"/>
                  </a:lnTo>
                  <a:lnTo>
                    <a:pt x="311188" y="83611"/>
                  </a:lnTo>
                  <a:lnTo>
                    <a:pt x="319624" y="83611"/>
                  </a:lnTo>
                  <a:lnTo>
                    <a:pt x="323269" y="82849"/>
                  </a:lnTo>
                  <a:lnTo>
                    <a:pt x="326563" y="81325"/>
                  </a:lnTo>
                  <a:lnTo>
                    <a:pt x="329857" y="79801"/>
                  </a:lnTo>
                  <a:lnTo>
                    <a:pt x="333020" y="77660"/>
                  </a:lnTo>
                  <a:lnTo>
                    <a:pt x="336055" y="74902"/>
                  </a:lnTo>
                  <a:lnTo>
                    <a:pt x="336055" y="81107"/>
                  </a:lnTo>
                  <a:lnTo>
                    <a:pt x="336610" y="82577"/>
                  </a:lnTo>
                  <a:lnTo>
                    <a:pt x="339219" y="83503"/>
                  </a:lnTo>
                  <a:lnTo>
                    <a:pt x="345103" y="83503"/>
                  </a:lnTo>
                  <a:lnTo>
                    <a:pt x="348156" y="81216"/>
                  </a:lnTo>
                  <a:lnTo>
                    <a:pt x="348156" y="2612"/>
                  </a:lnTo>
                  <a:close/>
                </a:path>
                <a:path w="710524" h="83611">
                  <a:moveTo>
                    <a:pt x="390787" y="28305"/>
                  </a:moveTo>
                  <a:lnTo>
                    <a:pt x="390787" y="31353"/>
                  </a:lnTo>
                  <a:lnTo>
                    <a:pt x="391306" y="33985"/>
                  </a:lnTo>
                  <a:lnTo>
                    <a:pt x="393378" y="38412"/>
                  </a:lnTo>
                  <a:lnTo>
                    <a:pt x="396394" y="41913"/>
                  </a:lnTo>
                  <a:lnTo>
                    <a:pt x="399947" y="44890"/>
                  </a:lnTo>
                  <a:lnTo>
                    <a:pt x="404166" y="47213"/>
                  </a:lnTo>
                  <a:lnTo>
                    <a:pt x="408551" y="49208"/>
                  </a:lnTo>
                  <a:lnTo>
                    <a:pt x="412936" y="51023"/>
                  </a:lnTo>
                  <a:lnTo>
                    <a:pt x="417155" y="52619"/>
                  </a:lnTo>
                  <a:lnTo>
                    <a:pt x="420707" y="54434"/>
                  </a:lnTo>
                  <a:lnTo>
                    <a:pt x="424759" y="57645"/>
                  </a:lnTo>
                  <a:lnTo>
                    <a:pt x="426314" y="60278"/>
                  </a:lnTo>
                  <a:lnTo>
                    <a:pt x="426017" y="64178"/>
                  </a:lnTo>
                  <a:lnTo>
                    <a:pt x="424002" y="66954"/>
                  </a:lnTo>
                  <a:lnTo>
                    <a:pt x="420522" y="68769"/>
                  </a:lnTo>
                  <a:lnTo>
                    <a:pt x="417339" y="69494"/>
                  </a:lnTo>
                  <a:lnTo>
                    <a:pt x="413546" y="69676"/>
                  </a:lnTo>
                  <a:lnTo>
                    <a:pt x="410512" y="69676"/>
                  </a:lnTo>
                  <a:lnTo>
                    <a:pt x="407847" y="69312"/>
                  </a:lnTo>
                  <a:lnTo>
                    <a:pt x="403259" y="67862"/>
                  </a:lnTo>
                  <a:lnTo>
                    <a:pt x="399670" y="66192"/>
                  </a:lnTo>
                  <a:lnTo>
                    <a:pt x="396690" y="64523"/>
                  </a:lnTo>
                  <a:lnTo>
                    <a:pt x="393711" y="62708"/>
                  </a:lnTo>
                  <a:lnTo>
                    <a:pt x="391102" y="64922"/>
                  </a:lnTo>
                  <a:lnTo>
                    <a:pt x="390824" y="67571"/>
                  </a:lnTo>
                  <a:lnTo>
                    <a:pt x="390898" y="73832"/>
                  </a:lnTo>
                  <a:lnTo>
                    <a:pt x="391713" y="76916"/>
                  </a:lnTo>
                  <a:lnTo>
                    <a:pt x="394729" y="79311"/>
                  </a:lnTo>
                  <a:lnTo>
                    <a:pt x="397319" y="80671"/>
                  </a:lnTo>
                  <a:lnTo>
                    <a:pt x="400799" y="81978"/>
                  </a:lnTo>
                  <a:lnTo>
                    <a:pt x="405053" y="82958"/>
                  </a:lnTo>
                  <a:lnTo>
                    <a:pt x="409736" y="83611"/>
                  </a:lnTo>
                  <a:lnTo>
                    <a:pt x="416248" y="83611"/>
                  </a:lnTo>
                  <a:lnTo>
                    <a:pt x="419912" y="83122"/>
                  </a:lnTo>
                  <a:lnTo>
                    <a:pt x="423316" y="82142"/>
                  </a:lnTo>
                  <a:lnTo>
                    <a:pt x="426721" y="81161"/>
                  </a:lnTo>
                  <a:lnTo>
                    <a:pt x="429700" y="79674"/>
                  </a:lnTo>
                  <a:lnTo>
                    <a:pt x="432253" y="77678"/>
                  </a:lnTo>
                  <a:lnTo>
                    <a:pt x="434807" y="75683"/>
                  </a:lnTo>
                  <a:lnTo>
                    <a:pt x="436824" y="73214"/>
                  </a:lnTo>
                  <a:lnTo>
                    <a:pt x="438304" y="70275"/>
                  </a:lnTo>
                  <a:lnTo>
                    <a:pt x="439784" y="67335"/>
                  </a:lnTo>
                  <a:lnTo>
                    <a:pt x="440524" y="63943"/>
                  </a:lnTo>
                  <a:lnTo>
                    <a:pt x="440524" y="57119"/>
                  </a:lnTo>
                  <a:lnTo>
                    <a:pt x="440006" y="54524"/>
                  </a:lnTo>
                  <a:lnTo>
                    <a:pt x="437934" y="50097"/>
                  </a:lnTo>
                  <a:lnTo>
                    <a:pt x="434917" y="46596"/>
                  </a:lnTo>
                  <a:lnTo>
                    <a:pt x="431365" y="43601"/>
                  </a:lnTo>
                  <a:lnTo>
                    <a:pt x="427146" y="41206"/>
                  </a:lnTo>
                  <a:lnTo>
                    <a:pt x="422761" y="39246"/>
                  </a:lnTo>
                  <a:lnTo>
                    <a:pt x="418376" y="37486"/>
                  </a:lnTo>
                  <a:lnTo>
                    <a:pt x="414158" y="35891"/>
                  </a:lnTo>
                  <a:lnTo>
                    <a:pt x="410549" y="34075"/>
                  </a:lnTo>
                  <a:lnTo>
                    <a:pt x="406497" y="30864"/>
                  </a:lnTo>
                  <a:lnTo>
                    <a:pt x="404999" y="28233"/>
                  </a:lnTo>
                  <a:lnTo>
                    <a:pt x="405608" y="24331"/>
                  </a:lnTo>
                  <a:lnTo>
                    <a:pt x="408348" y="22026"/>
                  </a:lnTo>
                  <a:lnTo>
                    <a:pt x="411919" y="21047"/>
                  </a:lnTo>
                  <a:lnTo>
                    <a:pt x="415102" y="20902"/>
                  </a:lnTo>
                  <a:lnTo>
                    <a:pt x="419226" y="21266"/>
                  </a:lnTo>
                  <a:lnTo>
                    <a:pt x="422854" y="22716"/>
                  </a:lnTo>
                  <a:lnTo>
                    <a:pt x="425870" y="24386"/>
                  </a:lnTo>
                  <a:lnTo>
                    <a:pt x="429367" y="26781"/>
                  </a:lnTo>
                  <a:lnTo>
                    <a:pt x="432475" y="27489"/>
                  </a:lnTo>
                  <a:lnTo>
                    <a:pt x="433235" y="24803"/>
                  </a:lnTo>
                  <a:lnTo>
                    <a:pt x="433419" y="21882"/>
                  </a:lnTo>
                  <a:lnTo>
                    <a:pt x="433401" y="18435"/>
                  </a:lnTo>
                  <a:lnTo>
                    <a:pt x="433030" y="15168"/>
                  </a:lnTo>
                  <a:lnTo>
                    <a:pt x="431717" y="12574"/>
                  </a:lnTo>
                  <a:lnTo>
                    <a:pt x="428571" y="10396"/>
                  </a:lnTo>
                  <a:lnTo>
                    <a:pt x="425703" y="9036"/>
                  </a:lnTo>
                  <a:lnTo>
                    <a:pt x="422540" y="7874"/>
                  </a:lnTo>
                  <a:lnTo>
                    <a:pt x="418986" y="7148"/>
                  </a:lnTo>
                  <a:lnTo>
                    <a:pt x="415545" y="6967"/>
                  </a:lnTo>
                  <a:lnTo>
                    <a:pt x="412141" y="6967"/>
                  </a:lnTo>
                  <a:lnTo>
                    <a:pt x="408920" y="7402"/>
                  </a:lnTo>
                  <a:lnTo>
                    <a:pt x="405886" y="8272"/>
                  </a:lnTo>
                  <a:lnTo>
                    <a:pt x="402851" y="9143"/>
                  </a:lnTo>
                  <a:lnTo>
                    <a:pt x="400225" y="10468"/>
                  </a:lnTo>
                  <a:lnTo>
                    <a:pt x="398004" y="12246"/>
                  </a:lnTo>
                  <a:lnTo>
                    <a:pt x="394026" y="16257"/>
                  </a:lnTo>
                  <a:lnTo>
                    <a:pt x="392730" y="18943"/>
                  </a:lnTo>
                  <a:lnTo>
                    <a:pt x="391435" y="21628"/>
                  </a:lnTo>
                  <a:lnTo>
                    <a:pt x="390787" y="24749"/>
                  </a:lnTo>
                  <a:lnTo>
                    <a:pt x="390787" y="28305"/>
                  </a:lnTo>
                  <a:close/>
                </a:path>
                <a:path w="710524" h="83611">
                  <a:moveTo>
                    <a:pt x="457418" y="14207"/>
                  </a:moveTo>
                  <a:lnTo>
                    <a:pt x="454734" y="16329"/>
                  </a:lnTo>
                  <a:lnTo>
                    <a:pt x="454734" y="27870"/>
                  </a:lnTo>
                  <a:lnTo>
                    <a:pt x="449628" y="27870"/>
                  </a:lnTo>
                  <a:lnTo>
                    <a:pt x="448315" y="28795"/>
                  </a:lnTo>
                  <a:lnTo>
                    <a:pt x="447741" y="31517"/>
                  </a:lnTo>
                  <a:lnTo>
                    <a:pt x="447630" y="37378"/>
                  </a:lnTo>
                  <a:lnTo>
                    <a:pt x="447795" y="39174"/>
                  </a:lnTo>
                  <a:lnTo>
                    <a:pt x="449516" y="41805"/>
                  </a:lnTo>
                  <a:lnTo>
                    <a:pt x="454734" y="41805"/>
                  </a:lnTo>
                  <a:lnTo>
                    <a:pt x="454734" y="69386"/>
                  </a:lnTo>
                  <a:lnTo>
                    <a:pt x="455068" y="71944"/>
                  </a:lnTo>
                  <a:lnTo>
                    <a:pt x="456401" y="76226"/>
                  </a:lnTo>
                  <a:lnTo>
                    <a:pt x="458843" y="79420"/>
                  </a:lnTo>
                  <a:lnTo>
                    <a:pt x="462024" y="81888"/>
                  </a:lnTo>
                  <a:lnTo>
                    <a:pt x="466318" y="83266"/>
                  </a:lnTo>
                  <a:lnTo>
                    <a:pt x="468871" y="83611"/>
                  </a:lnTo>
                  <a:lnTo>
                    <a:pt x="473923" y="83539"/>
                  </a:lnTo>
                  <a:lnTo>
                    <a:pt x="477067" y="83068"/>
                  </a:lnTo>
                  <a:lnTo>
                    <a:pt x="479733" y="82359"/>
                  </a:lnTo>
                  <a:lnTo>
                    <a:pt x="482323" y="80454"/>
                  </a:lnTo>
                  <a:lnTo>
                    <a:pt x="483045" y="77697"/>
                  </a:lnTo>
                  <a:lnTo>
                    <a:pt x="483156" y="74249"/>
                  </a:lnTo>
                  <a:lnTo>
                    <a:pt x="482989" y="71201"/>
                  </a:lnTo>
                  <a:lnTo>
                    <a:pt x="481491" y="68261"/>
                  </a:lnTo>
                  <a:lnTo>
                    <a:pt x="478751" y="69150"/>
                  </a:lnTo>
                  <a:lnTo>
                    <a:pt x="476087" y="69676"/>
                  </a:lnTo>
                  <a:lnTo>
                    <a:pt x="472906" y="69676"/>
                  </a:lnTo>
                  <a:lnTo>
                    <a:pt x="469408" y="66682"/>
                  </a:lnTo>
                  <a:lnTo>
                    <a:pt x="468946" y="62491"/>
                  </a:lnTo>
                  <a:lnTo>
                    <a:pt x="468946" y="41805"/>
                  </a:lnTo>
                  <a:lnTo>
                    <a:pt x="480824" y="41805"/>
                  </a:lnTo>
                  <a:lnTo>
                    <a:pt x="482546" y="40227"/>
                  </a:lnTo>
                  <a:lnTo>
                    <a:pt x="483156" y="37378"/>
                  </a:lnTo>
                  <a:lnTo>
                    <a:pt x="483156" y="33531"/>
                  </a:lnTo>
                  <a:lnTo>
                    <a:pt x="482878" y="30609"/>
                  </a:lnTo>
                  <a:lnTo>
                    <a:pt x="480712" y="27870"/>
                  </a:lnTo>
                  <a:lnTo>
                    <a:pt x="468946" y="27870"/>
                  </a:lnTo>
                  <a:lnTo>
                    <a:pt x="468834" y="15622"/>
                  </a:lnTo>
                  <a:lnTo>
                    <a:pt x="466262" y="14207"/>
                  </a:lnTo>
                  <a:lnTo>
                    <a:pt x="463246" y="13934"/>
                  </a:lnTo>
                  <a:lnTo>
                    <a:pt x="460434" y="13934"/>
                  </a:lnTo>
                  <a:lnTo>
                    <a:pt x="457418" y="14207"/>
                  </a:lnTo>
                  <a:close/>
                </a:path>
                <a:path w="710524" h="83611">
                  <a:moveTo>
                    <a:pt x="520458" y="69676"/>
                  </a:moveTo>
                  <a:lnTo>
                    <a:pt x="517646" y="69676"/>
                  </a:lnTo>
                  <a:lnTo>
                    <a:pt x="517683" y="83611"/>
                  </a:lnTo>
                  <a:lnTo>
                    <a:pt x="521235" y="83611"/>
                  </a:lnTo>
                  <a:lnTo>
                    <a:pt x="524991" y="69439"/>
                  </a:lnTo>
                  <a:lnTo>
                    <a:pt x="520458" y="69676"/>
                  </a:lnTo>
                  <a:close/>
                </a:path>
                <a:path w="710524" h="83611">
                  <a:moveTo>
                    <a:pt x="497366" y="66628"/>
                  </a:moveTo>
                  <a:lnTo>
                    <a:pt x="497366" y="69458"/>
                  </a:lnTo>
                  <a:lnTo>
                    <a:pt x="497866" y="71926"/>
                  </a:lnTo>
                  <a:lnTo>
                    <a:pt x="499864" y="76136"/>
                  </a:lnTo>
                  <a:lnTo>
                    <a:pt x="503083" y="79311"/>
                  </a:lnTo>
                  <a:lnTo>
                    <a:pt x="507043" y="81798"/>
                  </a:lnTo>
                  <a:lnTo>
                    <a:pt x="512003" y="83248"/>
                  </a:lnTo>
                  <a:lnTo>
                    <a:pt x="514723" y="83611"/>
                  </a:lnTo>
                  <a:lnTo>
                    <a:pt x="517683" y="83611"/>
                  </a:lnTo>
                  <a:lnTo>
                    <a:pt x="517646" y="69676"/>
                  </a:lnTo>
                  <a:lnTo>
                    <a:pt x="515462" y="69386"/>
                  </a:lnTo>
                  <a:lnTo>
                    <a:pt x="511577" y="67426"/>
                  </a:lnTo>
                  <a:lnTo>
                    <a:pt x="512964" y="64359"/>
                  </a:lnTo>
                  <a:lnTo>
                    <a:pt x="516202" y="63306"/>
                  </a:lnTo>
                  <a:lnTo>
                    <a:pt x="519625" y="62925"/>
                  </a:lnTo>
                  <a:lnTo>
                    <a:pt x="523826" y="62708"/>
                  </a:lnTo>
                  <a:lnTo>
                    <a:pt x="532893" y="62708"/>
                  </a:lnTo>
                  <a:lnTo>
                    <a:pt x="532893" y="66846"/>
                  </a:lnTo>
                  <a:lnTo>
                    <a:pt x="528914" y="68496"/>
                  </a:lnTo>
                  <a:lnTo>
                    <a:pt x="524991" y="69439"/>
                  </a:lnTo>
                  <a:lnTo>
                    <a:pt x="521235" y="83611"/>
                  </a:lnTo>
                  <a:lnTo>
                    <a:pt x="524473" y="83122"/>
                  </a:lnTo>
                  <a:lnTo>
                    <a:pt x="527397" y="82142"/>
                  </a:lnTo>
                  <a:lnTo>
                    <a:pt x="530320" y="81161"/>
                  </a:lnTo>
                  <a:lnTo>
                    <a:pt x="532930" y="79474"/>
                  </a:lnTo>
                  <a:lnTo>
                    <a:pt x="535223" y="77080"/>
                  </a:lnTo>
                  <a:lnTo>
                    <a:pt x="535223" y="81434"/>
                  </a:lnTo>
                  <a:lnTo>
                    <a:pt x="535391" y="82359"/>
                  </a:lnTo>
                  <a:lnTo>
                    <a:pt x="538166" y="83539"/>
                  </a:lnTo>
                  <a:lnTo>
                    <a:pt x="543957" y="83539"/>
                  </a:lnTo>
                  <a:lnTo>
                    <a:pt x="547103" y="81542"/>
                  </a:lnTo>
                  <a:lnTo>
                    <a:pt x="547103" y="44273"/>
                  </a:lnTo>
                  <a:lnTo>
                    <a:pt x="546621" y="41297"/>
                  </a:lnTo>
                  <a:lnTo>
                    <a:pt x="545660" y="38756"/>
                  </a:lnTo>
                  <a:lnTo>
                    <a:pt x="543180" y="34149"/>
                  </a:lnTo>
                  <a:lnTo>
                    <a:pt x="539036" y="30954"/>
                  </a:lnTo>
                  <a:lnTo>
                    <a:pt x="536389" y="29775"/>
                  </a:lnTo>
                  <a:lnTo>
                    <a:pt x="533171" y="29013"/>
                  </a:lnTo>
                  <a:lnTo>
                    <a:pt x="529950" y="28251"/>
                  </a:lnTo>
                  <a:lnTo>
                    <a:pt x="526083" y="27870"/>
                  </a:lnTo>
                  <a:lnTo>
                    <a:pt x="518979" y="27870"/>
                  </a:lnTo>
                  <a:lnTo>
                    <a:pt x="514075" y="28251"/>
                  </a:lnTo>
                  <a:lnTo>
                    <a:pt x="509449" y="28850"/>
                  </a:lnTo>
                  <a:lnTo>
                    <a:pt x="505378" y="29720"/>
                  </a:lnTo>
                  <a:lnTo>
                    <a:pt x="502085" y="30646"/>
                  </a:lnTo>
                  <a:lnTo>
                    <a:pt x="498922" y="32387"/>
                  </a:lnTo>
                  <a:lnTo>
                    <a:pt x="497478" y="35509"/>
                  </a:lnTo>
                  <a:lnTo>
                    <a:pt x="497366" y="38105"/>
                  </a:lnTo>
                  <a:lnTo>
                    <a:pt x="497588" y="41097"/>
                  </a:lnTo>
                  <a:lnTo>
                    <a:pt x="498365" y="44000"/>
                  </a:lnTo>
                  <a:lnTo>
                    <a:pt x="501215" y="45289"/>
                  </a:lnTo>
                  <a:lnTo>
                    <a:pt x="504454" y="44382"/>
                  </a:lnTo>
                  <a:lnTo>
                    <a:pt x="507635" y="43547"/>
                  </a:lnTo>
                  <a:lnTo>
                    <a:pt x="511373" y="42712"/>
                  </a:lnTo>
                  <a:lnTo>
                    <a:pt x="515889" y="41987"/>
                  </a:lnTo>
                  <a:lnTo>
                    <a:pt x="518460" y="41805"/>
                  </a:lnTo>
                  <a:lnTo>
                    <a:pt x="525306" y="41913"/>
                  </a:lnTo>
                  <a:lnTo>
                    <a:pt x="528267" y="42349"/>
                  </a:lnTo>
                  <a:lnTo>
                    <a:pt x="531321" y="43547"/>
                  </a:lnTo>
                  <a:lnTo>
                    <a:pt x="532893" y="46160"/>
                  </a:lnTo>
                  <a:lnTo>
                    <a:pt x="532893" y="48773"/>
                  </a:lnTo>
                  <a:lnTo>
                    <a:pt x="522494" y="48773"/>
                  </a:lnTo>
                  <a:lnTo>
                    <a:pt x="518146" y="49118"/>
                  </a:lnTo>
                  <a:lnTo>
                    <a:pt x="514408" y="49806"/>
                  </a:lnTo>
                  <a:lnTo>
                    <a:pt x="510670" y="50497"/>
                  </a:lnTo>
                  <a:lnTo>
                    <a:pt x="507525" y="51584"/>
                  </a:lnTo>
                  <a:lnTo>
                    <a:pt x="504971" y="53074"/>
                  </a:lnTo>
                  <a:lnTo>
                    <a:pt x="502418" y="54561"/>
                  </a:lnTo>
                  <a:lnTo>
                    <a:pt x="500512" y="56429"/>
                  </a:lnTo>
                  <a:lnTo>
                    <a:pt x="497994" y="60930"/>
                  </a:lnTo>
                  <a:lnTo>
                    <a:pt x="497366" y="63580"/>
                  </a:lnTo>
                  <a:lnTo>
                    <a:pt x="497366" y="66628"/>
                  </a:lnTo>
                  <a:close/>
                </a:path>
                <a:path w="710524" h="83611">
                  <a:moveTo>
                    <a:pt x="563996" y="14207"/>
                  </a:moveTo>
                  <a:lnTo>
                    <a:pt x="561313" y="16329"/>
                  </a:lnTo>
                  <a:lnTo>
                    <a:pt x="561313" y="27870"/>
                  </a:lnTo>
                  <a:lnTo>
                    <a:pt x="556206" y="27870"/>
                  </a:lnTo>
                  <a:lnTo>
                    <a:pt x="554892" y="28795"/>
                  </a:lnTo>
                  <a:lnTo>
                    <a:pt x="554319" y="31517"/>
                  </a:lnTo>
                  <a:lnTo>
                    <a:pt x="554208" y="37378"/>
                  </a:lnTo>
                  <a:lnTo>
                    <a:pt x="554375" y="39174"/>
                  </a:lnTo>
                  <a:lnTo>
                    <a:pt x="556096" y="41805"/>
                  </a:lnTo>
                  <a:lnTo>
                    <a:pt x="561313" y="41805"/>
                  </a:lnTo>
                  <a:lnTo>
                    <a:pt x="561313" y="69386"/>
                  </a:lnTo>
                  <a:lnTo>
                    <a:pt x="561647" y="71944"/>
                  </a:lnTo>
                  <a:lnTo>
                    <a:pt x="562979" y="76226"/>
                  </a:lnTo>
                  <a:lnTo>
                    <a:pt x="565421" y="79420"/>
                  </a:lnTo>
                  <a:lnTo>
                    <a:pt x="568604" y="81888"/>
                  </a:lnTo>
                  <a:lnTo>
                    <a:pt x="572896" y="83266"/>
                  </a:lnTo>
                  <a:lnTo>
                    <a:pt x="575450" y="83611"/>
                  </a:lnTo>
                  <a:lnTo>
                    <a:pt x="580501" y="83539"/>
                  </a:lnTo>
                  <a:lnTo>
                    <a:pt x="583646" y="83068"/>
                  </a:lnTo>
                  <a:lnTo>
                    <a:pt x="586312" y="82359"/>
                  </a:lnTo>
                  <a:lnTo>
                    <a:pt x="588901" y="80454"/>
                  </a:lnTo>
                  <a:lnTo>
                    <a:pt x="589624" y="77697"/>
                  </a:lnTo>
                  <a:lnTo>
                    <a:pt x="589734" y="74249"/>
                  </a:lnTo>
                  <a:lnTo>
                    <a:pt x="589568" y="71201"/>
                  </a:lnTo>
                  <a:lnTo>
                    <a:pt x="588069" y="68261"/>
                  </a:lnTo>
                  <a:lnTo>
                    <a:pt x="585330" y="69150"/>
                  </a:lnTo>
                  <a:lnTo>
                    <a:pt x="582667" y="69676"/>
                  </a:lnTo>
                  <a:lnTo>
                    <a:pt x="579484" y="69676"/>
                  </a:lnTo>
                  <a:lnTo>
                    <a:pt x="575986" y="66682"/>
                  </a:lnTo>
                  <a:lnTo>
                    <a:pt x="575524" y="62491"/>
                  </a:lnTo>
                  <a:lnTo>
                    <a:pt x="575524" y="41805"/>
                  </a:lnTo>
                  <a:lnTo>
                    <a:pt x="587404" y="41805"/>
                  </a:lnTo>
                  <a:lnTo>
                    <a:pt x="589125" y="40227"/>
                  </a:lnTo>
                  <a:lnTo>
                    <a:pt x="589734" y="37378"/>
                  </a:lnTo>
                  <a:lnTo>
                    <a:pt x="589734" y="33531"/>
                  </a:lnTo>
                  <a:lnTo>
                    <a:pt x="589456" y="30609"/>
                  </a:lnTo>
                  <a:lnTo>
                    <a:pt x="587292" y="27870"/>
                  </a:lnTo>
                  <a:lnTo>
                    <a:pt x="575524" y="27870"/>
                  </a:lnTo>
                  <a:lnTo>
                    <a:pt x="575412" y="15622"/>
                  </a:lnTo>
                  <a:lnTo>
                    <a:pt x="572841" y="14207"/>
                  </a:lnTo>
                  <a:lnTo>
                    <a:pt x="569824" y="13934"/>
                  </a:lnTo>
                  <a:lnTo>
                    <a:pt x="567013" y="13934"/>
                  </a:lnTo>
                  <a:lnTo>
                    <a:pt x="563996" y="14207"/>
                  </a:lnTo>
                  <a:close/>
                </a:path>
                <a:path w="710524" h="83611">
                  <a:moveTo>
                    <a:pt x="624761" y="28524"/>
                  </a:moveTo>
                  <a:lnTo>
                    <a:pt x="621098" y="29829"/>
                  </a:lnTo>
                  <a:lnTo>
                    <a:pt x="621930" y="41805"/>
                  </a:lnTo>
                  <a:lnTo>
                    <a:pt x="624612" y="41805"/>
                  </a:lnTo>
                  <a:lnTo>
                    <a:pt x="624761" y="28524"/>
                  </a:lnTo>
                  <a:close/>
                </a:path>
                <a:path w="710524" h="83611">
                  <a:moveTo>
                    <a:pt x="660787" y="52801"/>
                  </a:moveTo>
                  <a:lnTo>
                    <a:pt x="660787" y="46268"/>
                  </a:lnTo>
                  <a:lnTo>
                    <a:pt x="660269" y="43439"/>
                  </a:lnTo>
                  <a:lnTo>
                    <a:pt x="659232" y="40825"/>
                  </a:lnTo>
                  <a:lnTo>
                    <a:pt x="658196" y="38213"/>
                  </a:lnTo>
                  <a:lnTo>
                    <a:pt x="656568" y="35944"/>
                  </a:lnTo>
                  <a:lnTo>
                    <a:pt x="652127" y="32097"/>
                  </a:lnTo>
                  <a:lnTo>
                    <a:pt x="649296" y="30591"/>
                  </a:lnTo>
                  <a:lnTo>
                    <a:pt x="645854" y="29503"/>
                  </a:lnTo>
                  <a:lnTo>
                    <a:pt x="642414" y="28414"/>
                  </a:lnTo>
                  <a:lnTo>
                    <a:pt x="638286" y="27870"/>
                  </a:lnTo>
                  <a:lnTo>
                    <a:pt x="628887" y="27870"/>
                  </a:lnTo>
                  <a:lnTo>
                    <a:pt x="628239" y="41805"/>
                  </a:lnTo>
                  <a:lnTo>
                    <a:pt x="646577" y="41805"/>
                  </a:lnTo>
                  <a:lnTo>
                    <a:pt x="655458" y="55741"/>
                  </a:lnTo>
                  <a:lnTo>
                    <a:pt x="658474" y="55378"/>
                  </a:lnTo>
                  <a:lnTo>
                    <a:pt x="660787" y="52801"/>
                  </a:lnTo>
                  <a:close/>
                </a:path>
                <a:path w="710524" h="83611">
                  <a:moveTo>
                    <a:pt x="618155" y="41805"/>
                  </a:moveTo>
                  <a:lnTo>
                    <a:pt x="618155" y="55741"/>
                  </a:lnTo>
                  <a:lnTo>
                    <a:pt x="655458" y="55741"/>
                  </a:lnTo>
                  <a:lnTo>
                    <a:pt x="619210" y="41805"/>
                  </a:lnTo>
                  <a:lnTo>
                    <a:pt x="618155" y="41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6" name="object 135"/>
            <p:cNvSpPr/>
            <p:nvPr/>
          </p:nvSpPr>
          <p:spPr>
            <a:xfrm>
              <a:off x="6467398" y="3930484"/>
              <a:ext cx="348156" cy="90580"/>
            </a:xfrm>
            <a:custGeom>
              <a:avLst/>
              <a:gdLst/>
              <a:ahLst/>
              <a:cxnLst/>
              <a:rect l="l" t="t" r="r" b="b"/>
              <a:pathLst>
                <a:path w="348156" h="90580">
                  <a:moveTo>
                    <a:pt x="242964" y="75392"/>
                  </a:moveTo>
                  <a:lnTo>
                    <a:pt x="246406" y="76226"/>
                  </a:lnTo>
                  <a:lnTo>
                    <a:pt x="250385" y="76644"/>
                  </a:lnTo>
                  <a:lnTo>
                    <a:pt x="259711" y="76644"/>
                  </a:lnTo>
                  <a:lnTo>
                    <a:pt x="263928" y="76173"/>
                  </a:lnTo>
                  <a:lnTo>
                    <a:pt x="267555" y="75229"/>
                  </a:lnTo>
                  <a:lnTo>
                    <a:pt x="271183" y="74284"/>
                  </a:lnTo>
                  <a:lnTo>
                    <a:pt x="274234" y="72906"/>
                  </a:lnTo>
                  <a:lnTo>
                    <a:pt x="276715" y="71092"/>
                  </a:lnTo>
                  <a:lnTo>
                    <a:pt x="281063" y="67063"/>
                  </a:lnTo>
                  <a:lnTo>
                    <a:pt x="282322" y="64451"/>
                  </a:lnTo>
                  <a:lnTo>
                    <a:pt x="283580" y="61838"/>
                  </a:lnTo>
                  <a:lnTo>
                    <a:pt x="284209" y="58861"/>
                  </a:lnTo>
                  <a:lnTo>
                    <a:pt x="284209" y="55524"/>
                  </a:lnTo>
                  <a:lnTo>
                    <a:pt x="283875" y="51459"/>
                  </a:lnTo>
                  <a:lnTo>
                    <a:pt x="282543" y="47830"/>
                  </a:lnTo>
                  <a:lnTo>
                    <a:pt x="280267" y="44582"/>
                  </a:lnTo>
                  <a:lnTo>
                    <a:pt x="277399" y="41553"/>
                  </a:lnTo>
                  <a:lnTo>
                    <a:pt x="273698" y="38794"/>
                  </a:lnTo>
                  <a:lnTo>
                    <a:pt x="269220" y="36253"/>
                  </a:lnTo>
                  <a:lnTo>
                    <a:pt x="273698" y="33949"/>
                  </a:lnTo>
                  <a:lnTo>
                    <a:pt x="277399" y="31263"/>
                  </a:lnTo>
                  <a:lnTo>
                    <a:pt x="280212" y="28305"/>
                  </a:lnTo>
                  <a:lnTo>
                    <a:pt x="282451" y="25167"/>
                  </a:lnTo>
                  <a:lnTo>
                    <a:pt x="283857" y="21756"/>
                  </a:lnTo>
                  <a:lnTo>
                    <a:pt x="284209" y="18181"/>
                  </a:lnTo>
                  <a:lnTo>
                    <a:pt x="284209" y="15495"/>
                  </a:lnTo>
                  <a:lnTo>
                    <a:pt x="282599" y="10778"/>
                  </a:lnTo>
                  <a:lnTo>
                    <a:pt x="279897" y="6603"/>
                  </a:lnTo>
                  <a:lnTo>
                    <a:pt x="275531" y="3411"/>
                  </a:lnTo>
                  <a:lnTo>
                    <a:pt x="272718" y="2176"/>
                  </a:lnTo>
                  <a:lnTo>
                    <a:pt x="269276" y="1305"/>
                  </a:lnTo>
                  <a:lnTo>
                    <a:pt x="266500" y="15840"/>
                  </a:lnTo>
                  <a:lnTo>
                    <a:pt x="269166" y="18126"/>
                  </a:lnTo>
                  <a:lnTo>
                    <a:pt x="269998" y="21229"/>
                  </a:lnTo>
                  <a:lnTo>
                    <a:pt x="268888" y="24966"/>
                  </a:lnTo>
                  <a:lnTo>
                    <a:pt x="269110" y="51494"/>
                  </a:lnTo>
                  <a:lnTo>
                    <a:pt x="269998" y="54870"/>
                  </a:lnTo>
                  <a:lnTo>
                    <a:pt x="268832" y="59170"/>
                  </a:lnTo>
                  <a:lnTo>
                    <a:pt x="264170" y="62001"/>
                  </a:lnTo>
                  <a:lnTo>
                    <a:pt x="260672" y="62708"/>
                  </a:lnTo>
                  <a:lnTo>
                    <a:pt x="251199" y="62708"/>
                  </a:lnTo>
                  <a:lnTo>
                    <a:pt x="247590" y="62020"/>
                  </a:lnTo>
                  <a:lnTo>
                    <a:pt x="245184" y="60639"/>
                  </a:lnTo>
                  <a:lnTo>
                    <a:pt x="241578" y="57301"/>
                  </a:lnTo>
                  <a:lnTo>
                    <a:pt x="239523" y="74557"/>
                  </a:lnTo>
                  <a:lnTo>
                    <a:pt x="242964" y="75392"/>
                  </a:lnTo>
                  <a:close/>
                </a:path>
                <a:path w="348156" h="90580">
                  <a:moveTo>
                    <a:pt x="184" y="58318"/>
                  </a:moveTo>
                  <a:lnTo>
                    <a:pt x="0" y="60895"/>
                  </a:lnTo>
                  <a:lnTo>
                    <a:pt x="17" y="64088"/>
                  </a:lnTo>
                  <a:lnTo>
                    <a:pt x="276" y="66846"/>
                  </a:lnTo>
                  <a:lnTo>
                    <a:pt x="1720" y="69513"/>
                  </a:lnTo>
                  <a:lnTo>
                    <a:pt x="4569" y="71854"/>
                  </a:lnTo>
                  <a:lnTo>
                    <a:pt x="7603" y="73596"/>
                  </a:lnTo>
                  <a:lnTo>
                    <a:pt x="11156" y="75192"/>
                  </a:lnTo>
                  <a:lnTo>
                    <a:pt x="15375" y="76353"/>
                  </a:lnTo>
                  <a:lnTo>
                    <a:pt x="19983" y="76644"/>
                  </a:lnTo>
                  <a:lnTo>
                    <a:pt x="24423" y="76644"/>
                  </a:lnTo>
                  <a:lnTo>
                    <a:pt x="28475" y="76046"/>
                  </a:lnTo>
                  <a:lnTo>
                    <a:pt x="32139" y="74848"/>
                  </a:lnTo>
                  <a:lnTo>
                    <a:pt x="35803" y="73651"/>
                  </a:lnTo>
                  <a:lnTo>
                    <a:pt x="38930" y="71944"/>
                  </a:lnTo>
                  <a:lnTo>
                    <a:pt x="41521" y="69731"/>
                  </a:lnTo>
                  <a:lnTo>
                    <a:pt x="44110" y="67517"/>
                  </a:lnTo>
                  <a:lnTo>
                    <a:pt x="46128" y="64777"/>
                  </a:lnTo>
                  <a:lnTo>
                    <a:pt x="47570" y="61511"/>
                  </a:lnTo>
                  <a:lnTo>
                    <a:pt x="49014" y="58246"/>
                  </a:lnTo>
                  <a:lnTo>
                    <a:pt x="49735" y="54507"/>
                  </a:lnTo>
                  <a:lnTo>
                    <a:pt x="49735" y="46668"/>
                  </a:lnTo>
                  <a:lnTo>
                    <a:pt x="49143" y="43456"/>
                  </a:lnTo>
                  <a:lnTo>
                    <a:pt x="47960" y="40662"/>
                  </a:lnTo>
                  <a:lnTo>
                    <a:pt x="46775" y="37868"/>
                  </a:lnTo>
                  <a:lnTo>
                    <a:pt x="45054" y="35528"/>
                  </a:lnTo>
                  <a:lnTo>
                    <a:pt x="40539" y="31753"/>
                  </a:lnTo>
                  <a:lnTo>
                    <a:pt x="37745" y="30321"/>
                  </a:lnTo>
                  <a:lnTo>
                    <a:pt x="34415" y="29339"/>
                  </a:lnTo>
                  <a:lnTo>
                    <a:pt x="31085" y="28360"/>
                  </a:lnTo>
                  <a:lnTo>
                    <a:pt x="27235" y="27870"/>
                  </a:lnTo>
                  <a:lnTo>
                    <a:pt x="17021" y="27961"/>
                  </a:lnTo>
                  <a:lnTo>
                    <a:pt x="14210" y="28197"/>
                  </a:lnTo>
                  <a:lnTo>
                    <a:pt x="14210" y="13935"/>
                  </a:lnTo>
                  <a:lnTo>
                    <a:pt x="40299" y="13935"/>
                  </a:lnTo>
                  <a:lnTo>
                    <a:pt x="42020" y="12247"/>
                  </a:lnTo>
                  <a:lnTo>
                    <a:pt x="42631" y="9326"/>
                  </a:lnTo>
                  <a:lnTo>
                    <a:pt x="42631" y="5624"/>
                  </a:lnTo>
                  <a:lnTo>
                    <a:pt x="42353" y="2830"/>
                  </a:lnTo>
                  <a:lnTo>
                    <a:pt x="40187" y="0"/>
                  </a:lnTo>
                  <a:lnTo>
                    <a:pt x="3886" y="0"/>
                  </a:lnTo>
                  <a:lnTo>
                    <a:pt x="313" y="1723"/>
                  </a:lnTo>
                  <a:lnTo>
                    <a:pt x="0" y="4571"/>
                  </a:lnTo>
                  <a:lnTo>
                    <a:pt x="0" y="38431"/>
                  </a:lnTo>
                  <a:lnTo>
                    <a:pt x="2330" y="42567"/>
                  </a:lnTo>
                  <a:lnTo>
                    <a:pt x="5587" y="42567"/>
                  </a:lnTo>
                  <a:lnTo>
                    <a:pt x="9824" y="42186"/>
                  </a:lnTo>
                  <a:lnTo>
                    <a:pt x="14431" y="41805"/>
                  </a:lnTo>
                  <a:lnTo>
                    <a:pt x="20426" y="41805"/>
                  </a:lnTo>
                  <a:lnTo>
                    <a:pt x="23257" y="42024"/>
                  </a:lnTo>
                  <a:lnTo>
                    <a:pt x="27920" y="42894"/>
                  </a:lnTo>
                  <a:lnTo>
                    <a:pt x="31250" y="44419"/>
                  </a:lnTo>
                  <a:lnTo>
                    <a:pt x="34471" y="47630"/>
                  </a:lnTo>
                  <a:lnTo>
                    <a:pt x="35525" y="50333"/>
                  </a:lnTo>
                  <a:lnTo>
                    <a:pt x="35525" y="53817"/>
                  </a:lnTo>
                  <a:lnTo>
                    <a:pt x="34415" y="56775"/>
                  </a:lnTo>
                  <a:lnTo>
                    <a:pt x="31250" y="60151"/>
                  </a:lnTo>
                  <a:lnTo>
                    <a:pt x="28199" y="61711"/>
                  </a:lnTo>
                  <a:lnTo>
                    <a:pt x="24201" y="62510"/>
                  </a:lnTo>
                  <a:lnTo>
                    <a:pt x="19649" y="62708"/>
                  </a:lnTo>
                  <a:lnTo>
                    <a:pt x="16837" y="62708"/>
                  </a:lnTo>
                  <a:lnTo>
                    <a:pt x="12433" y="61621"/>
                  </a:lnTo>
                  <a:lnTo>
                    <a:pt x="8733" y="60096"/>
                  </a:lnTo>
                  <a:lnTo>
                    <a:pt x="4791" y="57556"/>
                  </a:lnTo>
                  <a:lnTo>
                    <a:pt x="1738" y="55741"/>
                  </a:lnTo>
                  <a:lnTo>
                    <a:pt x="184" y="58318"/>
                  </a:lnTo>
                  <a:close/>
                </a:path>
                <a:path w="348156" h="90580">
                  <a:moveTo>
                    <a:pt x="105356" y="52094"/>
                  </a:moveTo>
                  <a:lnTo>
                    <a:pt x="104339" y="55432"/>
                  </a:lnTo>
                  <a:lnTo>
                    <a:pt x="102933" y="58117"/>
                  </a:lnTo>
                  <a:lnTo>
                    <a:pt x="99898" y="60967"/>
                  </a:lnTo>
                  <a:lnTo>
                    <a:pt x="97196" y="62056"/>
                  </a:lnTo>
                  <a:lnTo>
                    <a:pt x="94070" y="62708"/>
                  </a:lnTo>
                  <a:lnTo>
                    <a:pt x="89703" y="62708"/>
                  </a:lnTo>
                  <a:lnTo>
                    <a:pt x="85817" y="61565"/>
                  </a:lnTo>
                  <a:lnTo>
                    <a:pt x="82579" y="59479"/>
                  </a:lnTo>
                  <a:lnTo>
                    <a:pt x="86113" y="76644"/>
                  </a:lnTo>
                  <a:lnTo>
                    <a:pt x="96993" y="76644"/>
                  </a:lnTo>
                  <a:lnTo>
                    <a:pt x="101545" y="75755"/>
                  </a:lnTo>
                  <a:lnTo>
                    <a:pt x="105246" y="73977"/>
                  </a:lnTo>
                  <a:lnTo>
                    <a:pt x="108945" y="72199"/>
                  </a:lnTo>
                  <a:lnTo>
                    <a:pt x="111944" y="69622"/>
                  </a:lnTo>
                  <a:lnTo>
                    <a:pt x="114237" y="66247"/>
                  </a:lnTo>
                  <a:lnTo>
                    <a:pt x="116532" y="62872"/>
                  </a:lnTo>
                  <a:lnTo>
                    <a:pt x="118198" y="58808"/>
                  </a:lnTo>
                  <a:lnTo>
                    <a:pt x="119233" y="54053"/>
                  </a:lnTo>
                  <a:lnTo>
                    <a:pt x="120270" y="49300"/>
                  </a:lnTo>
                  <a:lnTo>
                    <a:pt x="120788" y="43947"/>
                  </a:lnTo>
                  <a:lnTo>
                    <a:pt x="120788" y="32043"/>
                  </a:lnTo>
                  <a:lnTo>
                    <a:pt x="120380" y="26727"/>
                  </a:lnTo>
                  <a:lnTo>
                    <a:pt x="119567" y="22045"/>
                  </a:lnTo>
                  <a:lnTo>
                    <a:pt x="118752" y="17364"/>
                  </a:lnTo>
                  <a:lnTo>
                    <a:pt x="117292" y="13390"/>
                  </a:lnTo>
                  <a:lnTo>
                    <a:pt x="115181" y="10124"/>
                  </a:lnTo>
                  <a:lnTo>
                    <a:pt x="113073" y="6859"/>
                  </a:lnTo>
                  <a:lnTo>
                    <a:pt x="110241" y="4354"/>
                  </a:lnTo>
                  <a:lnTo>
                    <a:pt x="106688" y="2612"/>
                  </a:lnTo>
                  <a:lnTo>
                    <a:pt x="103136" y="871"/>
                  </a:lnTo>
                  <a:lnTo>
                    <a:pt x="98621" y="0"/>
                  </a:lnTo>
                  <a:lnTo>
                    <a:pt x="87815" y="0"/>
                  </a:lnTo>
                  <a:lnTo>
                    <a:pt x="83301" y="888"/>
                  </a:lnTo>
                  <a:lnTo>
                    <a:pt x="79599" y="2666"/>
                  </a:lnTo>
                  <a:lnTo>
                    <a:pt x="75899" y="4444"/>
                  </a:lnTo>
                  <a:lnTo>
                    <a:pt x="72882" y="7021"/>
                  </a:lnTo>
                  <a:lnTo>
                    <a:pt x="70552" y="10397"/>
                  </a:lnTo>
                  <a:lnTo>
                    <a:pt x="68220" y="13771"/>
                  </a:lnTo>
                  <a:lnTo>
                    <a:pt x="66537" y="17854"/>
                  </a:lnTo>
                  <a:lnTo>
                    <a:pt x="65501" y="22645"/>
                  </a:lnTo>
                  <a:lnTo>
                    <a:pt x="64463" y="27434"/>
                  </a:lnTo>
                  <a:lnTo>
                    <a:pt x="63947" y="32769"/>
                  </a:lnTo>
                  <a:lnTo>
                    <a:pt x="63947" y="44601"/>
                  </a:lnTo>
                  <a:lnTo>
                    <a:pt x="64372" y="49917"/>
                  </a:lnTo>
                  <a:lnTo>
                    <a:pt x="65223" y="54598"/>
                  </a:lnTo>
                  <a:lnTo>
                    <a:pt x="66074" y="59279"/>
                  </a:lnTo>
                  <a:lnTo>
                    <a:pt x="67536" y="63253"/>
                  </a:lnTo>
                  <a:lnTo>
                    <a:pt x="69608" y="66520"/>
                  </a:lnTo>
                  <a:lnTo>
                    <a:pt x="71681" y="69785"/>
                  </a:lnTo>
                  <a:lnTo>
                    <a:pt x="74494" y="72289"/>
                  </a:lnTo>
                  <a:lnTo>
                    <a:pt x="78046" y="74032"/>
                  </a:lnTo>
                  <a:lnTo>
                    <a:pt x="78157" y="33967"/>
                  </a:lnTo>
                  <a:lnTo>
                    <a:pt x="78379" y="30501"/>
                  </a:lnTo>
                  <a:lnTo>
                    <a:pt x="78823" y="27490"/>
                  </a:lnTo>
                  <a:lnTo>
                    <a:pt x="79267" y="24476"/>
                  </a:lnTo>
                  <a:lnTo>
                    <a:pt x="80025" y="21973"/>
                  </a:lnTo>
                  <a:lnTo>
                    <a:pt x="82171" y="17981"/>
                  </a:lnTo>
                  <a:lnTo>
                    <a:pt x="85483" y="15459"/>
                  </a:lnTo>
                  <a:lnTo>
                    <a:pt x="89665" y="13935"/>
                  </a:lnTo>
                  <a:lnTo>
                    <a:pt x="92478" y="13935"/>
                  </a:lnTo>
                  <a:lnTo>
                    <a:pt x="95586" y="14098"/>
                  </a:lnTo>
                  <a:lnTo>
                    <a:pt x="99454" y="15295"/>
                  </a:lnTo>
                  <a:lnTo>
                    <a:pt x="102506" y="17835"/>
                  </a:lnTo>
                  <a:lnTo>
                    <a:pt x="103987" y="20377"/>
                  </a:lnTo>
                  <a:lnTo>
                    <a:pt x="105134" y="23733"/>
                  </a:lnTo>
                  <a:lnTo>
                    <a:pt x="106023" y="27688"/>
                  </a:lnTo>
                  <a:lnTo>
                    <a:pt x="106467" y="32625"/>
                  </a:lnTo>
                  <a:lnTo>
                    <a:pt x="106485" y="43892"/>
                  </a:lnTo>
                  <a:lnTo>
                    <a:pt x="106114" y="48319"/>
                  </a:lnTo>
                  <a:lnTo>
                    <a:pt x="105356" y="52094"/>
                  </a:lnTo>
                  <a:close/>
                </a:path>
                <a:path w="348156" h="90580">
                  <a:moveTo>
                    <a:pt x="81598" y="75773"/>
                  </a:moveTo>
                  <a:lnTo>
                    <a:pt x="86113" y="76644"/>
                  </a:lnTo>
                  <a:lnTo>
                    <a:pt x="82579" y="59479"/>
                  </a:lnTo>
                  <a:lnTo>
                    <a:pt x="80285" y="55706"/>
                  </a:lnTo>
                  <a:lnTo>
                    <a:pt x="79452" y="53164"/>
                  </a:lnTo>
                  <a:lnTo>
                    <a:pt x="78934" y="49971"/>
                  </a:lnTo>
                  <a:lnTo>
                    <a:pt x="78416" y="46777"/>
                  </a:lnTo>
                  <a:lnTo>
                    <a:pt x="78157" y="42749"/>
                  </a:lnTo>
                  <a:lnTo>
                    <a:pt x="78046" y="74032"/>
                  </a:lnTo>
                  <a:lnTo>
                    <a:pt x="81598" y="75773"/>
                  </a:lnTo>
                  <a:close/>
                </a:path>
                <a:path w="348156" h="90580">
                  <a:moveTo>
                    <a:pt x="137424" y="55813"/>
                  </a:moveTo>
                  <a:lnTo>
                    <a:pt x="133851" y="55741"/>
                  </a:lnTo>
                  <a:lnTo>
                    <a:pt x="131001" y="56104"/>
                  </a:lnTo>
                  <a:lnTo>
                    <a:pt x="128338" y="58734"/>
                  </a:lnTo>
                  <a:lnTo>
                    <a:pt x="127894" y="62056"/>
                  </a:lnTo>
                  <a:lnTo>
                    <a:pt x="127894" y="71527"/>
                  </a:lnTo>
                  <a:lnTo>
                    <a:pt x="120788" y="88075"/>
                  </a:lnTo>
                  <a:lnTo>
                    <a:pt x="122398" y="90416"/>
                  </a:lnTo>
                  <a:lnTo>
                    <a:pt x="125007" y="90580"/>
                  </a:lnTo>
                  <a:lnTo>
                    <a:pt x="127913" y="90307"/>
                  </a:lnTo>
                  <a:lnTo>
                    <a:pt x="130779" y="88402"/>
                  </a:lnTo>
                  <a:lnTo>
                    <a:pt x="137996" y="76862"/>
                  </a:lnTo>
                  <a:lnTo>
                    <a:pt x="139458" y="74575"/>
                  </a:lnTo>
                  <a:lnTo>
                    <a:pt x="140827" y="71273"/>
                  </a:lnTo>
                  <a:lnTo>
                    <a:pt x="141734" y="67717"/>
                  </a:lnTo>
                  <a:lnTo>
                    <a:pt x="142030" y="65105"/>
                  </a:lnTo>
                  <a:lnTo>
                    <a:pt x="142104" y="62056"/>
                  </a:lnTo>
                  <a:lnTo>
                    <a:pt x="141974" y="59570"/>
                  </a:lnTo>
                  <a:lnTo>
                    <a:pt x="140439" y="56829"/>
                  </a:lnTo>
                  <a:lnTo>
                    <a:pt x="137424" y="55813"/>
                  </a:lnTo>
                  <a:close/>
                </a:path>
                <a:path w="348156" h="90580">
                  <a:moveTo>
                    <a:pt x="194524" y="76462"/>
                  </a:moveTo>
                  <a:lnTo>
                    <a:pt x="197502" y="76644"/>
                  </a:lnTo>
                  <a:lnTo>
                    <a:pt x="200240" y="76644"/>
                  </a:lnTo>
                  <a:lnTo>
                    <a:pt x="203257" y="76462"/>
                  </a:lnTo>
                  <a:lnTo>
                    <a:pt x="206051" y="74575"/>
                  </a:lnTo>
                  <a:lnTo>
                    <a:pt x="206051" y="62708"/>
                  </a:lnTo>
                  <a:lnTo>
                    <a:pt x="211898" y="62708"/>
                  </a:lnTo>
                  <a:lnTo>
                    <a:pt x="212990" y="59805"/>
                  </a:lnTo>
                  <a:lnTo>
                    <a:pt x="213156" y="55849"/>
                  </a:lnTo>
                  <a:lnTo>
                    <a:pt x="212972" y="51494"/>
                  </a:lnTo>
                  <a:lnTo>
                    <a:pt x="211380" y="48774"/>
                  </a:lnTo>
                  <a:lnTo>
                    <a:pt x="206051" y="48774"/>
                  </a:lnTo>
                  <a:lnTo>
                    <a:pt x="206051" y="2504"/>
                  </a:lnTo>
                  <a:lnTo>
                    <a:pt x="203831" y="654"/>
                  </a:lnTo>
                  <a:lnTo>
                    <a:pt x="200778" y="162"/>
                  </a:lnTo>
                  <a:lnTo>
                    <a:pt x="197910" y="0"/>
                  </a:lnTo>
                  <a:lnTo>
                    <a:pt x="190953" y="107"/>
                  </a:lnTo>
                  <a:lnTo>
                    <a:pt x="187455" y="490"/>
                  </a:lnTo>
                  <a:lnTo>
                    <a:pt x="191730" y="13935"/>
                  </a:lnTo>
                  <a:lnTo>
                    <a:pt x="191841" y="48774"/>
                  </a:lnTo>
                  <a:lnTo>
                    <a:pt x="170525" y="48774"/>
                  </a:lnTo>
                  <a:lnTo>
                    <a:pt x="184180" y="2068"/>
                  </a:lnTo>
                  <a:lnTo>
                    <a:pt x="158424" y="43983"/>
                  </a:lnTo>
                  <a:lnTo>
                    <a:pt x="157369" y="46324"/>
                  </a:lnTo>
                  <a:lnTo>
                    <a:pt x="156611" y="49462"/>
                  </a:lnTo>
                  <a:lnTo>
                    <a:pt x="156352" y="52402"/>
                  </a:lnTo>
                  <a:lnTo>
                    <a:pt x="156387" y="58101"/>
                  </a:lnTo>
                  <a:lnTo>
                    <a:pt x="157257" y="61456"/>
                  </a:lnTo>
                  <a:lnTo>
                    <a:pt x="160088" y="62708"/>
                  </a:lnTo>
                  <a:lnTo>
                    <a:pt x="191841" y="62708"/>
                  </a:lnTo>
                  <a:lnTo>
                    <a:pt x="191951" y="75247"/>
                  </a:lnTo>
                  <a:lnTo>
                    <a:pt x="194524" y="76462"/>
                  </a:lnTo>
                  <a:close/>
                </a:path>
                <a:path w="348156" h="90580">
                  <a:moveTo>
                    <a:pt x="184180" y="2068"/>
                  </a:moveTo>
                  <a:lnTo>
                    <a:pt x="170525" y="48774"/>
                  </a:lnTo>
                  <a:lnTo>
                    <a:pt x="191730" y="13935"/>
                  </a:lnTo>
                  <a:lnTo>
                    <a:pt x="187455" y="490"/>
                  </a:lnTo>
                  <a:lnTo>
                    <a:pt x="184180" y="2068"/>
                  </a:lnTo>
                  <a:close/>
                </a:path>
                <a:path w="348156" h="90580">
                  <a:moveTo>
                    <a:pt x="239523" y="74557"/>
                  </a:moveTo>
                  <a:lnTo>
                    <a:pt x="241578" y="57301"/>
                  </a:lnTo>
                  <a:lnTo>
                    <a:pt x="241854" y="52511"/>
                  </a:lnTo>
                  <a:lnTo>
                    <a:pt x="243798" y="49499"/>
                  </a:lnTo>
                  <a:lnTo>
                    <a:pt x="247406" y="46723"/>
                  </a:lnTo>
                  <a:lnTo>
                    <a:pt x="250737" y="45053"/>
                  </a:lnTo>
                  <a:lnTo>
                    <a:pt x="254900" y="43439"/>
                  </a:lnTo>
                  <a:lnTo>
                    <a:pt x="259637" y="45163"/>
                  </a:lnTo>
                  <a:lnTo>
                    <a:pt x="263484" y="46832"/>
                  </a:lnTo>
                  <a:lnTo>
                    <a:pt x="266335" y="48610"/>
                  </a:lnTo>
                  <a:lnTo>
                    <a:pt x="269110" y="51494"/>
                  </a:lnTo>
                  <a:lnTo>
                    <a:pt x="268888" y="24966"/>
                  </a:lnTo>
                  <a:lnTo>
                    <a:pt x="264448" y="28160"/>
                  </a:lnTo>
                  <a:lnTo>
                    <a:pt x="261264" y="29649"/>
                  </a:lnTo>
                  <a:lnTo>
                    <a:pt x="257120" y="31027"/>
                  </a:lnTo>
                  <a:lnTo>
                    <a:pt x="254380" y="30156"/>
                  </a:lnTo>
                  <a:lnTo>
                    <a:pt x="252031" y="29358"/>
                  </a:lnTo>
                  <a:lnTo>
                    <a:pt x="248109" y="27906"/>
                  </a:lnTo>
                  <a:lnTo>
                    <a:pt x="245240" y="26346"/>
                  </a:lnTo>
                  <a:lnTo>
                    <a:pt x="242465" y="23842"/>
                  </a:lnTo>
                  <a:lnTo>
                    <a:pt x="241578" y="21010"/>
                  </a:lnTo>
                  <a:lnTo>
                    <a:pt x="242743" y="17019"/>
                  </a:lnTo>
                  <a:lnTo>
                    <a:pt x="247406" y="14552"/>
                  </a:lnTo>
                  <a:lnTo>
                    <a:pt x="250940" y="13935"/>
                  </a:lnTo>
                  <a:lnTo>
                    <a:pt x="255677" y="13935"/>
                  </a:lnTo>
                  <a:lnTo>
                    <a:pt x="260228" y="14098"/>
                  </a:lnTo>
                  <a:lnTo>
                    <a:pt x="263781" y="14752"/>
                  </a:lnTo>
                  <a:lnTo>
                    <a:pt x="266500" y="15840"/>
                  </a:lnTo>
                  <a:lnTo>
                    <a:pt x="269276" y="1305"/>
                  </a:lnTo>
                  <a:lnTo>
                    <a:pt x="265836" y="435"/>
                  </a:lnTo>
                  <a:lnTo>
                    <a:pt x="261672" y="0"/>
                  </a:lnTo>
                  <a:lnTo>
                    <a:pt x="251976" y="0"/>
                  </a:lnTo>
                  <a:lnTo>
                    <a:pt x="247721" y="471"/>
                  </a:lnTo>
                  <a:lnTo>
                    <a:pt x="244020" y="1414"/>
                  </a:lnTo>
                  <a:lnTo>
                    <a:pt x="240319" y="2359"/>
                  </a:lnTo>
                  <a:lnTo>
                    <a:pt x="237229" y="3719"/>
                  </a:lnTo>
                  <a:lnTo>
                    <a:pt x="234750" y="5497"/>
                  </a:lnTo>
                  <a:lnTo>
                    <a:pt x="230419" y="9381"/>
                  </a:lnTo>
                  <a:lnTo>
                    <a:pt x="227977" y="14244"/>
                  </a:lnTo>
                  <a:lnTo>
                    <a:pt x="227366" y="16946"/>
                  </a:lnTo>
                  <a:lnTo>
                    <a:pt x="227366" y="19923"/>
                  </a:lnTo>
                  <a:lnTo>
                    <a:pt x="227700" y="23860"/>
                  </a:lnTo>
                  <a:lnTo>
                    <a:pt x="229033" y="27416"/>
                  </a:lnTo>
                  <a:lnTo>
                    <a:pt x="231308" y="30483"/>
                  </a:lnTo>
                  <a:lnTo>
                    <a:pt x="234175" y="33279"/>
                  </a:lnTo>
                  <a:lnTo>
                    <a:pt x="237877" y="35745"/>
                  </a:lnTo>
                  <a:lnTo>
                    <a:pt x="242243" y="37995"/>
                  </a:lnTo>
                  <a:lnTo>
                    <a:pt x="237655" y="40553"/>
                  </a:lnTo>
                  <a:lnTo>
                    <a:pt x="233954" y="43384"/>
                  </a:lnTo>
                  <a:lnTo>
                    <a:pt x="231141" y="46433"/>
                  </a:lnTo>
                  <a:lnTo>
                    <a:pt x="228940" y="49698"/>
                  </a:lnTo>
                  <a:lnTo>
                    <a:pt x="227681" y="53400"/>
                  </a:lnTo>
                  <a:lnTo>
                    <a:pt x="227366" y="57482"/>
                  </a:lnTo>
                  <a:lnTo>
                    <a:pt x="227366" y="60604"/>
                  </a:lnTo>
                  <a:lnTo>
                    <a:pt x="227940" y="63343"/>
                  </a:lnTo>
                  <a:lnTo>
                    <a:pt x="229087" y="65703"/>
                  </a:lnTo>
                  <a:lnTo>
                    <a:pt x="231974" y="70058"/>
                  </a:lnTo>
                  <a:lnTo>
                    <a:pt x="236636" y="73323"/>
                  </a:lnTo>
                  <a:lnTo>
                    <a:pt x="239523" y="74557"/>
                  </a:lnTo>
                  <a:close/>
                </a:path>
                <a:path w="348156" h="90580">
                  <a:moveTo>
                    <a:pt x="311871" y="76245"/>
                  </a:moveTo>
                  <a:lnTo>
                    <a:pt x="315220" y="76644"/>
                  </a:lnTo>
                  <a:lnTo>
                    <a:pt x="323731" y="76644"/>
                  </a:lnTo>
                  <a:lnTo>
                    <a:pt x="327875" y="75972"/>
                  </a:lnTo>
                  <a:lnTo>
                    <a:pt x="331503" y="74630"/>
                  </a:lnTo>
                  <a:lnTo>
                    <a:pt x="335130" y="73287"/>
                  </a:lnTo>
                  <a:lnTo>
                    <a:pt x="338183" y="71437"/>
                  </a:lnTo>
                  <a:lnTo>
                    <a:pt x="343142" y="66719"/>
                  </a:lnTo>
                  <a:lnTo>
                    <a:pt x="345010" y="63925"/>
                  </a:lnTo>
                  <a:lnTo>
                    <a:pt x="346269" y="60694"/>
                  </a:lnTo>
                  <a:lnTo>
                    <a:pt x="347526" y="57464"/>
                  </a:lnTo>
                  <a:lnTo>
                    <a:pt x="348156" y="53963"/>
                  </a:lnTo>
                  <a:lnTo>
                    <a:pt x="348156" y="46777"/>
                  </a:lnTo>
                  <a:lnTo>
                    <a:pt x="347675" y="43693"/>
                  </a:lnTo>
                  <a:lnTo>
                    <a:pt x="346713" y="40934"/>
                  </a:lnTo>
                  <a:lnTo>
                    <a:pt x="345751" y="38177"/>
                  </a:lnTo>
                  <a:lnTo>
                    <a:pt x="344270" y="35835"/>
                  </a:lnTo>
                  <a:lnTo>
                    <a:pt x="340273" y="31988"/>
                  </a:lnTo>
                  <a:lnTo>
                    <a:pt x="337701" y="30501"/>
                  </a:lnTo>
                  <a:lnTo>
                    <a:pt x="334556" y="29448"/>
                  </a:lnTo>
                  <a:lnTo>
                    <a:pt x="331410" y="28397"/>
                  </a:lnTo>
                  <a:lnTo>
                    <a:pt x="327654" y="27870"/>
                  </a:lnTo>
                  <a:lnTo>
                    <a:pt x="321289" y="27870"/>
                  </a:lnTo>
                  <a:lnTo>
                    <a:pt x="317680" y="28251"/>
                  </a:lnTo>
                  <a:lnTo>
                    <a:pt x="314314" y="28831"/>
                  </a:lnTo>
                  <a:lnTo>
                    <a:pt x="311279" y="29630"/>
                  </a:lnTo>
                  <a:lnTo>
                    <a:pt x="308576" y="30700"/>
                  </a:lnTo>
                  <a:lnTo>
                    <a:pt x="305191" y="32443"/>
                  </a:lnTo>
                  <a:lnTo>
                    <a:pt x="305525" y="48483"/>
                  </a:lnTo>
                  <a:lnTo>
                    <a:pt x="305525" y="45072"/>
                  </a:lnTo>
                  <a:lnTo>
                    <a:pt x="306560" y="44564"/>
                  </a:lnTo>
                  <a:lnTo>
                    <a:pt x="310131" y="43312"/>
                  </a:lnTo>
                  <a:lnTo>
                    <a:pt x="312741" y="42677"/>
                  </a:lnTo>
                  <a:lnTo>
                    <a:pt x="315423" y="42169"/>
                  </a:lnTo>
                  <a:lnTo>
                    <a:pt x="318162" y="41878"/>
                  </a:lnTo>
                  <a:lnTo>
                    <a:pt x="320956" y="41805"/>
                  </a:lnTo>
                  <a:lnTo>
                    <a:pt x="325342" y="42024"/>
                  </a:lnTo>
                  <a:lnTo>
                    <a:pt x="328672" y="42894"/>
                  </a:lnTo>
                  <a:lnTo>
                    <a:pt x="332094" y="45199"/>
                  </a:lnTo>
                  <a:lnTo>
                    <a:pt x="333724" y="48700"/>
                  </a:lnTo>
                  <a:lnTo>
                    <a:pt x="333945" y="51822"/>
                  </a:lnTo>
                  <a:lnTo>
                    <a:pt x="333945" y="53346"/>
                  </a:lnTo>
                  <a:lnTo>
                    <a:pt x="333057" y="56122"/>
                  </a:lnTo>
                  <a:lnTo>
                    <a:pt x="330393" y="59607"/>
                  </a:lnTo>
                  <a:lnTo>
                    <a:pt x="327746" y="61348"/>
                  </a:lnTo>
                  <a:lnTo>
                    <a:pt x="324267" y="62437"/>
                  </a:lnTo>
                  <a:lnTo>
                    <a:pt x="319845" y="62708"/>
                  </a:lnTo>
                  <a:lnTo>
                    <a:pt x="315404" y="62437"/>
                  </a:lnTo>
                  <a:lnTo>
                    <a:pt x="311871" y="76245"/>
                  </a:lnTo>
                  <a:close/>
                </a:path>
                <a:path w="348156" h="90580">
                  <a:moveTo>
                    <a:pt x="291313" y="41262"/>
                  </a:moveTo>
                  <a:lnTo>
                    <a:pt x="291313" y="44672"/>
                  </a:lnTo>
                  <a:lnTo>
                    <a:pt x="291462" y="47938"/>
                  </a:lnTo>
                  <a:lnTo>
                    <a:pt x="291758" y="51060"/>
                  </a:lnTo>
                  <a:lnTo>
                    <a:pt x="292054" y="54182"/>
                  </a:lnTo>
                  <a:lnTo>
                    <a:pt x="292591" y="57048"/>
                  </a:lnTo>
                  <a:lnTo>
                    <a:pt x="293368" y="59660"/>
                  </a:lnTo>
                  <a:lnTo>
                    <a:pt x="294144" y="62273"/>
                  </a:lnTo>
                  <a:lnTo>
                    <a:pt x="295200" y="64632"/>
                  </a:lnTo>
                  <a:lnTo>
                    <a:pt x="297864" y="68842"/>
                  </a:lnTo>
                  <a:lnTo>
                    <a:pt x="301638" y="72072"/>
                  </a:lnTo>
                  <a:lnTo>
                    <a:pt x="306172" y="74649"/>
                  </a:lnTo>
                  <a:lnTo>
                    <a:pt x="309021" y="75446"/>
                  </a:lnTo>
                  <a:lnTo>
                    <a:pt x="311871" y="76245"/>
                  </a:lnTo>
                  <a:lnTo>
                    <a:pt x="315404" y="62437"/>
                  </a:lnTo>
                  <a:lnTo>
                    <a:pt x="311852" y="61348"/>
                  </a:lnTo>
                  <a:lnTo>
                    <a:pt x="309131" y="59062"/>
                  </a:lnTo>
                  <a:lnTo>
                    <a:pt x="307004" y="55904"/>
                  </a:lnTo>
                  <a:lnTo>
                    <a:pt x="305821" y="51332"/>
                  </a:lnTo>
                  <a:lnTo>
                    <a:pt x="305525" y="48483"/>
                  </a:lnTo>
                  <a:lnTo>
                    <a:pt x="305191" y="32443"/>
                  </a:lnTo>
                  <a:lnTo>
                    <a:pt x="305191" y="29395"/>
                  </a:lnTo>
                  <a:lnTo>
                    <a:pt x="305542" y="26817"/>
                  </a:lnTo>
                  <a:lnTo>
                    <a:pt x="306950" y="22608"/>
                  </a:lnTo>
                  <a:lnTo>
                    <a:pt x="309576" y="19161"/>
                  </a:lnTo>
                  <a:lnTo>
                    <a:pt x="313054" y="16295"/>
                  </a:lnTo>
                  <a:lnTo>
                    <a:pt x="317867" y="14406"/>
                  </a:lnTo>
                  <a:lnTo>
                    <a:pt x="320808" y="13935"/>
                  </a:lnTo>
                  <a:lnTo>
                    <a:pt x="328173" y="14062"/>
                  </a:lnTo>
                  <a:lnTo>
                    <a:pt x="331282" y="14569"/>
                  </a:lnTo>
                  <a:lnTo>
                    <a:pt x="335018" y="15514"/>
                  </a:lnTo>
                  <a:lnTo>
                    <a:pt x="338312" y="16438"/>
                  </a:lnTo>
                  <a:lnTo>
                    <a:pt x="340866" y="13917"/>
                  </a:lnTo>
                  <a:lnTo>
                    <a:pt x="341050" y="10923"/>
                  </a:lnTo>
                  <a:lnTo>
                    <a:pt x="340996" y="7185"/>
                  </a:lnTo>
                  <a:lnTo>
                    <a:pt x="340384" y="4300"/>
                  </a:lnTo>
                  <a:lnTo>
                    <a:pt x="337775" y="2231"/>
                  </a:lnTo>
                  <a:lnTo>
                    <a:pt x="334389" y="1142"/>
                  </a:lnTo>
                  <a:lnTo>
                    <a:pt x="331595" y="543"/>
                  </a:lnTo>
                  <a:lnTo>
                    <a:pt x="328413" y="107"/>
                  </a:lnTo>
                  <a:lnTo>
                    <a:pt x="320401" y="0"/>
                  </a:lnTo>
                  <a:lnTo>
                    <a:pt x="316163" y="617"/>
                  </a:lnTo>
                  <a:lnTo>
                    <a:pt x="312573" y="1850"/>
                  </a:lnTo>
                  <a:lnTo>
                    <a:pt x="308984" y="3084"/>
                  </a:lnTo>
                  <a:lnTo>
                    <a:pt x="305931" y="4735"/>
                  </a:lnTo>
                  <a:lnTo>
                    <a:pt x="303414" y="6804"/>
                  </a:lnTo>
                  <a:lnTo>
                    <a:pt x="298844" y="11286"/>
                  </a:lnTo>
                  <a:lnTo>
                    <a:pt x="297253" y="14043"/>
                  </a:lnTo>
                  <a:lnTo>
                    <a:pt x="295662" y="16802"/>
                  </a:lnTo>
                  <a:lnTo>
                    <a:pt x="294422" y="19705"/>
                  </a:lnTo>
                  <a:lnTo>
                    <a:pt x="293535" y="22753"/>
                  </a:lnTo>
                  <a:lnTo>
                    <a:pt x="292646" y="25801"/>
                  </a:lnTo>
                  <a:lnTo>
                    <a:pt x="292054" y="28924"/>
                  </a:lnTo>
                  <a:lnTo>
                    <a:pt x="291758" y="32117"/>
                  </a:lnTo>
                  <a:lnTo>
                    <a:pt x="291462" y="35309"/>
                  </a:lnTo>
                  <a:lnTo>
                    <a:pt x="291313" y="38359"/>
                  </a:lnTo>
                  <a:lnTo>
                    <a:pt x="291313" y="412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7" name="object 134"/>
            <p:cNvSpPr/>
            <p:nvPr/>
          </p:nvSpPr>
          <p:spPr>
            <a:xfrm>
              <a:off x="4620036" y="4097709"/>
              <a:ext cx="241578" cy="76645"/>
            </a:xfrm>
            <a:custGeom>
              <a:avLst/>
              <a:gdLst/>
              <a:ahLst/>
              <a:cxnLst/>
              <a:rect l="l" t="t" r="r" b="b"/>
              <a:pathLst>
                <a:path w="241578" h="76645">
                  <a:moveTo>
                    <a:pt x="128301" y="50063"/>
                  </a:moveTo>
                  <a:lnTo>
                    <a:pt x="129115" y="54817"/>
                  </a:lnTo>
                  <a:lnTo>
                    <a:pt x="129929" y="59570"/>
                  </a:lnTo>
                  <a:lnTo>
                    <a:pt x="131281" y="63562"/>
                  </a:lnTo>
                  <a:lnTo>
                    <a:pt x="133168" y="66791"/>
                  </a:lnTo>
                  <a:lnTo>
                    <a:pt x="135055" y="70022"/>
                  </a:lnTo>
                  <a:lnTo>
                    <a:pt x="137534" y="72471"/>
                  </a:lnTo>
                  <a:lnTo>
                    <a:pt x="140606" y="74141"/>
                  </a:lnTo>
                  <a:lnTo>
                    <a:pt x="140514" y="64923"/>
                  </a:lnTo>
                  <a:lnTo>
                    <a:pt x="139106" y="62382"/>
                  </a:lnTo>
                  <a:lnTo>
                    <a:pt x="137701" y="59842"/>
                  </a:lnTo>
                  <a:lnTo>
                    <a:pt x="136665" y="56558"/>
                  </a:lnTo>
                  <a:lnTo>
                    <a:pt x="135999" y="52531"/>
                  </a:lnTo>
                  <a:lnTo>
                    <a:pt x="135332" y="48502"/>
                  </a:lnTo>
                  <a:lnTo>
                    <a:pt x="134999" y="43585"/>
                  </a:lnTo>
                  <a:lnTo>
                    <a:pt x="134999" y="33496"/>
                  </a:lnTo>
                  <a:lnTo>
                    <a:pt x="135239" y="29485"/>
                  </a:lnTo>
                  <a:lnTo>
                    <a:pt x="135721" y="25747"/>
                  </a:lnTo>
                  <a:lnTo>
                    <a:pt x="136202" y="22010"/>
                  </a:lnTo>
                  <a:lnTo>
                    <a:pt x="137109" y="18743"/>
                  </a:lnTo>
                  <a:lnTo>
                    <a:pt x="138441" y="15949"/>
                  </a:lnTo>
                  <a:lnTo>
                    <a:pt x="139773" y="13155"/>
                  </a:lnTo>
                  <a:lnTo>
                    <a:pt x="141587" y="10960"/>
                  </a:lnTo>
                  <a:lnTo>
                    <a:pt x="146175" y="7766"/>
                  </a:lnTo>
                  <a:lnTo>
                    <a:pt x="149172" y="6968"/>
                  </a:lnTo>
                  <a:lnTo>
                    <a:pt x="155020" y="6968"/>
                  </a:lnTo>
                  <a:lnTo>
                    <a:pt x="158591" y="7730"/>
                  </a:lnTo>
                  <a:lnTo>
                    <a:pt x="161737" y="9036"/>
                  </a:lnTo>
                  <a:lnTo>
                    <a:pt x="164327" y="11214"/>
                  </a:lnTo>
                  <a:lnTo>
                    <a:pt x="166418" y="14316"/>
                  </a:lnTo>
                  <a:lnTo>
                    <a:pt x="168158" y="18036"/>
                  </a:lnTo>
                  <a:lnTo>
                    <a:pt x="169341" y="22680"/>
                  </a:lnTo>
                  <a:lnTo>
                    <a:pt x="169786" y="25384"/>
                  </a:lnTo>
                  <a:lnTo>
                    <a:pt x="170082" y="28469"/>
                  </a:lnTo>
                  <a:lnTo>
                    <a:pt x="170378" y="31554"/>
                  </a:lnTo>
                  <a:lnTo>
                    <a:pt x="170526" y="35020"/>
                  </a:lnTo>
                  <a:lnTo>
                    <a:pt x="170434" y="44437"/>
                  </a:lnTo>
                  <a:lnTo>
                    <a:pt x="170248" y="47086"/>
                  </a:lnTo>
                  <a:lnTo>
                    <a:pt x="170063" y="49735"/>
                  </a:lnTo>
                  <a:lnTo>
                    <a:pt x="169194" y="54490"/>
                  </a:lnTo>
                  <a:lnTo>
                    <a:pt x="167972" y="58845"/>
                  </a:lnTo>
                  <a:lnTo>
                    <a:pt x="166196" y="62546"/>
                  </a:lnTo>
                  <a:lnTo>
                    <a:pt x="163753" y="65485"/>
                  </a:lnTo>
                  <a:lnTo>
                    <a:pt x="160830" y="67862"/>
                  </a:lnTo>
                  <a:lnTo>
                    <a:pt x="157129" y="69314"/>
                  </a:lnTo>
                  <a:lnTo>
                    <a:pt x="152540" y="69677"/>
                  </a:lnTo>
                  <a:lnTo>
                    <a:pt x="149432" y="69677"/>
                  </a:lnTo>
                  <a:lnTo>
                    <a:pt x="146767" y="69096"/>
                  </a:lnTo>
                  <a:lnTo>
                    <a:pt x="144547" y="67934"/>
                  </a:lnTo>
                  <a:lnTo>
                    <a:pt x="147471" y="76645"/>
                  </a:lnTo>
                  <a:lnTo>
                    <a:pt x="156796" y="76645"/>
                  </a:lnTo>
                  <a:lnTo>
                    <a:pt x="160830" y="75719"/>
                  </a:lnTo>
                  <a:lnTo>
                    <a:pt x="164086" y="73869"/>
                  </a:lnTo>
                  <a:lnTo>
                    <a:pt x="167344" y="72017"/>
                  </a:lnTo>
                  <a:lnTo>
                    <a:pt x="169971" y="69386"/>
                  </a:lnTo>
                  <a:lnTo>
                    <a:pt x="171969" y="65976"/>
                  </a:lnTo>
                  <a:lnTo>
                    <a:pt x="173968" y="62565"/>
                  </a:lnTo>
                  <a:lnTo>
                    <a:pt x="175411" y="58500"/>
                  </a:lnTo>
                  <a:lnTo>
                    <a:pt x="176298" y="53783"/>
                  </a:lnTo>
                  <a:lnTo>
                    <a:pt x="177187" y="49065"/>
                  </a:lnTo>
                  <a:lnTo>
                    <a:pt x="177631" y="43839"/>
                  </a:lnTo>
                  <a:lnTo>
                    <a:pt x="177631" y="32009"/>
                  </a:lnTo>
                  <a:lnTo>
                    <a:pt x="177224" y="26582"/>
                  </a:lnTo>
                  <a:lnTo>
                    <a:pt x="176409" y="21828"/>
                  </a:lnTo>
                  <a:lnTo>
                    <a:pt x="175596" y="17073"/>
                  </a:lnTo>
                  <a:lnTo>
                    <a:pt x="174245" y="13082"/>
                  </a:lnTo>
                  <a:lnTo>
                    <a:pt x="172358" y="9852"/>
                  </a:lnTo>
                  <a:lnTo>
                    <a:pt x="170470" y="6623"/>
                  </a:lnTo>
                  <a:lnTo>
                    <a:pt x="167990" y="4173"/>
                  </a:lnTo>
                  <a:lnTo>
                    <a:pt x="164919" y="2504"/>
                  </a:lnTo>
                  <a:lnTo>
                    <a:pt x="161847" y="835"/>
                  </a:lnTo>
                  <a:lnTo>
                    <a:pt x="158018" y="0"/>
                  </a:lnTo>
                  <a:lnTo>
                    <a:pt x="148691" y="0"/>
                  </a:lnTo>
                  <a:lnTo>
                    <a:pt x="144696" y="925"/>
                  </a:lnTo>
                  <a:lnTo>
                    <a:pt x="141438" y="2776"/>
                  </a:lnTo>
                  <a:lnTo>
                    <a:pt x="138182" y="4627"/>
                  </a:lnTo>
                  <a:lnTo>
                    <a:pt x="135554" y="7259"/>
                  </a:lnTo>
                  <a:lnTo>
                    <a:pt x="133557" y="10669"/>
                  </a:lnTo>
                  <a:lnTo>
                    <a:pt x="131558" y="14080"/>
                  </a:lnTo>
                  <a:lnTo>
                    <a:pt x="130115" y="18145"/>
                  </a:lnTo>
                  <a:lnTo>
                    <a:pt x="129226" y="22862"/>
                  </a:lnTo>
                  <a:lnTo>
                    <a:pt x="128338" y="27580"/>
                  </a:lnTo>
                  <a:lnTo>
                    <a:pt x="127894" y="32806"/>
                  </a:lnTo>
                  <a:lnTo>
                    <a:pt x="127894" y="44636"/>
                  </a:lnTo>
                  <a:lnTo>
                    <a:pt x="128301" y="50063"/>
                  </a:lnTo>
                  <a:close/>
                </a:path>
                <a:path w="241578" h="76645">
                  <a:moveTo>
                    <a:pt x="370" y="71201"/>
                  </a:moveTo>
                  <a:lnTo>
                    <a:pt x="0" y="73814"/>
                  </a:lnTo>
                  <a:lnTo>
                    <a:pt x="1998" y="76645"/>
                  </a:lnTo>
                  <a:lnTo>
                    <a:pt x="40633" y="76645"/>
                  </a:lnTo>
                  <a:lnTo>
                    <a:pt x="42021" y="75882"/>
                  </a:lnTo>
                  <a:lnTo>
                    <a:pt x="42632" y="73160"/>
                  </a:lnTo>
                  <a:lnTo>
                    <a:pt x="42632" y="72580"/>
                  </a:lnTo>
                  <a:lnTo>
                    <a:pt x="40744" y="69677"/>
                  </a:lnTo>
                  <a:lnTo>
                    <a:pt x="28421" y="69677"/>
                  </a:lnTo>
                  <a:lnTo>
                    <a:pt x="28421" y="1633"/>
                  </a:lnTo>
                  <a:lnTo>
                    <a:pt x="27866" y="435"/>
                  </a:lnTo>
                  <a:lnTo>
                    <a:pt x="25312" y="0"/>
                  </a:lnTo>
                  <a:lnTo>
                    <a:pt x="22315" y="763"/>
                  </a:lnTo>
                  <a:lnTo>
                    <a:pt x="1998" y="12847"/>
                  </a:lnTo>
                  <a:lnTo>
                    <a:pt x="1554" y="13136"/>
                  </a:lnTo>
                  <a:lnTo>
                    <a:pt x="111" y="15786"/>
                  </a:lnTo>
                  <a:lnTo>
                    <a:pt x="0" y="18581"/>
                  </a:lnTo>
                  <a:lnTo>
                    <a:pt x="1591" y="21719"/>
                  </a:lnTo>
                  <a:lnTo>
                    <a:pt x="4218" y="20902"/>
                  </a:lnTo>
                  <a:lnTo>
                    <a:pt x="21315" y="13935"/>
                  </a:lnTo>
                  <a:lnTo>
                    <a:pt x="21315" y="69677"/>
                  </a:lnTo>
                  <a:lnTo>
                    <a:pt x="2553" y="69677"/>
                  </a:lnTo>
                  <a:lnTo>
                    <a:pt x="370" y="71201"/>
                  </a:lnTo>
                  <a:close/>
                </a:path>
                <a:path w="241578" h="76645">
                  <a:moveTo>
                    <a:pt x="83524" y="48774"/>
                  </a:moveTo>
                  <a:lnTo>
                    <a:pt x="92109" y="48774"/>
                  </a:lnTo>
                  <a:lnTo>
                    <a:pt x="95698" y="48284"/>
                  </a:lnTo>
                  <a:lnTo>
                    <a:pt x="98807" y="47304"/>
                  </a:lnTo>
                  <a:lnTo>
                    <a:pt x="101916" y="46324"/>
                  </a:lnTo>
                  <a:lnTo>
                    <a:pt x="104580" y="45181"/>
                  </a:lnTo>
                  <a:lnTo>
                    <a:pt x="106800" y="43874"/>
                  </a:lnTo>
                  <a:lnTo>
                    <a:pt x="106726" y="47649"/>
                  </a:lnTo>
                  <a:lnTo>
                    <a:pt x="106191" y="51042"/>
                  </a:lnTo>
                  <a:lnTo>
                    <a:pt x="105191" y="54055"/>
                  </a:lnTo>
                  <a:lnTo>
                    <a:pt x="104192" y="57066"/>
                  </a:lnTo>
                  <a:lnTo>
                    <a:pt x="102730" y="59734"/>
                  </a:lnTo>
                  <a:lnTo>
                    <a:pt x="100806" y="62056"/>
                  </a:lnTo>
                  <a:lnTo>
                    <a:pt x="96365" y="66230"/>
                  </a:lnTo>
                  <a:lnTo>
                    <a:pt x="93257" y="67608"/>
                  </a:lnTo>
                  <a:lnTo>
                    <a:pt x="90148" y="68987"/>
                  </a:lnTo>
                  <a:lnTo>
                    <a:pt x="86447" y="69677"/>
                  </a:lnTo>
                  <a:lnTo>
                    <a:pt x="79860" y="69677"/>
                  </a:lnTo>
                  <a:lnTo>
                    <a:pt x="75992" y="69241"/>
                  </a:lnTo>
                  <a:lnTo>
                    <a:pt x="72588" y="68625"/>
                  </a:lnTo>
                  <a:lnTo>
                    <a:pt x="69850" y="67899"/>
                  </a:lnTo>
                  <a:lnTo>
                    <a:pt x="66945" y="66901"/>
                  </a:lnTo>
                  <a:lnTo>
                    <a:pt x="64225" y="67791"/>
                  </a:lnTo>
                  <a:lnTo>
                    <a:pt x="63947" y="70656"/>
                  </a:lnTo>
                  <a:lnTo>
                    <a:pt x="64410" y="73233"/>
                  </a:lnTo>
                  <a:lnTo>
                    <a:pt x="67056" y="74848"/>
                  </a:lnTo>
                  <a:lnTo>
                    <a:pt x="70385" y="75719"/>
                  </a:lnTo>
                  <a:lnTo>
                    <a:pt x="73198" y="76191"/>
                  </a:lnTo>
                  <a:lnTo>
                    <a:pt x="76456" y="76554"/>
                  </a:lnTo>
                  <a:lnTo>
                    <a:pt x="84523" y="76645"/>
                  </a:lnTo>
                  <a:lnTo>
                    <a:pt x="88520" y="76083"/>
                  </a:lnTo>
                  <a:lnTo>
                    <a:pt x="91923" y="74957"/>
                  </a:lnTo>
                  <a:lnTo>
                    <a:pt x="95328" y="73832"/>
                  </a:lnTo>
                  <a:lnTo>
                    <a:pt x="98289" y="72271"/>
                  </a:lnTo>
                  <a:lnTo>
                    <a:pt x="100806" y="70275"/>
                  </a:lnTo>
                  <a:lnTo>
                    <a:pt x="105413" y="65939"/>
                  </a:lnTo>
                  <a:lnTo>
                    <a:pt x="107078" y="63253"/>
                  </a:lnTo>
                  <a:lnTo>
                    <a:pt x="108743" y="60568"/>
                  </a:lnTo>
                  <a:lnTo>
                    <a:pt x="110058" y="57701"/>
                  </a:lnTo>
                  <a:lnTo>
                    <a:pt x="111019" y="54653"/>
                  </a:lnTo>
                  <a:lnTo>
                    <a:pt x="111982" y="51605"/>
                  </a:lnTo>
                  <a:lnTo>
                    <a:pt x="112666" y="48428"/>
                  </a:lnTo>
                  <a:lnTo>
                    <a:pt x="113073" y="45126"/>
                  </a:lnTo>
                  <a:lnTo>
                    <a:pt x="113480" y="41824"/>
                  </a:lnTo>
                  <a:lnTo>
                    <a:pt x="113684" y="38577"/>
                  </a:lnTo>
                  <a:lnTo>
                    <a:pt x="113684" y="31972"/>
                  </a:lnTo>
                  <a:lnTo>
                    <a:pt x="113517" y="28723"/>
                  </a:lnTo>
                  <a:lnTo>
                    <a:pt x="113184" y="25640"/>
                  </a:lnTo>
                  <a:lnTo>
                    <a:pt x="112850" y="22555"/>
                  </a:lnTo>
                  <a:lnTo>
                    <a:pt x="112314" y="19687"/>
                  </a:lnTo>
                  <a:lnTo>
                    <a:pt x="111574" y="17038"/>
                  </a:lnTo>
                  <a:lnTo>
                    <a:pt x="110835" y="14389"/>
                  </a:lnTo>
                  <a:lnTo>
                    <a:pt x="109835" y="12011"/>
                  </a:lnTo>
                  <a:lnTo>
                    <a:pt x="107318" y="7802"/>
                  </a:lnTo>
                  <a:lnTo>
                    <a:pt x="104025" y="4572"/>
                  </a:lnTo>
                  <a:lnTo>
                    <a:pt x="100139" y="1996"/>
                  </a:lnTo>
                  <a:lnTo>
                    <a:pt x="95255" y="400"/>
                  </a:lnTo>
                  <a:lnTo>
                    <a:pt x="92442" y="0"/>
                  </a:lnTo>
                  <a:lnTo>
                    <a:pt x="84819" y="0"/>
                  </a:lnTo>
                  <a:lnTo>
                    <a:pt x="81006" y="708"/>
                  </a:lnTo>
                  <a:lnTo>
                    <a:pt x="77824" y="2123"/>
                  </a:lnTo>
                  <a:lnTo>
                    <a:pt x="74642" y="3538"/>
                  </a:lnTo>
                  <a:lnTo>
                    <a:pt x="72015" y="5425"/>
                  </a:lnTo>
                  <a:lnTo>
                    <a:pt x="67870" y="10143"/>
                  </a:lnTo>
                  <a:lnTo>
                    <a:pt x="66352" y="12865"/>
                  </a:lnTo>
                  <a:lnTo>
                    <a:pt x="65391" y="15949"/>
                  </a:lnTo>
                  <a:lnTo>
                    <a:pt x="64428" y="19034"/>
                  </a:lnTo>
                  <a:lnTo>
                    <a:pt x="63947" y="22282"/>
                  </a:lnTo>
                  <a:lnTo>
                    <a:pt x="63947" y="29032"/>
                  </a:lnTo>
                  <a:lnTo>
                    <a:pt x="64354" y="32099"/>
                  </a:lnTo>
                  <a:lnTo>
                    <a:pt x="65168" y="34893"/>
                  </a:lnTo>
                  <a:lnTo>
                    <a:pt x="65982" y="37687"/>
                  </a:lnTo>
                  <a:lnTo>
                    <a:pt x="69221" y="42133"/>
                  </a:lnTo>
                  <a:lnTo>
                    <a:pt x="73587" y="45780"/>
                  </a:lnTo>
                  <a:lnTo>
                    <a:pt x="71052" y="27471"/>
                  </a:lnTo>
                  <a:lnTo>
                    <a:pt x="71052" y="24931"/>
                  </a:lnTo>
                  <a:lnTo>
                    <a:pt x="71386" y="20486"/>
                  </a:lnTo>
                  <a:lnTo>
                    <a:pt x="72717" y="16203"/>
                  </a:lnTo>
                  <a:lnTo>
                    <a:pt x="75105" y="12575"/>
                  </a:lnTo>
                  <a:lnTo>
                    <a:pt x="78249" y="9508"/>
                  </a:lnTo>
                  <a:lnTo>
                    <a:pt x="82617" y="7476"/>
                  </a:lnTo>
                  <a:lnTo>
                    <a:pt x="85225" y="6968"/>
                  </a:lnTo>
                  <a:lnTo>
                    <a:pt x="91221" y="6968"/>
                  </a:lnTo>
                  <a:lnTo>
                    <a:pt x="93830" y="7476"/>
                  </a:lnTo>
                  <a:lnTo>
                    <a:pt x="96088" y="8492"/>
                  </a:lnTo>
                  <a:lnTo>
                    <a:pt x="100251" y="11178"/>
                  </a:lnTo>
                  <a:lnTo>
                    <a:pt x="103358" y="15822"/>
                  </a:lnTo>
                  <a:lnTo>
                    <a:pt x="104543" y="18870"/>
                  </a:lnTo>
                  <a:lnTo>
                    <a:pt x="105357" y="22645"/>
                  </a:lnTo>
                  <a:lnTo>
                    <a:pt x="106172" y="26419"/>
                  </a:lnTo>
                  <a:lnTo>
                    <a:pt x="106578" y="31028"/>
                  </a:lnTo>
                  <a:lnTo>
                    <a:pt x="106578" y="36471"/>
                  </a:lnTo>
                  <a:lnTo>
                    <a:pt x="104209" y="38068"/>
                  </a:lnTo>
                  <a:lnTo>
                    <a:pt x="101361" y="39357"/>
                  </a:lnTo>
                  <a:lnTo>
                    <a:pt x="98030" y="40336"/>
                  </a:lnTo>
                  <a:lnTo>
                    <a:pt x="94700" y="41316"/>
                  </a:lnTo>
                  <a:lnTo>
                    <a:pt x="91295" y="41807"/>
                  </a:lnTo>
                  <a:lnTo>
                    <a:pt x="84707" y="41807"/>
                  </a:lnTo>
                  <a:lnTo>
                    <a:pt x="82099" y="41407"/>
                  </a:lnTo>
                  <a:lnTo>
                    <a:pt x="79989" y="40608"/>
                  </a:lnTo>
                  <a:lnTo>
                    <a:pt x="79730" y="48176"/>
                  </a:lnTo>
                  <a:lnTo>
                    <a:pt x="83524" y="48774"/>
                  </a:lnTo>
                  <a:close/>
                </a:path>
                <a:path w="241578" h="76645">
                  <a:moveTo>
                    <a:pt x="79730" y="48176"/>
                  </a:moveTo>
                  <a:lnTo>
                    <a:pt x="79989" y="40608"/>
                  </a:lnTo>
                  <a:lnTo>
                    <a:pt x="76159" y="38685"/>
                  </a:lnTo>
                  <a:lnTo>
                    <a:pt x="73494" y="35782"/>
                  </a:lnTo>
                  <a:lnTo>
                    <a:pt x="71941" y="31898"/>
                  </a:lnTo>
                  <a:lnTo>
                    <a:pt x="71052" y="27471"/>
                  </a:lnTo>
                  <a:lnTo>
                    <a:pt x="73587" y="45780"/>
                  </a:lnTo>
                  <a:lnTo>
                    <a:pt x="76659" y="46978"/>
                  </a:lnTo>
                  <a:lnTo>
                    <a:pt x="79730" y="48176"/>
                  </a:lnTo>
                  <a:close/>
                </a:path>
                <a:path w="241578" h="76645">
                  <a:moveTo>
                    <a:pt x="144547" y="67934"/>
                  </a:moveTo>
                  <a:lnTo>
                    <a:pt x="140514" y="64923"/>
                  </a:lnTo>
                  <a:lnTo>
                    <a:pt x="140606" y="74141"/>
                  </a:lnTo>
                  <a:lnTo>
                    <a:pt x="143677" y="75810"/>
                  </a:lnTo>
                  <a:lnTo>
                    <a:pt x="147471" y="76645"/>
                  </a:lnTo>
                  <a:lnTo>
                    <a:pt x="144547" y="67934"/>
                  </a:lnTo>
                  <a:close/>
                </a:path>
                <a:path w="241578" h="76645">
                  <a:moveTo>
                    <a:pt x="208494" y="67934"/>
                  </a:moveTo>
                  <a:lnTo>
                    <a:pt x="204461" y="64923"/>
                  </a:lnTo>
                  <a:lnTo>
                    <a:pt x="204553" y="74141"/>
                  </a:lnTo>
                  <a:lnTo>
                    <a:pt x="207624" y="75810"/>
                  </a:lnTo>
                  <a:lnTo>
                    <a:pt x="211418" y="76645"/>
                  </a:lnTo>
                  <a:lnTo>
                    <a:pt x="208494" y="67934"/>
                  </a:lnTo>
                  <a:close/>
                </a:path>
                <a:path w="241578" h="76645">
                  <a:moveTo>
                    <a:pt x="192248" y="50063"/>
                  </a:moveTo>
                  <a:lnTo>
                    <a:pt x="193062" y="54817"/>
                  </a:lnTo>
                  <a:lnTo>
                    <a:pt x="193876" y="59570"/>
                  </a:lnTo>
                  <a:lnTo>
                    <a:pt x="195228" y="63562"/>
                  </a:lnTo>
                  <a:lnTo>
                    <a:pt x="197115" y="66791"/>
                  </a:lnTo>
                  <a:lnTo>
                    <a:pt x="199002" y="70022"/>
                  </a:lnTo>
                  <a:lnTo>
                    <a:pt x="201481" y="72471"/>
                  </a:lnTo>
                  <a:lnTo>
                    <a:pt x="204553" y="74141"/>
                  </a:lnTo>
                  <a:lnTo>
                    <a:pt x="204461" y="64923"/>
                  </a:lnTo>
                  <a:lnTo>
                    <a:pt x="203055" y="62382"/>
                  </a:lnTo>
                  <a:lnTo>
                    <a:pt x="201648" y="59842"/>
                  </a:lnTo>
                  <a:lnTo>
                    <a:pt x="200611" y="56558"/>
                  </a:lnTo>
                  <a:lnTo>
                    <a:pt x="199946" y="52531"/>
                  </a:lnTo>
                  <a:lnTo>
                    <a:pt x="199280" y="48502"/>
                  </a:lnTo>
                  <a:lnTo>
                    <a:pt x="198946" y="43585"/>
                  </a:lnTo>
                  <a:lnTo>
                    <a:pt x="198946" y="33496"/>
                  </a:lnTo>
                  <a:lnTo>
                    <a:pt x="199188" y="29485"/>
                  </a:lnTo>
                  <a:lnTo>
                    <a:pt x="199668" y="25747"/>
                  </a:lnTo>
                  <a:lnTo>
                    <a:pt x="200149" y="22010"/>
                  </a:lnTo>
                  <a:lnTo>
                    <a:pt x="201056" y="18743"/>
                  </a:lnTo>
                  <a:lnTo>
                    <a:pt x="202388" y="15949"/>
                  </a:lnTo>
                  <a:lnTo>
                    <a:pt x="203720" y="13155"/>
                  </a:lnTo>
                  <a:lnTo>
                    <a:pt x="205534" y="10960"/>
                  </a:lnTo>
                  <a:lnTo>
                    <a:pt x="210122" y="7766"/>
                  </a:lnTo>
                  <a:lnTo>
                    <a:pt x="213119" y="6968"/>
                  </a:lnTo>
                  <a:lnTo>
                    <a:pt x="218967" y="6968"/>
                  </a:lnTo>
                  <a:lnTo>
                    <a:pt x="222538" y="7730"/>
                  </a:lnTo>
                  <a:lnTo>
                    <a:pt x="225684" y="9036"/>
                  </a:lnTo>
                  <a:lnTo>
                    <a:pt x="228274" y="11214"/>
                  </a:lnTo>
                  <a:lnTo>
                    <a:pt x="230365" y="14316"/>
                  </a:lnTo>
                  <a:lnTo>
                    <a:pt x="232105" y="18036"/>
                  </a:lnTo>
                  <a:lnTo>
                    <a:pt x="233288" y="22680"/>
                  </a:lnTo>
                  <a:lnTo>
                    <a:pt x="233733" y="25384"/>
                  </a:lnTo>
                  <a:lnTo>
                    <a:pt x="234029" y="28469"/>
                  </a:lnTo>
                  <a:lnTo>
                    <a:pt x="234325" y="31554"/>
                  </a:lnTo>
                  <a:lnTo>
                    <a:pt x="234473" y="35020"/>
                  </a:lnTo>
                  <a:lnTo>
                    <a:pt x="234381" y="44437"/>
                  </a:lnTo>
                  <a:lnTo>
                    <a:pt x="234195" y="47086"/>
                  </a:lnTo>
                  <a:lnTo>
                    <a:pt x="234010" y="49735"/>
                  </a:lnTo>
                  <a:lnTo>
                    <a:pt x="233141" y="54490"/>
                  </a:lnTo>
                  <a:lnTo>
                    <a:pt x="231919" y="58845"/>
                  </a:lnTo>
                  <a:lnTo>
                    <a:pt x="230143" y="62546"/>
                  </a:lnTo>
                  <a:lnTo>
                    <a:pt x="227700" y="65485"/>
                  </a:lnTo>
                  <a:lnTo>
                    <a:pt x="224777" y="67862"/>
                  </a:lnTo>
                  <a:lnTo>
                    <a:pt x="221076" y="69314"/>
                  </a:lnTo>
                  <a:lnTo>
                    <a:pt x="216488" y="69677"/>
                  </a:lnTo>
                  <a:lnTo>
                    <a:pt x="213380" y="69677"/>
                  </a:lnTo>
                  <a:lnTo>
                    <a:pt x="210714" y="69096"/>
                  </a:lnTo>
                  <a:lnTo>
                    <a:pt x="208494" y="67934"/>
                  </a:lnTo>
                  <a:lnTo>
                    <a:pt x="211418" y="76645"/>
                  </a:lnTo>
                  <a:lnTo>
                    <a:pt x="220743" y="76645"/>
                  </a:lnTo>
                  <a:lnTo>
                    <a:pt x="224777" y="75719"/>
                  </a:lnTo>
                  <a:lnTo>
                    <a:pt x="228034" y="73869"/>
                  </a:lnTo>
                  <a:lnTo>
                    <a:pt x="231291" y="72017"/>
                  </a:lnTo>
                  <a:lnTo>
                    <a:pt x="233917" y="69386"/>
                  </a:lnTo>
                  <a:lnTo>
                    <a:pt x="235916" y="65976"/>
                  </a:lnTo>
                  <a:lnTo>
                    <a:pt x="237914" y="62565"/>
                  </a:lnTo>
                  <a:lnTo>
                    <a:pt x="239358" y="58500"/>
                  </a:lnTo>
                  <a:lnTo>
                    <a:pt x="240245" y="53783"/>
                  </a:lnTo>
                  <a:lnTo>
                    <a:pt x="241133" y="49065"/>
                  </a:lnTo>
                  <a:lnTo>
                    <a:pt x="241578" y="43839"/>
                  </a:lnTo>
                  <a:lnTo>
                    <a:pt x="241578" y="32009"/>
                  </a:lnTo>
                  <a:lnTo>
                    <a:pt x="241171" y="26582"/>
                  </a:lnTo>
                  <a:lnTo>
                    <a:pt x="240357" y="21828"/>
                  </a:lnTo>
                  <a:lnTo>
                    <a:pt x="239543" y="17073"/>
                  </a:lnTo>
                  <a:lnTo>
                    <a:pt x="238192" y="13082"/>
                  </a:lnTo>
                  <a:lnTo>
                    <a:pt x="236305" y="9852"/>
                  </a:lnTo>
                  <a:lnTo>
                    <a:pt x="234417" y="6623"/>
                  </a:lnTo>
                  <a:lnTo>
                    <a:pt x="231938" y="4173"/>
                  </a:lnTo>
                  <a:lnTo>
                    <a:pt x="228866" y="2504"/>
                  </a:lnTo>
                  <a:lnTo>
                    <a:pt x="225795" y="835"/>
                  </a:lnTo>
                  <a:lnTo>
                    <a:pt x="221964" y="0"/>
                  </a:lnTo>
                  <a:lnTo>
                    <a:pt x="212639" y="0"/>
                  </a:lnTo>
                  <a:lnTo>
                    <a:pt x="208643" y="925"/>
                  </a:lnTo>
                  <a:lnTo>
                    <a:pt x="205385" y="2776"/>
                  </a:lnTo>
                  <a:lnTo>
                    <a:pt x="202129" y="4627"/>
                  </a:lnTo>
                  <a:lnTo>
                    <a:pt x="199501" y="7259"/>
                  </a:lnTo>
                  <a:lnTo>
                    <a:pt x="197504" y="10669"/>
                  </a:lnTo>
                  <a:lnTo>
                    <a:pt x="195505" y="14080"/>
                  </a:lnTo>
                  <a:lnTo>
                    <a:pt x="194062" y="18145"/>
                  </a:lnTo>
                  <a:lnTo>
                    <a:pt x="193174" y="22862"/>
                  </a:lnTo>
                  <a:lnTo>
                    <a:pt x="192285" y="27580"/>
                  </a:lnTo>
                  <a:lnTo>
                    <a:pt x="191842" y="32806"/>
                  </a:lnTo>
                  <a:lnTo>
                    <a:pt x="191842" y="44636"/>
                  </a:lnTo>
                  <a:lnTo>
                    <a:pt x="192248" y="500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8" name="object 125"/>
            <p:cNvSpPr/>
            <p:nvPr/>
          </p:nvSpPr>
          <p:spPr>
            <a:xfrm>
              <a:off x="5374487" y="4156518"/>
              <a:ext cx="15024" cy="17837"/>
            </a:xfrm>
            <a:custGeom>
              <a:avLst/>
              <a:gdLst/>
              <a:ahLst/>
              <a:cxnLst/>
              <a:rect l="l" t="t" r="r" b="b"/>
              <a:pathLst>
                <a:path w="15024" h="17837">
                  <a:moveTo>
                    <a:pt x="0" y="0"/>
                  </a:moveTo>
                  <a:lnTo>
                    <a:pt x="1202" y="14207"/>
                  </a:lnTo>
                  <a:lnTo>
                    <a:pt x="4199" y="15659"/>
                  </a:lnTo>
                  <a:lnTo>
                    <a:pt x="7197" y="17110"/>
                  </a:lnTo>
                  <a:lnTo>
                    <a:pt x="10805" y="17837"/>
                  </a:lnTo>
                  <a:lnTo>
                    <a:pt x="15024" y="17837"/>
                  </a:lnTo>
                  <a:lnTo>
                    <a:pt x="14912" y="10868"/>
                  </a:lnTo>
                  <a:lnTo>
                    <a:pt x="11804" y="10868"/>
                  </a:lnTo>
                  <a:lnTo>
                    <a:pt x="9213" y="10270"/>
                  </a:lnTo>
                  <a:lnTo>
                    <a:pt x="5069" y="7875"/>
                  </a:lnTo>
                  <a:lnTo>
                    <a:pt x="2146" y="4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9" name="object 126"/>
            <p:cNvSpPr/>
            <p:nvPr/>
          </p:nvSpPr>
          <p:spPr>
            <a:xfrm>
              <a:off x="5366086" y="4090742"/>
              <a:ext cx="49737" cy="83612"/>
            </a:xfrm>
            <a:custGeom>
              <a:avLst/>
              <a:gdLst/>
              <a:ahLst/>
              <a:cxnLst/>
              <a:rect l="l" t="t" r="r" b="b"/>
              <a:pathLst>
                <a:path w="49737" h="83612">
                  <a:moveTo>
                    <a:pt x="425" y="63597"/>
                  </a:moveTo>
                  <a:lnTo>
                    <a:pt x="1276" y="66901"/>
                  </a:lnTo>
                  <a:lnTo>
                    <a:pt x="2128" y="70203"/>
                  </a:lnTo>
                  <a:lnTo>
                    <a:pt x="3478" y="73088"/>
                  </a:lnTo>
                  <a:lnTo>
                    <a:pt x="5328" y="75556"/>
                  </a:lnTo>
                  <a:lnTo>
                    <a:pt x="9603" y="79983"/>
                  </a:lnTo>
                  <a:lnTo>
                    <a:pt x="8401" y="65775"/>
                  </a:lnTo>
                  <a:lnTo>
                    <a:pt x="7882" y="63199"/>
                  </a:lnTo>
                  <a:lnTo>
                    <a:pt x="7364" y="60622"/>
                  </a:lnTo>
                  <a:lnTo>
                    <a:pt x="7105" y="57990"/>
                  </a:lnTo>
                  <a:lnTo>
                    <a:pt x="7105" y="52765"/>
                  </a:lnTo>
                  <a:lnTo>
                    <a:pt x="7401" y="50280"/>
                  </a:lnTo>
                  <a:lnTo>
                    <a:pt x="8585" y="45416"/>
                  </a:lnTo>
                  <a:lnTo>
                    <a:pt x="10880" y="41315"/>
                  </a:lnTo>
                  <a:lnTo>
                    <a:pt x="13933" y="37832"/>
                  </a:lnTo>
                  <a:lnTo>
                    <a:pt x="18152" y="35436"/>
                  </a:lnTo>
                  <a:lnTo>
                    <a:pt x="20760" y="34838"/>
                  </a:lnTo>
                  <a:lnTo>
                    <a:pt x="27125" y="34838"/>
                  </a:lnTo>
                  <a:lnTo>
                    <a:pt x="30252" y="35745"/>
                  </a:lnTo>
                  <a:lnTo>
                    <a:pt x="33251" y="37560"/>
                  </a:lnTo>
                  <a:lnTo>
                    <a:pt x="36248" y="39375"/>
                  </a:lnTo>
                  <a:lnTo>
                    <a:pt x="39375" y="41987"/>
                  </a:lnTo>
                  <a:lnTo>
                    <a:pt x="42631" y="45398"/>
                  </a:lnTo>
                  <a:lnTo>
                    <a:pt x="42631" y="65648"/>
                  </a:lnTo>
                  <a:lnTo>
                    <a:pt x="39005" y="69404"/>
                  </a:lnTo>
                  <a:lnTo>
                    <a:pt x="35600" y="72235"/>
                  </a:lnTo>
                  <a:lnTo>
                    <a:pt x="32418" y="74249"/>
                  </a:lnTo>
                  <a:lnTo>
                    <a:pt x="29345" y="75737"/>
                  </a:lnTo>
                  <a:lnTo>
                    <a:pt x="26385" y="76462"/>
                  </a:lnTo>
                  <a:lnTo>
                    <a:pt x="23313" y="76644"/>
                  </a:lnTo>
                  <a:lnTo>
                    <a:pt x="23425" y="83612"/>
                  </a:lnTo>
                  <a:lnTo>
                    <a:pt x="27273" y="83612"/>
                  </a:lnTo>
                  <a:lnTo>
                    <a:pt x="30826" y="82796"/>
                  </a:lnTo>
                  <a:lnTo>
                    <a:pt x="34082" y="81163"/>
                  </a:lnTo>
                  <a:lnTo>
                    <a:pt x="37339" y="79529"/>
                  </a:lnTo>
                  <a:lnTo>
                    <a:pt x="40485" y="77261"/>
                  </a:lnTo>
                  <a:lnTo>
                    <a:pt x="43519" y="74358"/>
                  </a:lnTo>
                  <a:lnTo>
                    <a:pt x="43519" y="81653"/>
                  </a:lnTo>
                  <a:lnTo>
                    <a:pt x="43982" y="83031"/>
                  </a:lnTo>
                  <a:lnTo>
                    <a:pt x="46739" y="83612"/>
                  </a:lnTo>
                  <a:lnTo>
                    <a:pt x="49737" y="81761"/>
                  </a:lnTo>
                  <a:lnTo>
                    <a:pt x="49737" y="1959"/>
                  </a:lnTo>
                  <a:lnTo>
                    <a:pt x="48385" y="271"/>
                  </a:lnTo>
                  <a:lnTo>
                    <a:pt x="45444" y="0"/>
                  </a:lnTo>
                  <a:lnTo>
                    <a:pt x="42631" y="2068"/>
                  </a:lnTo>
                  <a:lnTo>
                    <a:pt x="42631" y="35491"/>
                  </a:lnTo>
                  <a:lnTo>
                    <a:pt x="39893" y="33023"/>
                  </a:lnTo>
                  <a:lnTo>
                    <a:pt x="37118" y="31136"/>
                  </a:lnTo>
                  <a:lnTo>
                    <a:pt x="34305" y="29829"/>
                  </a:lnTo>
                  <a:lnTo>
                    <a:pt x="31492" y="28524"/>
                  </a:lnTo>
                  <a:lnTo>
                    <a:pt x="28384" y="27870"/>
                  </a:lnTo>
                  <a:lnTo>
                    <a:pt x="20909" y="27870"/>
                  </a:lnTo>
                  <a:lnTo>
                    <a:pt x="17318" y="28541"/>
                  </a:lnTo>
                  <a:lnTo>
                    <a:pt x="14210" y="29884"/>
                  </a:lnTo>
                  <a:lnTo>
                    <a:pt x="11102" y="31228"/>
                  </a:lnTo>
                  <a:lnTo>
                    <a:pt x="8493" y="33133"/>
                  </a:lnTo>
                  <a:lnTo>
                    <a:pt x="4274" y="38068"/>
                  </a:lnTo>
                  <a:lnTo>
                    <a:pt x="2683" y="41061"/>
                  </a:lnTo>
                  <a:lnTo>
                    <a:pt x="1610" y="44582"/>
                  </a:lnTo>
                  <a:lnTo>
                    <a:pt x="537" y="48102"/>
                  </a:lnTo>
                  <a:lnTo>
                    <a:pt x="0" y="52040"/>
                  </a:lnTo>
                  <a:lnTo>
                    <a:pt x="0" y="60096"/>
                  </a:lnTo>
                  <a:lnTo>
                    <a:pt x="425" y="635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0" name="object 127"/>
            <p:cNvSpPr/>
            <p:nvPr/>
          </p:nvSpPr>
          <p:spPr>
            <a:xfrm>
              <a:off x="5167139" y="4118612"/>
              <a:ext cx="49737" cy="55742"/>
            </a:xfrm>
            <a:custGeom>
              <a:avLst/>
              <a:gdLst/>
              <a:ahLst/>
              <a:cxnLst/>
              <a:rect l="l" t="t" r="r" b="b"/>
              <a:pathLst>
                <a:path w="49737" h="55742">
                  <a:moveTo>
                    <a:pt x="1332" y="55561"/>
                  </a:moveTo>
                  <a:lnTo>
                    <a:pt x="4292" y="55742"/>
                  </a:lnTo>
                  <a:lnTo>
                    <a:pt x="7105" y="53891"/>
                  </a:lnTo>
                  <a:lnTo>
                    <a:pt x="7105" y="17092"/>
                  </a:lnTo>
                  <a:lnTo>
                    <a:pt x="10732" y="13754"/>
                  </a:lnTo>
                  <a:lnTo>
                    <a:pt x="14192" y="11231"/>
                  </a:lnTo>
                  <a:lnTo>
                    <a:pt x="17486" y="9527"/>
                  </a:lnTo>
                  <a:lnTo>
                    <a:pt x="20779" y="7820"/>
                  </a:lnTo>
                  <a:lnTo>
                    <a:pt x="24091" y="6968"/>
                  </a:lnTo>
                  <a:lnTo>
                    <a:pt x="29938" y="6968"/>
                  </a:lnTo>
                  <a:lnTo>
                    <a:pt x="34138" y="8002"/>
                  </a:lnTo>
                  <a:lnTo>
                    <a:pt x="37691" y="9707"/>
                  </a:lnTo>
                  <a:lnTo>
                    <a:pt x="40133" y="12393"/>
                  </a:lnTo>
                  <a:lnTo>
                    <a:pt x="41687" y="15786"/>
                  </a:lnTo>
                  <a:lnTo>
                    <a:pt x="42631" y="20032"/>
                  </a:lnTo>
                  <a:lnTo>
                    <a:pt x="42631" y="53891"/>
                  </a:lnTo>
                  <a:lnTo>
                    <a:pt x="43963" y="55561"/>
                  </a:lnTo>
                  <a:lnTo>
                    <a:pt x="46923" y="55742"/>
                  </a:lnTo>
                  <a:lnTo>
                    <a:pt x="49737" y="54000"/>
                  </a:lnTo>
                  <a:lnTo>
                    <a:pt x="49737" y="18944"/>
                  </a:lnTo>
                  <a:lnTo>
                    <a:pt x="49348" y="15805"/>
                  </a:lnTo>
                  <a:lnTo>
                    <a:pt x="48571" y="13228"/>
                  </a:lnTo>
                  <a:lnTo>
                    <a:pt x="47793" y="10651"/>
                  </a:lnTo>
                  <a:lnTo>
                    <a:pt x="44796" y="6423"/>
                  </a:lnTo>
                  <a:lnTo>
                    <a:pt x="40763" y="2904"/>
                  </a:lnTo>
                  <a:lnTo>
                    <a:pt x="37913" y="1742"/>
                  </a:lnTo>
                  <a:lnTo>
                    <a:pt x="35063" y="580"/>
                  </a:lnTo>
                  <a:lnTo>
                    <a:pt x="31567" y="0"/>
                  </a:lnTo>
                  <a:lnTo>
                    <a:pt x="23869" y="0"/>
                  </a:lnTo>
                  <a:lnTo>
                    <a:pt x="20335" y="690"/>
                  </a:lnTo>
                  <a:lnTo>
                    <a:pt x="16819" y="2068"/>
                  </a:lnTo>
                  <a:lnTo>
                    <a:pt x="13304" y="3448"/>
                  </a:lnTo>
                  <a:lnTo>
                    <a:pt x="9806" y="5626"/>
                  </a:lnTo>
                  <a:lnTo>
                    <a:pt x="6328" y="8601"/>
                  </a:lnTo>
                  <a:lnTo>
                    <a:pt x="6328" y="1742"/>
                  </a:lnTo>
                  <a:lnTo>
                    <a:pt x="5125" y="181"/>
                  </a:lnTo>
                  <a:lnTo>
                    <a:pt x="2553" y="0"/>
                  </a:lnTo>
                  <a:lnTo>
                    <a:pt x="0" y="1742"/>
                  </a:lnTo>
                  <a:lnTo>
                    <a:pt x="0" y="54000"/>
                  </a:lnTo>
                  <a:lnTo>
                    <a:pt x="1332" y="555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1" name="object 128"/>
            <p:cNvSpPr/>
            <p:nvPr/>
          </p:nvSpPr>
          <p:spPr>
            <a:xfrm>
              <a:off x="5088982" y="4097709"/>
              <a:ext cx="63947" cy="76645"/>
            </a:xfrm>
            <a:custGeom>
              <a:avLst/>
              <a:gdLst/>
              <a:ahLst/>
              <a:cxnLst/>
              <a:rect l="l" t="t" r="r" b="b"/>
              <a:pathLst>
                <a:path w="63947" h="76645">
                  <a:moveTo>
                    <a:pt x="22388" y="76046"/>
                  </a:moveTo>
                  <a:lnTo>
                    <a:pt x="26644" y="76645"/>
                  </a:lnTo>
                  <a:lnTo>
                    <a:pt x="36414" y="76645"/>
                  </a:lnTo>
                  <a:lnTo>
                    <a:pt x="40984" y="76009"/>
                  </a:lnTo>
                  <a:lnTo>
                    <a:pt x="45017" y="74739"/>
                  </a:lnTo>
                  <a:lnTo>
                    <a:pt x="49051" y="73469"/>
                  </a:lnTo>
                  <a:lnTo>
                    <a:pt x="52456" y="71582"/>
                  </a:lnTo>
                  <a:lnTo>
                    <a:pt x="55232" y="69079"/>
                  </a:lnTo>
                  <a:lnTo>
                    <a:pt x="58007" y="66574"/>
                  </a:lnTo>
                  <a:lnTo>
                    <a:pt x="60153" y="63544"/>
                  </a:lnTo>
                  <a:lnTo>
                    <a:pt x="61671" y="59988"/>
                  </a:lnTo>
                  <a:lnTo>
                    <a:pt x="63188" y="56431"/>
                  </a:lnTo>
                  <a:lnTo>
                    <a:pt x="63947" y="52367"/>
                  </a:lnTo>
                  <a:lnTo>
                    <a:pt x="63947" y="1850"/>
                  </a:lnTo>
                  <a:lnTo>
                    <a:pt x="62595" y="273"/>
                  </a:lnTo>
                  <a:lnTo>
                    <a:pt x="59728" y="0"/>
                  </a:lnTo>
                  <a:lnTo>
                    <a:pt x="56841" y="1850"/>
                  </a:lnTo>
                  <a:lnTo>
                    <a:pt x="56841" y="52367"/>
                  </a:lnTo>
                  <a:lnTo>
                    <a:pt x="56286" y="55397"/>
                  </a:lnTo>
                  <a:lnTo>
                    <a:pt x="55176" y="57974"/>
                  </a:lnTo>
                  <a:lnTo>
                    <a:pt x="54066" y="60551"/>
                  </a:lnTo>
                  <a:lnTo>
                    <a:pt x="52438" y="62710"/>
                  </a:lnTo>
                  <a:lnTo>
                    <a:pt x="48145" y="66193"/>
                  </a:lnTo>
                  <a:lnTo>
                    <a:pt x="45535" y="67500"/>
                  </a:lnTo>
                  <a:lnTo>
                    <a:pt x="42464" y="68370"/>
                  </a:lnTo>
                  <a:lnTo>
                    <a:pt x="39392" y="69241"/>
                  </a:lnTo>
                  <a:lnTo>
                    <a:pt x="35896" y="69677"/>
                  </a:lnTo>
                  <a:lnTo>
                    <a:pt x="28199" y="69677"/>
                  </a:lnTo>
                  <a:lnTo>
                    <a:pt x="24775" y="69223"/>
                  </a:lnTo>
                  <a:lnTo>
                    <a:pt x="21704" y="68317"/>
                  </a:lnTo>
                  <a:lnTo>
                    <a:pt x="18632" y="67409"/>
                  </a:lnTo>
                  <a:lnTo>
                    <a:pt x="16004" y="66084"/>
                  </a:lnTo>
                  <a:lnTo>
                    <a:pt x="13821" y="64343"/>
                  </a:lnTo>
                  <a:lnTo>
                    <a:pt x="9973" y="60405"/>
                  </a:lnTo>
                  <a:lnTo>
                    <a:pt x="8826" y="57755"/>
                  </a:lnTo>
                  <a:lnTo>
                    <a:pt x="7678" y="55106"/>
                  </a:lnTo>
                  <a:lnTo>
                    <a:pt x="7105" y="52003"/>
                  </a:lnTo>
                  <a:lnTo>
                    <a:pt x="7105" y="1850"/>
                  </a:lnTo>
                  <a:lnTo>
                    <a:pt x="5754" y="273"/>
                  </a:lnTo>
                  <a:lnTo>
                    <a:pt x="2811" y="0"/>
                  </a:lnTo>
                  <a:lnTo>
                    <a:pt x="0" y="1850"/>
                  </a:lnTo>
                  <a:lnTo>
                    <a:pt x="0" y="53129"/>
                  </a:lnTo>
                  <a:lnTo>
                    <a:pt x="740" y="57175"/>
                  </a:lnTo>
                  <a:lnTo>
                    <a:pt x="2219" y="60695"/>
                  </a:lnTo>
                  <a:lnTo>
                    <a:pt x="3700" y="64216"/>
                  </a:lnTo>
                  <a:lnTo>
                    <a:pt x="5828" y="67155"/>
                  </a:lnTo>
                  <a:lnTo>
                    <a:pt x="8604" y="69514"/>
                  </a:lnTo>
                  <a:lnTo>
                    <a:pt x="11379" y="71873"/>
                  </a:lnTo>
                  <a:lnTo>
                    <a:pt x="14691" y="73651"/>
                  </a:lnTo>
                  <a:lnTo>
                    <a:pt x="18539" y="74848"/>
                  </a:lnTo>
                  <a:lnTo>
                    <a:pt x="22388" y="760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2" name="object 129"/>
            <p:cNvSpPr/>
            <p:nvPr/>
          </p:nvSpPr>
          <p:spPr>
            <a:xfrm>
              <a:off x="5231086" y="4118612"/>
              <a:ext cx="7105" cy="55742"/>
            </a:xfrm>
            <a:custGeom>
              <a:avLst/>
              <a:gdLst/>
              <a:ahLst/>
              <a:cxnLst/>
              <a:rect l="l" t="t" r="r" b="b"/>
              <a:pathLst>
                <a:path w="7105" h="55742">
                  <a:moveTo>
                    <a:pt x="0" y="1742"/>
                  </a:moveTo>
                  <a:lnTo>
                    <a:pt x="0" y="54000"/>
                  </a:lnTo>
                  <a:lnTo>
                    <a:pt x="1332" y="55561"/>
                  </a:lnTo>
                  <a:lnTo>
                    <a:pt x="4292" y="55742"/>
                  </a:lnTo>
                  <a:lnTo>
                    <a:pt x="7105" y="54000"/>
                  </a:lnTo>
                  <a:lnTo>
                    <a:pt x="7105" y="1742"/>
                  </a:lnTo>
                  <a:lnTo>
                    <a:pt x="5773" y="181"/>
                  </a:lnTo>
                  <a:lnTo>
                    <a:pt x="2813" y="0"/>
                  </a:lnTo>
                  <a:lnTo>
                    <a:pt x="0" y="17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3" name="object 130"/>
            <p:cNvSpPr/>
            <p:nvPr/>
          </p:nvSpPr>
          <p:spPr>
            <a:xfrm>
              <a:off x="5231086" y="4090742"/>
              <a:ext cx="14211" cy="13935"/>
            </a:xfrm>
            <a:custGeom>
              <a:avLst/>
              <a:gdLst/>
              <a:ahLst/>
              <a:cxnLst/>
              <a:rect l="l" t="t" r="r" b="b"/>
              <a:pathLst>
                <a:path w="14211" h="13935">
                  <a:moveTo>
                    <a:pt x="14211" y="6859"/>
                  </a:moveTo>
                  <a:lnTo>
                    <a:pt x="14211" y="4245"/>
                  </a:lnTo>
                  <a:lnTo>
                    <a:pt x="12712" y="1469"/>
                  </a:lnTo>
                  <a:lnTo>
                    <a:pt x="9880" y="0"/>
                  </a:lnTo>
                  <a:lnTo>
                    <a:pt x="4478" y="0"/>
                  </a:lnTo>
                  <a:lnTo>
                    <a:pt x="1554" y="1469"/>
                  </a:lnTo>
                  <a:lnTo>
                    <a:pt x="0" y="4317"/>
                  </a:lnTo>
                  <a:lnTo>
                    <a:pt x="0" y="9688"/>
                  </a:lnTo>
                  <a:lnTo>
                    <a:pt x="1498" y="12465"/>
                  </a:lnTo>
                  <a:lnTo>
                    <a:pt x="4330" y="13935"/>
                  </a:lnTo>
                  <a:lnTo>
                    <a:pt x="9733" y="13935"/>
                  </a:lnTo>
                  <a:lnTo>
                    <a:pt x="12656" y="12465"/>
                  </a:lnTo>
                  <a:lnTo>
                    <a:pt x="14211" y="9616"/>
                  </a:lnTo>
                  <a:lnTo>
                    <a:pt x="14211" y="6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4" name="object 131"/>
            <p:cNvSpPr/>
            <p:nvPr/>
          </p:nvSpPr>
          <p:spPr>
            <a:xfrm>
              <a:off x="5259508" y="4104678"/>
              <a:ext cx="35526" cy="69677"/>
            </a:xfrm>
            <a:custGeom>
              <a:avLst/>
              <a:gdLst/>
              <a:ahLst/>
              <a:cxnLst/>
              <a:rect l="l" t="t" r="r" b="b"/>
              <a:pathLst>
                <a:path w="35526" h="69677">
                  <a:moveTo>
                    <a:pt x="14210" y="1850"/>
                  </a:moveTo>
                  <a:lnTo>
                    <a:pt x="12877" y="181"/>
                  </a:lnTo>
                  <a:lnTo>
                    <a:pt x="9917" y="0"/>
                  </a:lnTo>
                  <a:lnTo>
                    <a:pt x="7105" y="1850"/>
                  </a:lnTo>
                  <a:lnTo>
                    <a:pt x="7105" y="13934"/>
                  </a:lnTo>
                  <a:lnTo>
                    <a:pt x="1554" y="13934"/>
                  </a:lnTo>
                  <a:lnTo>
                    <a:pt x="388" y="14697"/>
                  </a:lnTo>
                  <a:lnTo>
                    <a:pt x="0" y="17419"/>
                  </a:lnTo>
                  <a:lnTo>
                    <a:pt x="1442" y="20902"/>
                  </a:lnTo>
                  <a:lnTo>
                    <a:pt x="7105" y="20902"/>
                  </a:lnTo>
                  <a:lnTo>
                    <a:pt x="7105" y="54870"/>
                  </a:lnTo>
                  <a:lnTo>
                    <a:pt x="7420" y="57519"/>
                  </a:lnTo>
                  <a:lnTo>
                    <a:pt x="8677" y="62019"/>
                  </a:lnTo>
                  <a:lnTo>
                    <a:pt x="11102" y="65321"/>
                  </a:lnTo>
                  <a:lnTo>
                    <a:pt x="14321" y="67862"/>
                  </a:lnTo>
                  <a:lnTo>
                    <a:pt x="18761" y="69314"/>
                  </a:lnTo>
                  <a:lnTo>
                    <a:pt x="21426" y="69677"/>
                  </a:lnTo>
                  <a:lnTo>
                    <a:pt x="26588" y="69622"/>
                  </a:lnTo>
                  <a:lnTo>
                    <a:pt x="29550" y="69277"/>
                  </a:lnTo>
                  <a:lnTo>
                    <a:pt x="32214" y="68806"/>
                  </a:lnTo>
                  <a:lnTo>
                    <a:pt x="35063" y="67208"/>
                  </a:lnTo>
                  <a:lnTo>
                    <a:pt x="35526" y="64342"/>
                  </a:lnTo>
                  <a:lnTo>
                    <a:pt x="35526" y="63760"/>
                  </a:lnTo>
                  <a:lnTo>
                    <a:pt x="33195" y="60966"/>
                  </a:lnTo>
                  <a:lnTo>
                    <a:pt x="30308" y="61892"/>
                  </a:lnTo>
                  <a:lnTo>
                    <a:pt x="27698" y="62437"/>
                  </a:lnTo>
                  <a:lnTo>
                    <a:pt x="24424" y="62708"/>
                  </a:lnTo>
                  <a:lnTo>
                    <a:pt x="20575" y="62708"/>
                  </a:lnTo>
                  <a:lnTo>
                    <a:pt x="17910" y="61747"/>
                  </a:lnTo>
                  <a:lnTo>
                    <a:pt x="14950" y="57900"/>
                  </a:lnTo>
                  <a:lnTo>
                    <a:pt x="14210" y="55051"/>
                  </a:lnTo>
                  <a:lnTo>
                    <a:pt x="14210" y="20902"/>
                  </a:lnTo>
                  <a:lnTo>
                    <a:pt x="32861" y="20902"/>
                  </a:lnTo>
                  <a:lnTo>
                    <a:pt x="35285" y="19541"/>
                  </a:lnTo>
                  <a:lnTo>
                    <a:pt x="35471" y="16221"/>
                  </a:lnTo>
                  <a:lnTo>
                    <a:pt x="32861" y="13934"/>
                  </a:lnTo>
                  <a:lnTo>
                    <a:pt x="14210" y="13934"/>
                  </a:lnTo>
                  <a:lnTo>
                    <a:pt x="14210" y="1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5" name="object 132"/>
            <p:cNvSpPr/>
            <p:nvPr/>
          </p:nvSpPr>
          <p:spPr>
            <a:xfrm>
              <a:off x="5302139" y="4120572"/>
              <a:ext cx="15339" cy="44583"/>
            </a:xfrm>
            <a:custGeom>
              <a:avLst/>
              <a:gdLst/>
              <a:ahLst/>
              <a:cxnLst/>
              <a:rect l="l" t="t" r="r" b="b"/>
              <a:pathLst>
                <a:path w="15339" h="44583">
                  <a:moveTo>
                    <a:pt x="591" y="17872"/>
                  </a:moveTo>
                  <a:lnTo>
                    <a:pt x="0" y="21774"/>
                  </a:lnTo>
                  <a:lnTo>
                    <a:pt x="0" y="30702"/>
                  </a:lnTo>
                  <a:lnTo>
                    <a:pt x="610" y="34729"/>
                  </a:lnTo>
                  <a:lnTo>
                    <a:pt x="1831" y="38214"/>
                  </a:lnTo>
                  <a:lnTo>
                    <a:pt x="3053" y="41697"/>
                  </a:lnTo>
                  <a:lnTo>
                    <a:pt x="4866" y="44583"/>
                  </a:lnTo>
                  <a:lnTo>
                    <a:pt x="7105" y="18944"/>
                  </a:lnTo>
                  <a:lnTo>
                    <a:pt x="7641" y="15369"/>
                  </a:lnTo>
                  <a:lnTo>
                    <a:pt x="9344" y="11958"/>
                  </a:lnTo>
                  <a:lnTo>
                    <a:pt x="11990" y="9199"/>
                  </a:lnTo>
                  <a:lnTo>
                    <a:pt x="15339" y="6913"/>
                  </a:lnTo>
                  <a:lnTo>
                    <a:pt x="15209" y="0"/>
                  </a:lnTo>
                  <a:lnTo>
                    <a:pt x="12026" y="1306"/>
                  </a:lnTo>
                  <a:lnTo>
                    <a:pt x="9288" y="3176"/>
                  </a:lnTo>
                  <a:lnTo>
                    <a:pt x="4700" y="8039"/>
                  </a:lnTo>
                  <a:lnTo>
                    <a:pt x="2960" y="10979"/>
                  </a:lnTo>
                  <a:lnTo>
                    <a:pt x="1776" y="14425"/>
                  </a:lnTo>
                  <a:lnTo>
                    <a:pt x="591" y="17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6" name="object 133"/>
            <p:cNvSpPr/>
            <p:nvPr/>
          </p:nvSpPr>
          <p:spPr>
            <a:xfrm>
              <a:off x="5307006" y="4118612"/>
              <a:ext cx="44870" cy="55742"/>
            </a:xfrm>
            <a:custGeom>
              <a:avLst/>
              <a:gdLst/>
              <a:ahLst/>
              <a:cxnLst/>
              <a:rect l="l" t="t" r="r" b="b"/>
              <a:pathLst>
                <a:path w="44870" h="55742">
                  <a:moveTo>
                    <a:pt x="22555" y="48774"/>
                  </a:moveTo>
                  <a:lnTo>
                    <a:pt x="18780" y="48774"/>
                  </a:lnTo>
                  <a:lnTo>
                    <a:pt x="15598" y="48284"/>
                  </a:lnTo>
                  <a:lnTo>
                    <a:pt x="13007" y="47304"/>
                  </a:lnTo>
                  <a:lnTo>
                    <a:pt x="10416" y="46324"/>
                  </a:lnTo>
                  <a:lnTo>
                    <a:pt x="6734" y="43059"/>
                  </a:lnTo>
                  <a:lnTo>
                    <a:pt x="3996" y="39013"/>
                  </a:lnTo>
                  <a:lnTo>
                    <a:pt x="3293" y="36471"/>
                  </a:lnTo>
                  <a:lnTo>
                    <a:pt x="2590" y="33931"/>
                  </a:lnTo>
                  <a:lnTo>
                    <a:pt x="2239" y="31064"/>
                  </a:lnTo>
                  <a:lnTo>
                    <a:pt x="2239" y="27871"/>
                  </a:lnTo>
                  <a:lnTo>
                    <a:pt x="41761" y="27871"/>
                  </a:lnTo>
                  <a:lnTo>
                    <a:pt x="44870" y="25439"/>
                  </a:lnTo>
                  <a:lnTo>
                    <a:pt x="44870" y="19415"/>
                  </a:lnTo>
                  <a:lnTo>
                    <a:pt x="44425" y="16494"/>
                  </a:lnTo>
                  <a:lnTo>
                    <a:pt x="43538" y="13773"/>
                  </a:lnTo>
                  <a:lnTo>
                    <a:pt x="42650" y="11050"/>
                  </a:lnTo>
                  <a:lnTo>
                    <a:pt x="39319" y="6642"/>
                  </a:lnTo>
                  <a:lnTo>
                    <a:pt x="34933" y="2994"/>
                  </a:lnTo>
                  <a:lnTo>
                    <a:pt x="31936" y="1797"/>
                  </a:lnTo>
                  <a:lnTo>
                    <a:pt x="28938" y="599"/>
                  </a:lnTo>
                  <a:lnTo>
                    <a:pt x="25330" y="0"/>
                  </a:lnTo>
                  <a:lnTo>
                    <a:pt x="17115" y="0"/>
                  </a:lnTo>
                  <a:lnTo>
                    <a:pt x="13525" y="654"/>
                  </a:lnTo>
                  <a:lnTo>
                    <a:pt x="10342" y="1959"/>
                  </a:lnTo>
                  <a:lnTo>
                    <a:pt x="10472" y="8873"/>
                  </a:lnTo>
                  <a:lnTo>
                    <a:pt x="14987" y="7349"/>
                  </a:lnTo>
                  <a:lnTo>
                    <a:pt x="17597" y="6968"/>
                  </a:lnTo>
                  <a:lnTo>
                    <a:pt x="26329" y="6968"/>
                  </a:lnTo>
                  <a:lnTo>
                    <a:pt x="30659" y="8201"/>
                  </a:lnTo>
                  <a:lnTo>
                    <a:pt x="33545" y="10669"/>
                  </a:lnTo>
                  <a:lnTo>
                    <a:pt x="36432" y="13138"/>
                  </a:lnTo>
                  <a:lnTo>
                    <a:pt x="37838" y="16548"/>
                  </a:lnTo>
                  <a:lnTo>
                    <a:pt x="37764" y="20904"/>
                  </a:lnTo>
                  <a:lnTo>
                    <a:pt x="2239" y="20904"/>
                  </a:lnTo>
                  <a:lnTo>
                    <a:pt x="0" y="46542"/>
                  </a:lnTo>
                  <a:lnTo>
                    <a:pt x="4810" y="51114"/>
                  </a:lnTo>
                  <a:lnTo>
                    <a:pt x="7752" y="52838"/>
                  </a:lnTo>
                  <a:lnTo>
                    <a:pt x="11230" y="54000"/>
                  </a:lnTo>
                  <a:lnTo>
                    <a:pt x="14709" y="55161"/>
                  </a:lnTo>
                  <a:lnTo>
                    <a:pt x="18780" y="55742"/>
                  </a:lnTo>
                  <a:lnTo>
                    <a:pt x="26107" y="55742"/>
                  </a:lnTo>
                  <a:lnTo>
                    <a:pt x="31047" y="54762"/>
                  </a:lnTo>
                  <a:lnTo>
                    <a:pt x="35544" y="53383"/>
                  </a:lnTo>
                  <a:lnTo>
                    <a:pt x="39096" y="51786"/>
                  </a:lnTo>
                  <a:lnTo>
                    <a:pt x="41705" y="50081"/>
                  </a:lnTo>
                  <a:lnTo>
                    <a:pt x="44648" y="47195"/>
                  </a:lnTo>
                  <a:lnTo>
                    <a:pt x="44870" y="44528"/>
                  </a:lnTo>
                  <a:lnTo>
                    <a:pt x="42464" y="41807"/>
                  </a:lnTo>
                  <a:lnTo>
                    <a:pt x="39429" y="43620"/>
                  </a:lnTo>
                  <a:lnTo>
                    <a:pt x="36377" y="45290"/>
                  </a:lnTo>
                  <a:lnTo>
                    <a:pt x="32731" y="46959"/>
                  </a:lnTo>
                  <a:lnTo>
                    <a:pt x="28143" y="48411"/>
                  </a:lnTo>
                  <a:lnTo>
                    <a:pt x="25515" y="48774"/>
                  </a:lnTo>
                  <a:lnTo>
                    <a:pt x="22555" y="487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7" name="object 117"/>
            <p:cNvSpPr/>
            <p:nvPr/>
          </p:nvSpPr>
          <p:spPr>
            <a:xfrm>
              <a:off x="5458454" y="4097709"/>
              <a:ext cx="49737" cy="76645"/>
            </a:xfrm>
            <a:custGeom>
              <a:avLst/>
              <a:gdLst/>
              <a:ahLst/>
              <a:cxnLst/>
              <a:rect l="l" t="t" r="r" b="b"/>
              <a:pathLst>
                <a:path w="49737" h="76645">
                  <a:moveTo>
                    <a:pt x="7105" y="16911"/>
                  </a:moveTo>
                  <a:lnTo>
                    <a:pt x="7993" y="13990"/>
                  </a:lnTo>
                  <a:lnTo>
                    <a:pt x="10657" y="10342"/>
                  </a:lnTo>
                  <a:lnTo>
                    <a:pt x="13359" y="8510"/>
                  </a:lnTo>
                  <a:lnTo>
                    <a:pt x="17059" y="7277"/>
                  </a:lnTo>
                  <a:lnTo>
                    <a:pt x="21648" y="6968"/>
                  </a:lnTo>
                  <a:lnTo>
                    <a:pt x="24312" y="6968"/>
                  </a:lnTo>
                  <a:lnTo>
                    <a:pt x="28864" y="8056"/>
                  </a:lnTo>
                  <a:lnTo>
                    <a:pt x="32861" y="9598"/>
                  </a:lnTo>
                  <a:lnTo>
                    <a:pt x="35970" y="11413"/>
                  </a:lnTo>
                  <a:lnTo>
                    <a:pt x="39430" y="13590"/>
                  </a:lnTo>
                  <a:lnTo>
                    <a:pt x="42594" y="11449"/>
                  </a:lnTo>
                  <a:lnTo>
                    <a:pt x="42538" y="8473"/>
                  </a:lnTo>
                  <a:lnTo>
                    <a:pt x="40928" y="5698"/>
                  </a:lnTo>
                  <a:lnTo>
                    <a:pt x="37598" y="3448"/>
                  </a:lnTo>
                  <a:lnTo>
                    <a:pt x="34637" y="2123"/>
                  </a:lnTo>
                  <a:lnTo>
                    <a:pt x="31399" y="998"/>
                  </a:lnTo>
                  <a:lnTo>
                    <a:pt x="27773" y="199"/>
                  </a:lnTo>
                  <a:lnTo>
                    <a:pt x="24201" y="0"/>
                  </a:lnTo>
                  <a:lnTo>
                    <a:pt x="20797" y="0"/>
                  </a:lnTo>
                  <a:lnTo>
                    <a:pt x="17597" y="435"/>
                  </a:lnTo>
                  <a:lnTo>
                    <a:pt x="14598" y="1306"/>
                  </a:lnTo>
                  <a:lnTo>
                    <a:pt x="11601" y="2178"/>
                  </a:lnTo>
                  <a:lnTo>
                    <a:pt x="9029" y="3430"/>
                  </a:lnTo>
                  <a:lnTo>
                    <a:pt x="6883" y="5062"/>
                  </a:lnTo>
                  <a:lnTo>
                    <a:pt x="3053" y="8728"/>
                  </a:lnTo>
                  <a:lnTo>
                    <a:pt x="610" y="13590"/>
                  </a:lnTo>
                  <a:lnTo>
                    <a:pt x="0" y="16367"/>
                  </a:lnTo>
                  <a:lnTo>
                    <a:pt x="0" y="22536"/>
                  </a:lnTo>
                  <a:lnTo>
                    <a:pt x="628" y="25149"/>
                  </a:lnTo>
                  <a:lnTo>
                    <a:pt x="3145" y="29504"/>
                  </a:lnTo>
                  <a:lnTo>
                    <a:pt x="6717" y="32988"/>
                  </a:lnTo>
                  <a:lnTo>
                    <a:pt x="10935" y="35981"/>
                  </a:lnTo>
                  <a:lnTo>
                    <a:pt x="13488" y="37179"/>
                  </a:lnTo>
                  <a:lnTo>
                    <a:pt x="16041" y="38376"/>
                  </a:lnTo>
                  <a:lnTo>
                    <a:pt x="18651" y="39466"/>
                  </a:lnTo>
                  <a:lnTo>
                    <a:pt x="21315" y="40445"/>
                  </a:lnTo>
                  <a:lnTo>
                    <a:pt x="23980" y="41424"/>
                  </a:lnTo>
                  <a:lnTo>
                    <a:pt x="26588" y="42387"/>
                  </a:lnTo>
                  <a:lnTo>
                    <a:pt x="29142" y="43331"/>
                  </a:lnTo>
                  <a:lnTo>
                    <a:pt x="31695" y="44274"/>
                  </a:lnTo>
                  <a:lnTo>
                    <a:pt x="33971" y="45308"/>
                  </a:lnTo>
                  <a:lnTo>
                    <a:pt x="37969" y="47557"/>
                  </a:lnTo>
                  <a:lnTo>
                    <a:pt x="40800" y="50352"/>
                  </a:lnTo>
                  <a:lnTo>
                    <a:pt x="42631" y="53637"/>
                  </a:lnTo>
                  <a:lnTo>
                    <a:pt x="42631" y="57919"/>
                  </a:lnTo>
                  <a:lnTo>
                    <a:pt x="41409" y="61621"/>
                  </a:lnTo>
                  <a:lnTo>
                    <a:pt x="39411" y="64814"/>
                  </a:lnTo>
                  <a:lnTo>
                    <a:pt x="36302" y="67137"/>
                  </a:lnTo>
                  <a:lnTo>
                    <a:pt x="32306" y="68698"/>
                  </a:lnTo>
                  <a:lnTo>
                    <a:pt x="27791" y="69677"/>
                  </a:lnTo>
                  <a:lnTo>
                    <a:pt x="21797" y="69677"/>
                  </a:lnTo>
                  <a:lnTo>
                    <a:pt x="18780" y="69296"/>
                  </a:lnTo>
                  <a:lnTo>
                    <a:pt x="16153" y="68534"/>
                  </a:lnTo>
                  <a:lnTo>
                    <a:pt x="13525" y="67772"/>
                  </a:lnTo>
                  <a:lnTo>
                    <a:pt x="9436" y="66139"/>
                  </a:lnTo>
                  <a:lnTo>
                    <a:pt x="6087" y="64523"/>
                  </a:lnTo>
                  <a:lnTo>
                    <a:pt x="2886" y="62710"/>
                  </a:lnTo>
                  <a:lnTo>
                    <a:pt x="110" y="64615"/>
                  </a:lnTo>
                  <a:lnTo>
                    <a:pt x="0" y="67428"/>
                  </a:lnTo>
                  <a:lnTo>
                    <a:pt x="1386" y="70439"/>
                  </a:lnTo>
                  <a:lnTo>
                    <a:pt x="3940" y="72236"/>
                  </a:lnTo>
                  <a:lnTo>
                    <a:pt x="6678" y="73596"/>
                  </a:lnTo>
                  <a:lnTo>
                    <a:pt x="10306" y="74903"/>
                  </a:lnTo>
                  <a:lnTo>
                    <a:pt x="14710" y="75937"/>
                  </a:lnTo>
                  <a:lnTo>
                    <a:pt x="19538" y="76645"/>
                  </a:lnTo>
                  <a:lnTo>
                    <a:pt x="26126" y="76645"/>
                  </a:lnTo>
                  <a:lnTo>
                    <a:pt x="29753" y="76173"/>
                  </a:lnTo>
                  <a:lnTo>
                    <a:pt x="33083" y="75229"/>
                  </a:lnTo>
                  <a:lnTo>
                    <a:pt x="36414" y="74286"/>
                  </a:lnTo>
                  <a:lnTo>
                    <a:pt x="39319" y="72852"/>
                  </a:lnTo>
                  <a:lnTo>
                    <a:pt x="41798" y="70929"/>
                  </a:lnTo>
                  <a:lnTo>
                    <a:pt x="46220" y="66683"/>
                  </a:lnTo>
                  <a:lnTo>
                    <a:pt x="47626" y="63962"/>
                  </a:lnTo>
                  <a:lnTo>
                    <a:pt x="49033" y="61239"/>
                  </a:lnTo>
                  <a:lnTo>
                    <a:pt x="49737" y="58138"/>
                  </a:lnTo>
                  <a:lnTo>
                    <a:pt x="49737" y="51677"/>
                  </a:lnTo>
                  <a:lnTo>
                    <a:pt x="49126" y="49100"/>
                  </a:lnTo>
                  <a:lnTo>
                    <a:pt x="46683" y="44745"/>
                  </a:lnTo>
                  <a:lnTo>
                    <a:pt x="43075" y="41262"/>
                  </a:lnTo>
                  <a:lnTo>
                    <a:pt x="38801" y="38286"/>
                  </a:lnTo>
                  <a:lnTo>
                    <a:pt x="36248" y="37124"/>
                  </a:lnTo>
                  <a:lnTo>
                    <a:pt x="33694" y="35963"/>
                  </a:lnTo>
                  <a:lnTo>
                    <a:pt x="31085" y="34893"/>
                  </a:lnTo>
                  <a:lnTo>
                    <a:pt x="28421" y="33914"/>
                  </a:lnTo>
                  <a:lnTo>
                    <a:pt x="25756" y="32933"/>
                  </a:lnTo>
                  <a:lnTo>
                    <a:pt x="23147" y="31972"/>
                  </a:lnTo>
                  <a:lnTo>
                    <a:pt x="20593" y="31028"/>
                  </a:lnTo>
                  <a:lnTo>
                    <a:pt x="18040" y="30085"/>
                  </a:lnTo>
                  <a:lnTo>
                    <a:pt x="15764" y="29032"/>
                  </a:lnTo>
                  <a:lnTo>
                    <a:pt x="11767" y="26709"/>
                  </a:lnTo>
                  <a:lnTo>
                    <a:pt x="8936" y="23897"/>
                  </a:lnTo>
                  <a:lnTo>
                    <a:pt x="7105" y="20613"/>
                  </a:lnTo>
                  <a:lnTo>
                    <a:pt x="7105" y="16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8" name="object 118"/>
            <p:cNvSpPr/>
            <p:nvPr/>
          </p:nvSpPr>
          <p:spPr>
            <a:xfrm>
              <a:off x="5515296" y="4104678"/>
              <a:ext cx="35526" cy="69677"/>
            </a:xfrm>
            <a:custGeom>
              <a:avLst/>
              <a:gdLst/>
              <a:ahLst/>
              <a:cxnLst/>
              <a:rect l="l" t="t" r="r" b="b"/>
              <a:pathLst>
                <a:path w="35526" h="69677">
                  <a:moveTo>
                    <a:pt x="14211" y="1850"/>
                  </a:moveTo>
                  <a:lnTo>
                    <a:pt x="12879" y="181"/>
                  </a:lnTo>
                  <a:lnTo>
                    <a:pt x="9917" y="0"/>
                  </a:lnTo>
                  <a:lnTo>
                    <a:pt x="7105" y="1850"/>
                  </a:lnTo>
                  <a:lnTo>
                    <a:pt x="7105" y="13934"/>
                  </a:lnTo>
                  <a:lnTo>
                    <a:pt x="1554" y="13934"/>
                  </a:lnTo>
                  <a:lnTo>
                    <a:pt x="388" y="14697"/>
                  </a:lnTo>
                  <a:lnTo>
                    <a:pt x="0" y="17419"/>
                  </a:lnTo>
                  <a:lnTo>
                    <a:pt x="1442" y="20902"/>
                  </a:lnTo>
                  <a:lnTo>
                    <a:pt x="7105" y="20902"/>
                  </a:lnTo>
                  <a:lnTo>
                    <a:pt x="7105" y="54870"/>
                  </a:lnTo>
                  <a:lnTo>
                    <a:pt x="7420" y="57519"/>
                  </a:lnTo>
                  <a:lnTo>
                    <a:pt x="8677" y="62019"/>
                  </a:lnTo>
                  <a:lnTo>
                    <a:pt x="11102" y="65321"/>
                  </a:lnTo>
                  <a:lnTo>
                    <a:pt x="14321" y="67862"/>
                  </a:lnTo>
                  <a:lnTo>
                    <a:pt x="18762" y="69314"/>
                  </a:lnTo>
                  <a:lnTo>
                    <a:pt x="21427" y="69677"/>
                  </a:lnTo>
                  <a:lnTo>
                    <a:pt x="26589" y="69622"/>
                  </a:lnTo>
                  <a:lnTo>
                    <a:pt x="29550" y="69277"/>
                  </a:lnTo>
                  <a:lnTo>
                    <a:pt x="32213" y="68806"/>
                  </a:lnTo>
                  <a:lnTo>
                    <a:pt x="35064" y="67208"/>
                  </a:lnTo>
                  <a:lnTo>
                    <a:pt x="35526" y="64342"/>
                  </a:lnTo>
                  <a:lnTo>
                    <a:pt x="35526" y="63760"/>
                  </a:lnTo>
                  <a:lnTo>
                    <a:pt x="33195" y="60966"/>
                  </a:lnTo>
                  <a:lnTo>
                    <a:pt x="30308" y="61892"/>
                  </a:lnTo>
                  <a:lnTo>
                    <a:pt x="27699" y="62437"/>
                  </a:lnTo>
                  <a:lnTo>
                    <a:pt x="24424" y="62708"/>
                  </a:lnTo>
                  <a:lnTo>
                    <a:pt x="20575" y="62708"/>
                  </a:lnTo>
                  <a:lnTo>
                    <a:pt x="17910" y="61747"/>
                  </a:lnTo>
                  <a:lnTo>
                    <a:pt x="14951" y="57900"/>
                  </a:lnTo>
                  <a:lnTo>
                    <a:pt x="14211" y="55051"/>
                  </a:lnTo>
                  <a:lnTo>
                    <a:pt x="14211" y="20902"/>
                  </a:lnTo>
                  <a:lnTo>
                    <a:pt x="32862" y="20902"/>
                  </a:lnTo>
                  <a:lnTo>
                    <a:pt x="35286" y="19541"/>
                  </a:lnTo>
                  <a:lnTo>
                    <a:pt x="35471" y="16221"/>
                  </a:lnTo>
                  <a:lnTo>
                    <a:pt x="32862" y="13934"/>
                  </a:lnTo>
                  <a:lnTo>
                    <a:pt x="14211" y="13934"/>
                  </a:lnTo>
                  <a:lnTo>
                    <a:pt x="14211" y="1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9" name="object 119"/>
            <p:cNvSpPr/>
            <p:nvPr/>
          </p:nvSpPr>
          <p:spPr>
            <a:xfrm>
              <a:off x="5557927" y="4118612"/>
              <a:ext cx="49737" cy="55742"/>
            </a:xfrm>
            <a:custGeom>
              <a:avLst/>
              <a:gdLst/>
              <a:ahLst/>
              <a:cxnLst/>
              <a:rect l="l" t="t" r="r" b="b"/>
              <a:pathLst>
                <a:path w="49737" h="55742">
                  <a:moveTo>
                    <a:pt x="8401" y="44329"/>
                  </a:moveTo>
                  <a:lnTo>
                    <a:pt x="7105" y="41951"/>
                  </a:lnTo>
                  <a:lnTo>
                    <a:pt x="10621" y="53836"/>
                  </a:lnTo>
                  <a:lnTo>
                    <a:pt x="13432" y="54598"/>
                  </a:lnTo>
                  <a:lnTo>
                    <a:pt x="16245" y="55360"/>
                  </a:lnTo>
                  <a:lnTo>
                    <a:pt x="19354" y="55742"/>
                  </a:lnTo>
                  <a:lnTo>
                    <a:pt x="26756" y="55742"/>
                  </a:lnTo>
                  <a:lnTo>
                    <a:pt x="30513" y="55161"/>
                  </a:lnTo>
                  <a:lnTo>
                    <a:pt x="34028" y="54000"/>
                  </a:lnTo>
                  <a:lnTo>
                    <a:pt x="37543" y="52838"/>
                  </a:lnTo>
                  <a:lnTo>
                    <a:pt x="40744" y="50987"/>
                  </a:lnTo>
                  <a:lnTo>
                    <a:pt x="43630" y="48447"/>
                  </a:lnTo>
                  <a:lnTo>
                    <a:pt x="43630" y="53891"/>
                  </a:lnTo>
                  <a:lnTo>
                    <a:pt x="44093" y="55288"/>
                  </a:lnTo>
                  <a:lnTo>
                    <a:pt x="46739" y="55742"/>
                  </a:lnTo>
                  <a:lnTo>
                    <a:pt x="49737" y="54000"/>
                  </a:lnTo>
                  <a:lnTo>
                    <a:pt x="49737" y="16186"/>
                  </a:lnTo>
                  <a:lnTo>
                    <a:pt x="49292" y="13392"/>
                  </a:lnTo>
                  <a:lnTo>
                    <a:pt x="48404" y="10995"/>
                  </a:lnTo>
                  <a:lnTo>
                    <a:pt x="46055" y="6587"/>
                  </a:lnTo>
                  <a:lnTo>
                    <a:pt x="41983" y="3321"/>
                  </a:lnTo>
                  <a:lnTo>
                    <a:pt x="39357" y="2086"/>
                  </a:lnTo>
                  <a:lnTo>
                    <a:pt x="36136" y="1252"/>
                  </a:lnTo>
                  <a:lnTo>
                    <a:pt x="32917" y="417"/>
                  </a:lnTo>
                  <a:lnTo>
                    <a:pt x="28976" y="0"/>
                  </a:lnTo>
                  <a:lnTo>
                    <a:pt x="21870" y="0"/>
                  </a:lnTo>
                  <a:lnTo>
                    <a:pt x="16986" y="816"/>
                  </a:lnTo>
                  <a:lnTo>
                    <a:pt x="12287" y="2033"/>
                  </a:lnTo>
                  <a:lnTo>
                    <a:pt x="8141" y="3629"/>
                  </a:lnTo>
                  <a:lnTo>
                    <a:pt x="4773" y="5499"/>
                  </a:lnTo>
                  <a:lnTo>
                    <a:pt x="869" y="8056"/>
                  </a:lnTo>
                  <a:lnTo>
                    <a:pt x="0" y="10887"/>
                  </a:lnTo>
                  <a:lnTo>
                    <a:pt x="1498" y="13718"/>
                  </a:lnTo>
                  <a:lnTo>
                    <a:pt x="4311" y="13572"/>
                  </a:lnTo>
                  <a:lnTo>
                    <a:pt x="6901" y="12120"/>
                  </a:lnTo>
                  <a:lnTo>
                    <a:pt x="10492" y="10452"/>
                  </a:lnTo>
                  <a:lnTo>
                    <a:pt x="14728" y="8782"/>
                  </a:lnTo>
                  <a:lnTo>
                    <a:pt x="17318" y="8056"/>
                  </a:lnTo>
                  <a:lnTo>
                    <a:pt x="19909" y="7330"/>
                  </a:lnTo>
                  <a:lnTo>
                    <a:pt x="22833" y="6968"/>
                  </a:lnTo>
                  <a:lnTo>
                    <a:pt x="29124" y="6968"/>
                  </a:lnTo>
                  <a:lnTo>
                    <a:pt x="31696" y="7185"/>
                  </a:lnTo>
                  <a:lnTo>
                    <a:pt x="33806" y="7621"/>
                  </a:lnTo>
                  <a:lnTo>
                    <a:pt x="37617" y="8709"/>
                  </a:lnTo>
                  <a:lnTo>
                    <a:pt x="41151" y="11558"/>
                  </a:lnTo>
                  <a:lnTo>
                    <a:pt x="42335" y="14244"/>
                  </a:lnTo>
                  <a:lnTo>
                    <a:pt x="42632" y="17419"/>
                  </a:lnTo>
                  <a:lnTo>
                    <a:pt x="42632" y="20904"/>
                  </a:lnTo>
                  <a:lnTo>
                    <a:pt x="28237" y="20904"/>
                  </a:lnTo>
                  <a:lnTo>
                    <a:pt x="23573" y="21285"/>
                  </a:lnTo>
                  <a:lnTo>
                    <a:pt x="19928" y="28633"/>
                  </a:lnTo>
                  <a:lnTo>
                    <a:pt x="22852" y="28125"/>
                  </a:lnTo>
                  <a:lnTo>
                    <a:pt x="26311" y="27871"/>
                  </a:lnTo>
                  <a:lnTo>
                    <a:pt x="42632" y="27871"/>
                  </a:lnTo>
                  <a:lnTo>
                    <a:pt x="42632" y="40173"/>
                  </a:lnTo>
                  <a:lnTo>
                    <a:pt x="39079" y="43077"/>
                  </a:lnTo>
                  <a:lnTo>
                    <a:pt x="35674" y="45236"/>
                  </a:lnTo>
                  <a:lnTo>
                    <a:pt x="32418" y="46650"/>
                  </a:lnTo>
                  <a:lnTo>
                    <a:pt x="29161" y="48066"/>
                  </a:lnTo>
                  <a:lnTo>
                    <a:pt x="25646" y="48774"/>
                  </a:lnTo>
                  <a:lnTo>
                    <a:pt x="17208" y="48774"/>
                  </a:lnTo>
                  <a:lnTo>
                    <a:pt x="13582" y="47885"/>
                  </a:lnTo>
                  <a:lnTo>
                    <a:pt x="10991" y="46107"/>
                  </a:lnTo>
                  <a:lnTo>
                    <a:pt x="8401" y="443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0" name="object 120"/>
            <p:cNvSpPr/>
            <p:nvPr/>
          </p:nvSpPr>
          <p:spPr>
            <a:xfrm>
              <a:off x="5557927" y="4139897"/>
              <a:ext cx="23573" cy="32551"/>
            </a:xfrm>
            <a:custGeom>
              <a:avLst/>
              <a:gdLst/>
              <a:ahLst/>
              <a:cxnLst/>
              <a:rect l="l" t="t" r="r" b="b"/>
              <a:pathLst>
                <a:path w="23573" h="32551">
                  <a:moveTo>
                    <a:pt x="0" y="17800"/>
                  </a:moveTo>
                  <a:lnTo>
                    <a:pt x="0" y="20412"/>
                  </a:lnTo>
                  <a:lnTo>
                    <a:pt x="554" y="22753"/>
                  </a:lnTo>
                  <a:lnTo>
                    <a:pt x="2774" y="26890"/>
                  </a:lnTo>
                  <a:lnTo>
                    <a:pt x="6272" y="30048"/>
                  </a:lnTo>
                  <a:lnTo>
                    <a:pt x="10621" y="32551"/>
                  </a:lnTo>
                  <a:lnTo>
                    <a:pt x="7105" y="20666"/>
                  </a:lnTo>
                  <a:lnTo>
                    <a:pt x="7105" y="17691"/>
                  </a:lnTo>
                  <a:lnTo>
                    <a:pt x="7550" y="14297"/>
                  </a:lnTo>
                  <a:lnTo>
                    <a:pt x="9325" y="11611"/>
                  </a:lnTo>
                  <a:lnTo>
                    <a:pt x="12656" y="9526"/>
                  </a:lnTo>
                  <a:lnTo>
                    <a:pt x="17005" y="7856"/>
                  </a:lnTo>
                  <a:lnTo>
                    <a:pt x="19928" y="7348"/>
                  </a:lnTo>
                  <a:lnTo>
                    <a:pt x="23573" y="0"/>
                  </a:lnTo>
                  <a:lnTo>
                    <a:pt x="19428" y="762"/>
                  </a:lnTo>
                  <a:lnTo>
                    <a:pt x="15283" y="1524"/>
                  </a:lnTo>
                  <a:lnTo>
                    <a:pt x="11767" y="2649"/>
                  </a:lnTo>
                  <a:lnTo>
                    <a:pt x="8882" y="4136"/>
                  </a:lnTo>
                  <a:lnTo>
                    <a:pt x="5995" y="5624"/>
                  </a:lnTo>
                  <a:lnTo>
                    <a:pt x="3793" y="7512"/>
                  </a:lnTo>
                  <a:lnTo>
                    <a:pt x="759" y="12084"/>
                  </a:lnTo>
                  <a:lnTo>
                    <a:pt x="0" y="14752"/>
                  </a:lnTo>
                  <a:lnTo>
                    <a:pt x="0" y="17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1" name="object 121"/>
            <p:cNvSpPr/>
            <p:nvPr/>
          </p:nvSpPr>
          <p:spPr>
            <a:xfrm>
              <a:off x="5621874" y="4104678"/>
              <a:ext cx="35526" cy="69677"/>
            </a:xfrm>
            <a:custGeom>
              <a:avLst/>
              <a:gdLst/>
              <a:ahLst/>
              <a:cxnLst/>
              <a:rect l="l" t="t" r="r" b="b"/>
              <a:pathLst>
                <a:path w="35526" h="69677">
                  <a:moveTo>
                    <a:pt x="14211" y="1850"/>
                  </a:moveTo>
                  <a:lnTo>
                    <a:pt x="12879" y="181"/>
                  </a:lnTo>
                  <a:lnTo>
                    <a:pt x="9917" y="0"/>
                  </a:lnTo>
                  <a:lnTo>
                    <a:pt x="7105" y="1850"/>
                  </a:lnTo>
                  <a:lnTo>
                    <a:pt x="7105" y="13934"/>
                  </a:lnTo>
                  <a:lnTo>
                    <a:pt x="1555" y="13934"/>
                  </a:lnTo>
                  <a:lnTo>
                    <a:pt x="388" y="14697"/>
                  </a:lnTo>
                  <a:lnTo>
                    <a:pt x="0" y="17419"/>
                  </a:lnTo>
                  <a:lnTo>
                    <a:pt x="1443" y="20902"/>
                  </a:lnTo>
                  <a:lnTo>
                    <a:pt x="7105" y="20902"/>
                  </a:lnTo>
                  <a:lnTo>
                    <a:pt x="7105" y="54870"/>
                  </a:lnTo>
                  <a:lnTo>
                    <a:pt x="7420" y="57519"/>
                  </a:lnTo>
                  <a:lnTo>
                    <a:pt x="8677" y="62019"/>
                  </a:lnTo>
                  <a:lnTo>
                    <a:pt x="11102" y="65321"/>
                  </a:lnTo>
                  <a:lnTo>
                    <a:pt x="14321" y="67862"/>
                  </a:lnTo>
                  <a:lnTo>
                    <a:pt x="18762" y="69314"/>
                  </a:lnTo>
                  <a:lnTo>
                    <a:pt x="21427" y="69677"/>
                  </a:lnTo>
                  <a:lnTo>
                    <a:pt x="26589" y="69622"/>
                  </a:lnTo>
                  <a:lnTo>
                    <a:pt x="29549" y="69277"/>
                  </a:lnTo>
                  <a:lnTo>
                    <a:pt x="32214" y="68806"/>
                  </a:lnTo>
                  <a:lnTo>
                    <a:pt x="35064" y="67208"/>
                  </a:lnTo>
                  <a:lnTo>
                    <a:pt x="35526" y="64342"/>
                  </a:lnTo>
                  <a:lnTo>
                    <a:pt x="35526" y="63760"/>
                  </a:lnTo>
                  <a:lnTo>
                    <a:pt x="33195" y="60966"/>
                  </a:lnTo>
                  <a:lnTo>
                    <a:pt x="30308" y="61892"/>
                  </a:lnTo>
                  <a:lnTo>
                    <a:pt x="27699" y="62437"/>
                  </a:lnTo>
                  <a:lnTo>
                    <a:pt x="24424" y="62708"/>
                  </a:lnTo>
                  <a:lnTo>
                    <a:pt x="20575" y="62708"/>
                  </a:lnTo>
                  <a:lnTo>
                    <a:pt x="17910" y="61747"/>
                  </a:lnTo>
                  <a:lnTo>
                    <a:pt x="14951" y="57900"/>
                  </a:lnTo>
                  <a:lnTo>
                    <a:pt x="14211" y="55051"/>
                  </a:lnTo>
                  <a:lnTo>
                    <a:pt x="14211" y="20902"/>
                  </a:lnTo>
                  <a:lnTo>
                    <a:pt x="32862" y="20902"/>
                  </a:lnTo>
                  <a:lnTo>
                    <a:pt x="35286" y="19541"/>
                  </a:lnTo>
                  <a:lnTo>
                    <a:pt x="35471" y="16221"/>
                  </a:lnTo>
                  <a:lnTo>
                    <a:pt x="32862" y="13934"/>
                  </a:lnTo>
                  <a:lnTo>
                    <a:pt x="14211" y="13934"/>
                  </a:lnTo>
                  <a:lnTo>
                    <a:pt x="14211" y="1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2" name="object 122"/>
            <p:cNvSpPr/>
            <p:nvPr/>
          </p:nvSpPr>
          <p:spPr>
            <a:xfrm>
              <a:off x="5664506" y="4120572"/>
              <a:ext cx="15339" cy="44583"/>
            </a:xfrm>
            <a:custGeom>
              <a:avLst/>
              <a:gdLst/>
              <a:ahLst/>
              <a:cxnLst/>
              <a:rect l="l" t="t" r="r" b="b"/>
              <a:pathLst>
                <a:path w="15339" h="44583">
                  <a:moveTo>
                    <a:pt x="591" y="17872"/>
                  </a:moveTo>
                  <a:lnTo>
                    <a:pt x="0" y="21774"/>
                  </a:lnTo>
                  <a:lnTo>
                    <a:pt x="0" y="30702"/>
                  </a:lnTo>
                  <a:lnTo>
                    <a:pt x="610" y="34729"/>
                  </a:lnTo>
                  <a:lnTo>
                    <a:pt x="1832" y="38214"/>
                  </a:lnTo>
                  <a:lnTo>
                    <a:pt x="3054" y="41697"/>
                  </a:lnTo>
                  <a:lnTo>
                    <a:pt x="4866" y="44583"/>
                  </a:lnTo>
                  <a:lnTo>
                    <a:pt x="7105" y="18944"/>
                  </a:lnTo>
                  <a:lnTo>
                    <a:pt x="7642" y="15369"/>
                  </a:lnTo>
                  <a:lnTo>
                    <a:pt x="9344" y="11958"/>
                  </a:lnTo>
                  <a:lnTo>
                    <a:pt x="11991" y="9199"/>
                  </a:lnTo>
                  <a:lnTo>
                    <a:pt x="15339" y="6913"/>
                  </a:lnTo>
                  <a:lnTo>
                    <a:pt x="15209" y="0"/>
                  </a:lnTo>
                  <a:lnTo>
                    <a:pt x="12028" y="1306"/>
                  </a:lnTo>
                  <a:lnTo>
                    <a:pt x="9288" y="3176"/>
                  </a:lnTo>
                  <a:lnTo>
                    <a:pt x="4700" y="8039"/>
                  </a:lnTo>
                  <a:lnTo>
                    <a:pt x="2961" y="10979"/>
                  </a:lnTo>
                  <a:lnTo>
                    <a:pt x="1776" y="14425"/>
                  </a:lnTo>
                  <a:lnTo>
                    <a:pt x="591" y="17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3" name="object 123"/>
            <p:cNvSpPr/>
            <p:nvPr/>
          </p:nvSpPr>
          <p:spPr>
            <a:xfrm>
              <a:off x="5669372" y="4118612"/>
              <a:ext cx="44870" cy="55742"/>
            </a:xfrm>
            <a:custGeom>
              <a:avLst/>
              <a:gdLst/>
              <a:ahLst/>
              <a:cxnLst/>
              <a:rect l="l" t="t" r="r" b="b"/>
              <a:pathLst>
                <a:path w="44870" h="55742">
                  <a:moveTo>
                    <a:pt x="22555" y="48774"/>
                  </a:moveTo>
                  <a:lnTo>
                    <a:pt x="18780" y="48774"/>
                  </a:lnTo>
                  <a:lnTo>
                    <a:pt x="15598" y="48284"/>
                  </a:lnTo>
                  <a:lnTo>
                    <a:pt x="13007" y="47304"/>
                  </a:lnTo>
                  <a:lnTo>
                    <a:pt x="10417" y="46324"/>
                  </a:lnTo>
                  <a:lnTo>
                    <a:pt x="6736" y="43059"/>
                  </a:lnTo>
                  <a:lnTo>
                    <a:pt x="3996" y="39013"/>
                  </a:lnTo>
                  <a:lnTo>
                    <a:pt x="3293" y="36471"/>
                  </a:lnTo>
                  <a:lnTo>
                    <a:pt x="2590" y="33931"/>
                  </a:lnTo>
                  <a:lnTo>
                    <a:pt x="2239" y="31064"/>
                  </a:lnTo>
                  <a:lnTo>
                    <a:pt x="2239" y="27871"/>
                  </a:lnTo>
                  <a:lnTo>
                    <a:pt x="41761" y="27871"/>
                  </a:lnTo>
                  <a:lnTo>
                    <a:pt x="44870" y="25439"/>
                  </a:lnTo>
                  <a:lnTo>
                    <a:pt x="44870" y="19415"/>
                  </a:lnTo>
                  <a:lnTo>
                    <a:pt x="44427" y="16494"/>
                  </a:lnTo>
                  <a:lnTo>
                    <a:pt x="43538" y="13773"/>
                  </a:lnTo>
                  <a:lnTo>
                    <a:pt x="42650" y="11050"/>
                  </a:lnTo>
                  <a:lnTo>
                    <a:pt x="39320" y="6642"/>
                  </a:lnTo>
                  <a:lnTo>
                    <a:pt x="34935" y="2994"/>
                  </a:lnTo>
                  <a:lnTo>
                    <a:pt x="31936" y="1797"/>
                  </a:lnTo>
                  <a:lnTo>
                    <a:pt x="28939" y="599"/>
                  </a:lnTo>
                  <a:lnTo>
                    <a:pt x="25331" y="0"/>
                  </a:lnTo>
                  <a:lnTo>
                    <a:pt x="17115" y="0"/>
                  </a:lnTo>
                  <a:lnTo>
                    <a:pt x="13525" y="654"/>
                  </a:lnTo>
                  <a:lnTo>
                    <a:pt x="10342" y="1959"/>
                  </a:lnTo>
                  <a:lnTo>
                    <a:pt x="10472" y="8873"/>
                  </a:lnTo>
                  <a:lnTo>
                    <a:pt x="14988" y="7349"/>
                  </a:lnTo>
                  <a:lnTo>
                    <a:pt x="17597" y="6968"/>
                  </a:lnTo>
                  <a:lnTo>
                    <a:pt x="26329" y="6968"/>
                  </a:lnTo>
                  <a:lnTo>
                    <a:pt x="30660" y="8201"/>
                  </a:lnTo>
                  <a:lnTo>
                    <a:pt x="33545" y="10669"/>
                  </a:lnTo>
                  <a:lnTo>
                    <a:pt x="36433" y="13138"/>
                  </a:lnTo>
                  <a:lnTo>
                    <a:pt x="37839" y="16548"/>
                  </a:lnTo>
                  <a:lnTo>
                    <a:pt x="37765" y="20904"/>
                  </a:lnTo>
                  <a:lnTo>
                    <a:pt x="2239" y="20904"/>
                  </a:lnTo>
                  <a:lnTo>
                    <a:pt x="0" y="46542"/>
                  </a:lnTo>
                  <a:lnTo>
                    <a:pt x="4812" y="51114"/>
                  </a:lnTo>
                  <a:lnTo>
                    <a:pt x="7753" y="52838"/>
                  </a:lnTo>
                  <a:lnTo>
                    <a:pt x="11231" y="54000"/>
                  </a:lnTo>
                  <a:lnTo>
                    <a:pt x="14710" y="55161"/>
                  </a:lnTo>
                  <a:lnTo>
                    <a:pt x="18780" y="55742"/>
                  </a:lnTo>
                  <a:lnTo>
                    <a:pt x="26108" y="55742"/>
                  </a:lnTo>
                  <a:lnTo>
                    <a:pt x="31048" y="54762"/>
                  </a:lnTo>
                  <a:lnTo>
                    <a:pt x="35544" y="53383"/>
                  </a:lnTo>
                  <a:lnTo>
                    <a:pt x="39096" y="51786"/>
                  </a:lnTo>
                  <a:lnTo>
                    <a:pt x="41706" y="50081"/>
                  </a:lnTo>
                  <a:lnTo>
                    <a:pt x="44649" y="47195"/>
                  </a:lnTo>
                  <a:lnTo>
                    <a:pt x="44870" y="44528"/>
                  </a:lnTo>
                  <a:lnTo>
                    <a:pt x="42464" y="41807"/>
                  </a:lnTo>
                  <a:lnTo>
                    <a:pt x="39430" y="43620"/>
                  </a:lnTo>
                  <a:lnTo>
                    <a:pt x="36377" y="45290"/>
                  </a:lnTo>
                  <a:lnTo>
                    <a:pt x="32732" y="46959"/>
                  </a:lnTo>
                  <a:lnTo>
                    <a:pt x="28143" y="48411"/>
                  </a:lnTo>
                  <a:lnTo>
                    <a:pt x="25515" y="48774"/>
                  </a:lnTo>
                  <a:lnTo>
                    <a:pt x="22555" y="487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4" name="object 124"/>
            <p:cNvSpPr/>
            <p:nvPr/>
          </p:nvSpPr>
          <p:spPr>
            <a:xfrm>
              <a:off x="5728454" y="4118612"/>
              <a:ext cx="42631" cy="55742"/>
            </a:xfrm>
            <a:custGeom>
              <a:avLst/>
              <a:gdLst/>
              <a:ahLst/>
              <a:cxnLst/>
              <a:rect l="l" t="t" r="r" b="b"/>
              <a:pathLst>
                <a:path w="42631" h="55742">
                  <a:moveTo>
                    <a:pt x="7104" y="14480"/>
                  </a:moveTo>
                  <a:lnTo>
                    <a:pt x="7993" y="11485"/>
                  </a:lnTo>
                  <a:lnTo>
                    <a:pt x="10657" y="9091"/>
                  </a:lnTo>
                  <a:lnTo>
                    <a:pt x="13359" y="7875"/>
                  </a:lnTo>
                  <a:lnTo>
                    <a:pt x="17058" y="7148"/>
                  </a:lnTo>
                  <a:lnTo>
                    <a:pt x="21648" y="6968"/>
                  </a:lnTo>
                  <a:lnTo>
                    <a:pt x="24312" y="6968"/>
                  </a:lnTo>
                  <a:lnTo>
                    <a:pt x="26699" y="7330"/>
                  </a:lnTo>
                  <a:lnTo>
                    <a:pt x="30918" y="8782"/>
                  </a:lnTo>
                  <a:lnTo>
                    <a:pt x="34303" y="10452"/>
                  </a:lnTo>
                  <a:lnTo>
                    <a:pt x="38134" y="12847"/>
                  </a:lnTo>
                  <a:lnTo>
                    <a:pt x="41595" y="13663"/>
                  </a:lnTo>
                  <a:lnTo>
                    <a:pt x="42631" y="11032"/>
                  </a:lnTo>
                  <a:lnTo>
                    <a:pt x="42372" y="8256"/>
                  </a:lnTo>
                  <a:lnTo>
                    <a:pt x="40336" y="5607"/>
                  </a:lnTo>
                  <a:lnTo>
                    <a:pt x="37486" y="3520"/>
                  </a:lnTo>
                  <a:lnTo>
                    <a:pt x="34803" y="2178"/>
                  </a:lnTo>
                  <a:lnTo>
                    <a:pt x="31751" y="998"/>
                  </a:lnTo>
                  <a:lnTo>
                    <a:pt x="28199" y="200"/>
                  </a:lnTo>
                  <a:lnTo>
                    <a:pt x="24533" y="0"/>
                  </a:lnTo>
                  <a:lnTo>
                    <a:pt x="20463" y="0"/>
                  </a:lnTo>
                  <a:lnTo>
                    <a:pt x="16892" y="417"/>
                  </a:lnTo>
                  <a:lnTo>
                    <a:pt x="13821" y="1252"/>
                  </a:lnTo>
                  <a:lnTo>
                    <a:pt x="10749" y="2086"/>
                  </a:lnTo>
                  <a:lnTo>
                    <a:pt x="8196" y="3194"/>
                  </a:lnTo>
                  <a:lnTo>
                    <a:pt x="4124" y="5952"/>
                  </a:lnTo>
                  <a:lnTo>
                    <a:pt x="1554" y="9363"/>
                  </a:lnTo>
                  <a:lnTo>
                    <a:pt x="0" y="13064"/>
                  </a:lnTo>
                  <a:lnTo>
                    <a:pt x="0" y="17274"/>
                  </a:lnTo>
                  <a:lnTo>
                    <a:pt x="1554" y="20849"/>
                  </a:lnTo>
                  <a:lnTo>
                    <a:pt x="3940" y="23879"/>
                  </a:lnTo>
                  <a:lnTo>
                    <a:pt x="7270" y="26201"/>
                  </a:lnTo>
                  <a:lnTo>
                    <a:pt x="11267" y="27980"/>
                  </a:lnTo>
                  <a:lnTo>
                    <a:pt x="15542" y="29504"/>
                  </a:lnTo>
                  <a:lnTo>
                    <a:pt x="19982" y="30811"/>
                  </a:lnTo>
                  <a:lnTo>
                    <a:pt x="24257" y="32009"/>
                  </a:lnTo>
                  <a:lnTo>
                    <a:pt x="28253" y="33242"/>
                  </a:lnTo>
                  <a:lnTo>
                    <a:pt x="31584" y="34693"/>
                  </a:lnTo>
                  <a:lnTo>
                    <a:pt x="35007" y="37505"/>
                  </a:lnTo>
                  <a:lnTo>
                    <a:pt x="35525" y="40173"/>
                  </a:lnTo>
                  <a:lnTo>
                    <a:pt x="34526" y="43983"/>
                  </a:lnTo>
                  <a:lnTo>
                    <a:pt x="31639" y="46650"/>
                  </a:lnTo>
                  <a:lnTo>
                    <a:pt x="28901" y="47867"/>
                  </a:lnTo>
                  <a:lnTo>
                    <a:pt x="25496" y="48592"/>
                  </a:lnTo>
                  <a:lnTo>
                    <a:pt x="21536" y="48774"/>
                  </a:lnTo>
                  <a:lnTo>
                    <a:pt x="18724" y="48774"/>
                  </a:lnTo>
                  <a:lnTo>
                    <a:pt x="16245" y="48411"/>
                  </a:lnTo>
                  <a:lnTo>
                    <a:pt x="11951" y="46959"/>
                  </a:lnTo>
                  <a:lnTo>
                    <a:pt x="8492" y="45290"/>
                  </a:lnTo>
                  <a:lnTo>
                    <a:pt x="4495" y="42895"/>
                  </a:lnTo>
                  <a:lnTo>
                    <a:pt x="905" y="42078"/>
                  </a:lnTo>
                  <a:lnTo>
                    <a:pt x="0" y="44636"/>
                  </a:lnTo>
                  <a:lnTo>
                    <a:pt x="110" y="47232"/>
                  </a:lnTo>
                  <a:lnTo>
                    <a:pt x="1868" y="50135"/>
                  </a:lnTo>
                  <a:lnTo>
                    <a:pt x="4791" y="52222"/>
                  </a:lnTo>
                  <a:lnTo>
                    <a:pt x="7659" y="53510"/>
                  </a:lnTo>
                  <a:lnTo>
                    <a:pt x="10953" y="54654"/>
                  </a:lnTo>
                  <a:lnTo>
                    <a:pt x="14801" y="55524"/>
                  </a:lnTo>
                  <a:lnTo>
                    <a:pt x="18983" y="55742"/>
                  </a:lnTo>
                  <a:lnTo>
                    <a:pt x="22462" y="55742"/>
                  </a:lnTo>
                  <a:lnTo>
                    <a:pt x="25664" y="55379"/>
                  </a:lnTo>
                  <a:lnTo>
                    <a:pt x="28586" y="54654"/>
                  </a:lnTo>
                  <a:lnTo>
                    <a:pt x="31509" y="53928"/>
                  </a:lnTo>
                  <a:lnTo>
                    <a:pt x="34008" y="52875"/>
                  </a:lnTo>
                  <a:lnTo>
                    <a:pt x="38153" y="50116"/>
                  </a:lnTo>
                  <a:lnTo>
                    <a:pt x="40909" y="46379"/>
                  </a:lnTo>
                  <a:lnTo>
                    <a:pt x="42631" y="42024"/>
                  </a:lnTo>
                  <a:lnTo>
                    <a:pt x="42631" y="37235"/>
                  </a:lnTo>
                  <a:lnTo>
                    <a:pt x="41132" y="33804"/>
                  </a:lnTo>
                  <a:lnTo>
                    <a:pt x="38799" y="30883"/>
                  </a:lnTo>
                  <a:lnTo>
                    <a:pt x="35469" y="28561"/>
                  </a:lnTo>
                  <a:lnTo>
                    <a:pt x="31418" y="26837"/>
                  </a:lnTo>
                  <a:lnTo>
                    <a:pt x="27087" y="25366"/>
                  </a:lnTo>
                  <a:lnTo>
                    <a:pt x="22647" y="24060"/>
                  </a:lnTo>
                  <a:lnTo>
                    <a:pt x="18373" y="22809"/>
                  </a:lnTo>
                  <a:lnTo>
                    <a:pt x="14376" y="21520"/>
                  </a:lnTo>
                  <a:lnTo>
                    <a:pt x="11046" y="20068"/>
                  </a:lnTo>
                  <a:lnTo>
                    <a:pt x="7622" y="17165"/>
                  </a:lnTo>
                  <a:lnTo>
                    <a:pt x="7104" y="14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5" name="object 116"/>
            <p:cNvSpPr/>
            <p:nvPr/>
          </p:nvSpPr>
          <p:spPr>
            <a:xfrm>
              <a:off x="6538450" y="4097709"/>
              <a:ext cx="269999" cy="97548"/>
            </a:xfrm>
            <a:custGeom>
              <a:avLst/>
              <a:gdLst/>
              <a:ahLst/>
              <a:cxnLst/>
              <a:rect l="l" t="t" r="r" b="b"/>
              <a:pathLst>
                <a:path w="269999" h="97548">
                  <a:moveTo>
                    <a:pt x="40633" y="0"/>
                  </a:moveTo>
                  <a:lnTo>
                    <a:pt x="10325" y="0"/>
                  </a:lnTo>
                  <a:lnTo>
                    <a:pt x="7938" y="871"/>
                  </a:lnTo>
                  <a:lnTo>
                    <a:pt x="7105" y="3483"/>
                  </a:lnTo>
                  <a:lnTo>
                    <a:pt x="7105" y="32117"/>
                  </a:lnTo>
                  <a:lnTo>
                    <a:pt x="7345" y="34330"/>
                  </a:lnTo>
                  <a:lnTo>
                    <a:pt x="10325" y="35601"/>
                  </a:lnTo>
                  <a:lnTo>
                    <a:pt x="13674" y="35474"/>
                  </a:lnTo>
                  <a:lnTo>
                    <a:pt x="17301" y="34965"/>
                  </a:lnTo>
                  <a:lnTo>
                    <a:pt x="21982" y="34838"/>
                  </a:lnTo>
                  <a:lnTo>
                    <a:pt x="25608" y="34838"/>
                  </a:lnTo>
                  <a:lnTo>
                    <a:pt x="28718" y="35184"/>
                  </a:lnTo>
                  <a:lnTo>
                    <a:pt x="31308" y="35872"/>
                  </a:lnTo>
                  <a:lnTo>
                    <a:pt x="33898" y="36563"/>
                  </a:lnTo>
                  <a:lnTo>
                    <a:pt x="36026" y="37597"/>
                  </a:lnTo>
                  <a:lnTo>
                    <a:pt x="39357" y="40355"/>
                  </a:lnTo>
                  <a:lnTo>
                    <a:pt x="41409" y="44202"/>
                  </a:lnTo>
                  <a:lnTo>
                    <a:pt x="42631" y="48701"/>
                  </a:lnTo>
                  <a:lnTo>
                    <a:pt x="42631" y="54653"/>
                  </a:lnTo>
                  <a:lnTo>
                    <a:pt x="42114" y="57411"/>
                  </a:lnTo>
                  <a:lnTo>
                    <a:pt x="40041" y="61911"/>
                  </a:lnTo>
                  <a:lnTo>
                    <a:pt x="36803" y="65322"/>
                  </a:lnTo>
                  <a:lnTo>
                    <a:pt x="32825" y="67953"/>
                  </a:lnTo>
                  <a:lnTo>
                    <a:pt x="27792" y="69333"/>
                  </a:lnTo>
                  <a:lnTo>
                    <a:pt x="25053" y="69677"/>
                  </a:lnTo>
                  <a:lnTo>
                    <a:pt x="18836" y="69677"/>
                  </a:lnTo>
                  <a:lnTo>
                    <a:pt x="16042" y="69296"/>
                  </a:lnTo>
                  <a:lnTo>
                    <a:pt x="13710" y="68534"/>
                  </a:lnTo>
                  <a:lnTo>
                    <a:pt x="9418" y="66973"/>
                  </a:lnTo>
                  <a:lnTo>
                    <a:pt x="6236" y="65304"/>
                  </a:lnTo>
                  <a:lnTo>
                    <a:pt x="3126" y="63072"/>
                  </a:lnTo>
                  <a:lnTo>
                    <a:pt x="500" y="63743"/>
                  </a:lnTo>
                  <a:lnTo>
                    <a:pt x="0" y="66338"/>
                  </a:lnTo>
                  <a:lnTo>
                    <a:pt x="92" y="69514"/>
                  </a:lnTo>
                  <a:lnTo>
                    <a:pt x="1517" y="72362"/>
                  </a:lnTo>
                  <a:lnTo>
                    <a:pt x="4441" y="73778"/>
                  </a:lnTo>
                  <a:lnTo>
                    <a:pt x="7550" y="74794"/>
                  </a:lnTo>
                  <a:lnTo>
                    <a:pt x="11195" y="75737"/>
                  </a:lnTo>
                  <a:lnTo>
                    <a:pt x="15561" y="76464"/>
                  </a:lnTo>
                  <a:lnTo>
                    <a:pt x="20317" y="76645"/>
                  </a:lnTo>
                  <a:lnTo>
                    <a:pt x="24683" y="76645"/>
                  </a:lnTo>
                  <a:lnTo>
                    <a:pt x="28661" y="76064"/>
                  </a:lnTo>
                  <a:lnTo>
                    <a:pt x="32251" y="74903"/>
                  </a:lnTo>
                  <a:lnTo>
                    <a:pt x="35841" y="73741"/>
                  </a:lnTo>
                  <a:lnTo>
                    <a:pt x="38949" y="72035"/>
                  </a:lnTo>
                  <a:lnTo>
                    <a:pt x="41577" y="69786"/>
                  </a:lnTo>
                  <a:lnTo>
                    <a:pt x="44204" y="67536"/>
                  </a:lnTo>
                  <a:lnTo>
                    <a:pt x="46221" y="64778"/>
                  </a:lnTo>
                  <a:lnTo>
                    <a:pt x="47627" y="61511"/>
                  </a:lnTo>
                  <a:lnTo>
                    <a:pt x="49033" y="58246"/>
                  </a:lnTo>
                  <a:lnTo>
                    <a:pt x="49737" y="54543"/>
                  </a:lnTo>
                  <a:lnTo>
                    <a:pt x="49737" y="46996"/>
                  </a:lnTo>
                  <a:lnTo>
                    <a:pt x="49182" y="43893"/>
                  </a:lnTo>
                  <a:lnTo>
                    <a:pt x="48072" y="41098"/>
                  </a:lnTo>
                  <a:lnTo>
                    <a:pt x="46962" y="38304"/>
                  </a:lnTo>
                  <a:lnTo>
                    <a:pt x="45314" y="35927"/>
                  </a:lnTo>
                  <a:lnTo>
                    <a:pt x="40948" y="32009"/>
                  </a:lnTo>
                  <a:lnTo>
                    <a:pt x="38209" y="30501"/>
                  </a:lnTo>
                  <a:lnTo>
                    <a:pt x="34916" y="29450"/>
                  </a:lnTo>
                  <a:lnTo>
                    <a:pt x="31623" y="28397"/>
                  </a:lnTo>
                  <a:lnTo>
                    <a:pt x="27792" y="27871"/>
                  </a:lnTo>
                  <a:lnTo>
                    <a:pt x="17042" y="27961"/>
                  </a:lnTo>
                  <a:lnTo>
                    <a:pt x="14211" y="28307"/>
                  </a:lnTo>
                  <a:lnTo>
                    <a:pt x="14211" y="6968"/>
                  </a:lnTo>
                  <a:lnTo>
                    <a:pt x="40523" y="6968"/>
                  </a:lnTo>
                  <a:lnTo>
                    <a:pt x="42447" y="5425"/>
                  </a:lnTo>
                  <a:lnTo>
                    <a:pt x="42631" y="2830"/>
                  </a:lnTo>
                  <a:lnTo>
                    <a:pt x="40633" y="0"/>
                  </a:lnTo>
                  <a:close/>
                </a:path>
                <a:path w="269999" h="97548">
                  <a:moveTo>
                    <a:pt x="68055" y="76862"/>
                  </a:moveTo>
                  <a:lnTo>
                    <a:pt x="59728" y="95479"/>
                  </a:lnTo>
                  <a:lnTo>
                    <a:pt x="61949" y="97548"/>
                  </a:lnTo>
                  <a:lnTo>
                    <a:pt x="65131" y="97367"/>
                  </a:lnTo>
                  <a:lnTo>
                    <a:pt x="67721" y="95697"/>
                  </a:lnTo>
                  <a:lnTo>
                    <a:pt x="76271" y="81653"/>
                  </a:lnTo>
                  <a:lnTo>
                    <a:pt x="77010" y="80564"/>
                  </a:lnTo>
                  <a:lnTo>
                    <a:pt x="78491" y="77480"/>
                  </a:lnTo>
                  <a:lnTo>
                    <a:pt x="79453" y="74340"/>
                  </a:lnTo>
                  <a:lnTo>
                    <a:pt x="79971" y="70911"/>
                  </a:lnTo>
                  <a:lnTo>
                    <a:pt x="80045" y="68153"/>
                  </a:lnTo>
                  <a:lnTo>
                    <a:pt x="79490" y="64597"/>
                  </a:lnTo>
                  <a:lnTo>
                    <a:pt x="76770" y="62927"/>
                  </a:lnTo>
                  <a:lnTo>
                    <a:pt x="74051" y="62710"/>
                  </a:lnTo>
                  <a:lnTo>
                    <a:pt x="71330" y="62927"/>
                  </a:lnTo>
                  <a:lnTo>
                    <a:pt x="68388" y="65322"/>
                  </a:lnTo>
                  <a:lnTo>
                    <a:pt x="68055" y="68153"/>
                  </a:lnTo>
                  <a:lnTo>
                    <a:pt x="68055" y="76862"/>
                  </a:lnTo>
                  <a:close/>
                </a:path>
                <a:path w="269999" h="97548">
                  <a:moveTo>
                    <a:pt x="236915" y="67934"/>
                  </a:moveTo>
                  <a:lnTo>
                    <a:pt x="232881" y="64923"/>
                  </a:lnTo>
                  <a:lnTo>
                    <a:pt x="232973" y="74141"/>
                  </a:lnTo>
                  <a:lnTo>
                    <a:pt x="236046" y="75810"/>
                  </a:lnTo>
                  <a:lnTo>
                    <a:pt x="239839" y="76645"/>
                  </a:lnTo>
                  <a:lnTo>
                    <a:pt x="236915" y="67934"/>
                  </a:lnTo>
                  <a:close/>
                </a:path>
                <a:path w="269999" h="97548">
                  <a:moveTo>
                    <a:pt x="220670" y="50063"/>
                  </a:moveTo>
                  <a:lnTo>
                    <a:pt x="221484" y="54817"/>
                  </a:lnTo>
                  <a:lnTo>
                    <a:pt x="222298" y="59570"/>
                  </a:lnTo>
                  <a:lnTo>
                    <a:pt x="223649" y="63562"/>
                  </a:lnTo>
                  <a:lnTo>
                    <a:pt x="225536" y="66791"/>
                  </a:lnTo>
                  <a:lnTo>
                    <a:pt x="227423" y="70022"/>
                  </a:lnTo>
                  <a:lnTo>
                    <a:pt x="229903" y="72471"/>
                  </a:lnTo>
                  <a:lnTo>
                    <a:pt x="232973" y="74141"/>
                  </a:lnTo>
                  <a:lnTo>
                    <a:pt x="232881" y="64923"/>
                  </a:lnTo>
                  <a:lnTo>
                    <a:pt x="231475" y="62382"/>
                  </a:lnTo>
                  <a:lnTo>
                    <a:pt x="230069" y="59842"/>
                  </a:lnTo>
                  <a:lnTo>
                    <a:pt x="229033" y="56558"/>
                  </a:lnTo>
                  <a:lnTo>
                    <a:pt x="228367" y="52531"/>
                  </a:lnTo>
                  <a:lnTo>
                    <a:pt x="227700" y="48502"/>
                  </a:lnTo>
                  <a:lnTo>
                    <a:pt x="227368" y="43585"/>
                  </a:lnTo>
                  <a:lnTo>
                    <a:pt x="227368" y="33496"/>
                  </a:lnTo>
                  <a:lnTo>
                    <a:pt x="227608" y="29485"/>
                  </a:lnTo>
                  <a:lnTo>
                    <a:pt x="228090" y="25747"/>
                  </a:lnTo>
                  <a:lnTo>
                    <a:pt x="228570" y="22010"/>
                  </a:lnTo>
                  <a:lnTo>
                    <a:pt x="229477" y="18743"/>
                  </a:lnTo>
                  <a:lnTo>
                    <a:pt x="230809" y="15949"/>
                  </a:lnTo>
                  <a:lnTo>
                    <a:pt x="232142" y="13155"/>
                  </a:lnTo>
                  <a:lnTo>
                    <a:pt x="233955" y="10960"/>
                  </a:lnTo>
                  <a:lnTo>
                    <a:pt x="238544" y="7766"/>
                  </a:lnTo>
                  <a:lnTo>
                    <a:pt x="241541" y="6968"/>
                  </a:lnTo>
                  <a:lnTo>
                    <a:pt x="247388" y="6968"/>
                  </a:lnTo>
                  <a:lnTo>
                    <a:pt x="250959" y="7730"/>
                  </a:lnTo>
                  <a:lnTo>
                    <a:pt x="254105" y="9036"/>
                  </a:lnTo>
                  <a:lnTo>
                    <a:pt x="256694" y="11214"/>
                  </a:lnTo>
                  <a:lnTo>
                    <a:pt x="258786" y="14316"/>
                  </a:lnTo>
                  <a:lnTo>
                    <a:pt x="260526" y="18036"/>
                  </a:lnTo>
                  <a:lnTo>
                    <a:pt x="261710" y="22680"/>
                  </a:lnTo>
                  <a:lnTo>
                    <a:pt x="262154" y="25384"/>
                  </a:lnTo>
                  <a:lnTo>
                    <a:pt x="262450" y="28469"/>
                  </a:lnTo>
                  <a:lnTo>
                    <a:pt x="262746" y="31554"/>
                  </a:lnTo>
                  <a:lnTo>
                    <a:pt x="262893" y="35020"/>
                  </a:lnTo>
                  <a:lnTo>
                    <a:pt x="262802" y="44437"/>
                  </a:lnTo>
                  <a:lnTo>
                    <a:pt x="262616" y="47086"/>
                  </a:lnTo>
                  <a:lnTo>
                    <a:pt x="262431" y="49735"/>
                  </a:lnTo>
                  <a:lnTo>
                    <a:pt x="261561" y="54490"/>
                  </a:lnTo>
                  <a:lnTo>
                    <a:pt x="260341" y="58845"/>
                  </a:lnTo>
                  <a:lnTo>
                    <a:pt x="258564" y="62546"/>
                  </a:lnTo>
                  <a:lnTo>
                    <a:pt x="256122" y="65485"/>
                  </a:lnTo>
                  <a:lnTo>
                    <a:pt x="253198" y="67862"/>
                  </a:lnTo>
                  <a:lnTo>
                    <a:pt x="249497" y="69314"/>
                  </a:lnTo>
                  <a:lnTo>
                    <a:pt x="244909" y="69677"/>
                  </a:lnTo>
                  <a:lnTo>
                    <a:pt x="241800" y="69677"/>
                  </a:lnTo>
                  <a:lnTo>
                    <a:pt x="239135" y="69096"/>
                  </a:lnTo>
                  <a:lnTo>
                    <a:pt x="236915" y="67934"/>
                  </a:lnTo>
                  <a:lnTo>
                    <a:pt x="239839" y="76645"/>
                  </a:lnTo>
                  <a:lnTo>
                    <a:pt x="249165" y="76645"/>
                  </a:lnTo>
                  <a:lnTo>
                    <a:pt x="253198" y="75719"/>
                  </a:lnTo>
                  <a:lnTo>
                    <a:pt x="256454" y="73869"/>
                  </a:lnTo>
                  <a:lnTo>
                    <a:pt x="259711" y="72017"/>
                  </a:lnTo>
                  <a:lnTo>
                    <a:pt x="262338" y="69386"/>
                  </a:lnTo>
                  <a:lnTo>
                    <a:pt x="264337" y="65976"/>
                  </a:lnTo>
                  <a:lnTo>
                    <a:pt x="266335" y="62565"/>
                  </a:lnTo>
                  <a:lnTo>
                    <a:pt x="267779" y="58500"/>
                  </a:lnTo>
                  <a:lnTo>
                    <a:pt x="268667" y="53783"/>
                  </a:lnTo>
                  <a:lnTo>
                    <a:pt x="269554" y="49065"/>
                  </a:lnTo>
                  <a:lnTo>
                    <a:pt x="269999" y="43839"/>
                  </a:lnTo>
                  <a:lnTo>
                    <a:pt x="269999" y="32009"/>
                  </a:lnTo>
                  <a:lnTo>
                    <a:pt x="269591" y="26582"/>
                  </a:lnTo>
                  <a:lnTo>
                    <a:pt x="268778" y="21828"/>
                  </a:lnTo>
                  <a:lnTo>
                    <a:pt x="267963" y="17073"/>
                  </a:lnTo>
                  <a:lnTo>
                    <a:pt x="266613" y="13082"/>
                  </a:lnTo>
                  <a:lnTo>
                    <a:pt x="264726" y="9852"/>
                  </a:lnTo>
                  <a:lnTo>
                    <a:pt x="262837" y="6623"/>
                  </a:lnTo>
                  <a:lnTo>
                    <a:pt x="260358" y="4173"/>
                  </a:lnTo>
                  <a:lnTo>
                    <a:pt x="257288" y="2504"/>
                  </a:lnTo>
                  <a:lnTo>
                    <a:pt x="254217" y="835"/>
                  </a:lnTo>
                  <a:lnTo>
                    <a:pt x="250385" y="0"/>
                  </a:lnTo>
                  <a:lnTo>
                    <a:pt x="241061" y="0"/>
                  </a:lnTo>
                  <a:lnTo>
                    <a:pt x="237064" y="925"/>
                  </a:lnTo>
                  <a:lnTo>
                    <a:pt x="233806" y="2776"/>
                  </a:lnTo>
                  <a:lnTo>
                    <a:pt x="230550" y="4627"/>
                  </a:lnTo>
                  <a:lnTo>
                    <a:pt x="227923" y="7259"/>
                  </a:lnTo>
                  <a:lnTo>
                    <a:pt x="225925" y="10669"/>
                  </a:lnTo>
                  <a:lnTo>
                    <a:pt x="223926" y="14080"/>
                  </a:lnTo>
                  <a:lnTo>
                    <a:pt x="222483" y="18145"/>
                  </a:lnTo>
                  <a:lnTo>
                    <a:pt x="221594" y="22862"/>
                  </a:lnTo>
                  <a:lnTo>
                    <a:pt x="220706" y="27580"/>
                  </a:lnTo>
                  <a:lnTo>
                    <a:pt x="220262" y="32806"/>
                  </a:lnTo>
                  <a:lnTo>
                    <a:pt x="220262" y="44636"/>
                  </a:lnTo>
                  <a:lnTo>
                    <a:pt x="220670" y="50063"/>
                  </a:lnTo>
                  <a:close/>
                </a:path>
                <a:path w="269999" h="97548">
                  <a:moveTo>
                    <a:pt x="156999" y="13337"/>
                  </a:moveTo>
                  <a:lnTo>
                    <a:pt x="159627" y="13572"/>
                  </a:lnTo>
                  <a:lnTo>
                    <a:pt x="163123" y="11323"/>
                  </a:lnTo>
                  <a:lnTo>
                    <a:pt x="166381" y="9580"/>
                  </a:lnTo>
                  <a:lnTo>
                    <a:pt x="170414" y="8056"/>
                  </a:lnTo>
                  <a:lnTo>
                    <a:pt x="174966" y="6968"/>
                  </a:lnTo>
                  <a:lnTo>
                    <a:pt x="179999" y="6968"/>
                  </a:lnTo>
                  <a:lnTo>
                    <a:pt x="183793" y="8111"/>
                  </a:lnTo>
                  <a:lnTo>
                    <a:pt x="186994" y="9907"/>
                  </a:lnTo>
                  <a:lnTo>
                    <a:pt x="189362" y="12520"/>
                  </a:lnTo>
                  <a:lnTo>
                    <a:pt x="190897" y="15731"/>
                  </a:lnTo>
                  <a:lnTo>
                    <a:pt x="191842" y="19269"/>
                  </a:lnTo>
                  <a:lnTo>
                    <a:pt x="191842" y="22971"/>
                  </a:lnTo>
                  <a:lnTo>
                    <a:pt x="191287" y="26728"/>
                  </a:lnTo>
                  <a:lnTo>
                    <a:pt x="190121" y="30811"/>
                  </a:lnTo>
                  <a:lnTo>
                    <a:pt x="187679" y="35601"/>
                  </a:lnTo>
                  <a:lnTo>
                    <a:pt x="185958" y="38249"/>
                  </a:lnTo>
                  <a:lnTo>
                    <a:pt x="183738" y="41153"/>
                  </a:lnTo>
                  <a:lnTo>
                    <a:pt x="181517" y="44056"/>
                  </a:lnTo>
                  <a:lnTo>
                    <a:pt x="178556" y="47322"/>
                  </a:lnTo>
                  <a:lnTo>
                    <a:pt x="174856" y="50951"/>
                  </a:lnTo>
                  <a:lnTo>
                    <a:pt x="158869" y="67282"/>
                  </a:lnTo>
                  <a:lnTo>
                    <a:pt x="156630" y="70130"/>
                  </a:lnTo>
                  <a:lnTo>
                    <a:pt x="156315" y="72834"/>
                  </a:lnTo>
                  <a:lnTo>
                    <a:pt x="157204" y="75882"/>
                  </a:lnTo>
                  <a:lnTo>
                    <a:pt x="159867" y="76645"/>
                  </a:lnTo>
                  <a:lnTo>
                    <a:pt x="203720" y="76645"/>
                  </a:lnTo>
                  <a:lnTo>
                    <a:pt x="205441" y="75774"/>
                  </a:lnTo>
                  <a:lnTo>
                    <a:pt x="206052" y="73160"/>
                  </a:lnTo>
                  <a:lnTo>
                    <a:pt x="206052" y="72580"/>
                  </a:lnTo>
                  <a:lnTo>
                    <a:pt x="203720" y="69677"/>
                  </a:lnTo>
                  <a:lnTo>
                    <a:pt x="170526" y="69677"/>
                  </a:lnTo>
                  <a:lnTo>
                    <a:pt x="181295" y="56504"/>
                  </a:lnTo>
                  <a:lnTo>
                    <a:pt x="185144" y="51931"/>
                  </a:lnTo>
                  <a:lnTo>
                    <a:pt x="188234" y="47903"/>
                  </a:lnTo>
                  <a:lnTo>
                    <a:pt x="190564" y="44419"/>
                  </a:lnTo>
                  <a:lnTo>
                    <a:pt x="192896" y="40935"/>
                  </a:lnTo>
                  <a:lnTo>
                    <a:pt x="194690" y="37778"/>
                  </a:lnTo>
                  <a:lnTo>
                    <a:pt x="195949" y="34947"/>
                  </a:lnTo>
                  <a:lnTo>
                    <a:pt x="197208" y="32117"/>
                  </a:lnTo>
                  <a:lnTo>
                    <a:pt x="198020" y="29467"/>
                  </a:lnTo>
                  <a:lnTo>
                    <a:pt x="198762" y="24532"/>
                  </a:lnTo>
                  <a:lnTo>
                    <a:pt x="198946" y="19597"/>
                  </a:lnTo>
                  <a:lnTo>
                    <a:pt x="198946" y="16911"/>
                  </a:lnTo>
                  <a:lnTo>
                    <a:pt x="198503" y="14389"/>
                  </a:lnTo>
                  <a:lnTo>
                    <a:pt x="196726" y="9671"/>
                  </a:lnTo>
                  <a:lnTo>
                    <a:pt x="193563" y="5769"/>
                  </a:lnTo>
                  <a:lnTo>
                    <a:pt x="189454" y="2540"/>
                  </a:lnTo>
                  <a:lnTo>
                    <a:pt x="186679" y="1525"/>
                  </a:lnTo>
                  <a:lnTo>
                    <a:pt x="183903" y="508"/>
                  </a:lnTo>
                  <a:lnTo>
                    <a:pt x="180666" y="0"/>
                  </a:lnTo>
                  <a:lnTo>
                    <a:pt x="174670" y="0"/>
                  </a:lnTo>
                  <a:lnTo>
                    <a:pt x="170414" y="654"/>
                  </a:lnTo>
                  <a:lnTo>
                    <a:pt x="166437" y="1615"/>
                  </a:lnTo>
                  <a:lnTo>
                    <a:pt x="162958" y="2849"/>
                  </a:lnTo>
                  <a:lnTo>
                    <a:pt x="159219" y="4790"/>
                  </a:lnTo>
                  <a:lnTo>
                    <a:pt x="156481" y="7693"/>
                  </a:lnTo>
                  <a:lnTo>
                    <a:pt x="156315" y="10524"/>
                  </a:lnTo>
                  <a:lnTo>
                    <a:pt x="156999" y="13337"/>
                  </a:lnTo>
                  <a:close/>
                </a:path>
                <a:path w="269999" h="97548">
                  <a:moveTo>
                    <a:pt x="93052" y="13337"/>
                  </a:moveTo>
                  <a:lnTo>
                    <a:pt x="95681" y="13572"/>
                  </a:lnTo>
                  <a:lnTo>
                    <a:pt x="99176" y="11323"/>
                  </a:lnTo>
                  <a:lnTo>
                    <a:pt x="102434" y="9580"/>
                  </a:lnTo>
                  <a:lnTo>
                    <a:pt x="106467" y="8056"/>
                  </a:lnTo>
                  <a:lnTo>
                    <a:pt x="111019" y="6968"/>
                  </a:lnTo>
                  <a:lnTo>
                    <a:pt x="116052" y="6968"/>
                  </a:lnTo>
                  <a:lnTo>
                    <a:pt x="119846" y="8111"/>
                  </a:lnTo>
                  <a:lnTo>
                    <a:pt x="123046" y="9907"/>
                  </a:lnTo>
                  <a:lnTo>
                    <a:pt x="125415" y="12520"/>
                  </a:lnTo>
                  <a:lnTo>
                    <a:pt x="126951" y="15731"/>
                  </a:lnTo>
                  <a:lnTo>
                    <a:pt x="127895" y="19269"/>
                  </a:lnTo>
                  <a:lnTo>
                    <a:pt x="127895" y="22971"/>
                  </a:lnTo>
                  <a:lnTo>
                    <a:pt x="127340" y="26728"/>
                  </a:lnTo>
                  <a:lnTo>
                    <a:pt x="126174" y="30811"/>
                  </a:lnTo>
                  <a:lnTo>
                    <a:pt x="123731" y="35601"/>
                  </a:lnTo>
                  <a:lnTo>
                    <a:pt x="122010" y="38249"/>
                  </a:lnTo>
                  <a:lnTo>
                    <a:pt x="119790" y="41153"/>
                  </a:lnTo>
                  <a:lnTo>
                    <a:pt x="117570" y="44056"/>
                  </a:lnTo>
                  <a:lnTo>
                    <a:pt x="114609" y="47322"/>
                  </a:lnTo>
                  <a:lnTo>
                    <a:pt x="110909" y="50951"/>
                  </a:lnTo>
                  <a:lnTo>
                    <a:pt x="94922" y="67282"/>
                  </a:lnTo>
                  <a:lnTo>
                    <a:pt x="92683" y="70130"/>
                  </a:lnTo>
                  <a:lnTo>
                    <a:pt x="92368" y="72834"/>
                  </a:lnTo>
                  <a:lnTo>
                    <a:pt x="93256" y="75882"/>
                  </a:lnTo>
                  <a:lnTo>
                    <a:pt x="95921" y="76645"/>
                  </a:lnTo>
                  <a:lnTo>
                    <a:pt x="139773" y="76645"/>
                  </a:lnTo>
                  <a:lnTo>
                    <a:pt x="141494" y="75774"/>
                  </a:lnTo>
                  <a:lnTo>
                    <a:pt x="142105" y="73160"/>
                  </a:lnTo>
                  <a:lnTo>
                    <a:pt x="142105" y="72580"/>
                  </a:lnTo>
                  <a:lnTo>
                    <a:pt x="139773" y="69677"/>
                  </a:lnTo>
                  <a:lnTo>
                    <a:pt x="106579" y="69677"/>
                  </a:lnTo>
                  <a:lnTo>
                    <a:pt x="117348" y="56504"/>
                  </a:lnTo>
                  <a:lnTo>
                    <a:pt x="121197" y="51931"/>
                  </a:lnTo>
                  <a:lnTo>
                    <a:pt x="124286" y="47903"/>
                  </a:lnTo>
                  <a:lnTo>
                    <a:pt x="126617" y="44419"/>
                  </a:lnTo>
                  <a:lnTo>
                    <a:pt x="128949" y="40935"/>
                  </a:lnTo>
                  <a:lnTo>
                    <a:pt x="130743" y="37778"/>
                  </a:lnTo>
                  <a:lnTo>
                    <a:pt x="132002" y="34947"/>
                  </a:lnTo>
                  <a:lnTo>
                    <a:pt x="133259" y="32117"/>
                  </a:lnTo>
                  <a:lnTo>
                    <a:pt x="134075" y="29467"/>
                  </a:lnTo>
                  <a:lnTo>
                    <a:pt x="134815" y="24532"/>
                  </a:lnTo>
                  <a:lnTo>
                    <a:pt x="134999" y="19597"/>
                  </a:lnTo>
                  <a:lnTo>
                    <a:pt x="134999" y="16911"/>
                  </a:lnTo>
                  <a:lnTo>
                    <a:pt x="134555" y="14389"/>
                  </a:lnTo>
                  <a:lnTo>
                    <a:pt x="132779" y="9671"/>
                  </a:lnTo>
                  <a:lnTo>
                    <a:pt x="129616" y="5769"/>
                  </a:lnTo>
                  <a:lnTo>
                    <a:pt x="125507" y="2540"/>
                  </a:lnTo>
                  <a:lnTo>
                    <a:pt x="122732" y="1525"/>
                  </a:lnTo>
                  <a:lnTo>
                    <a:pt x="119956" y="508"/>
                  </a:lnTo>
                  <a:lnTo>
                    <a:pt x="116719" y="0"/>
                  </a:lnTo>
                  <a:lnTo>
                    <a:pt x="110723" y="0"/>
                  </a:lnTo>
                  <a:lnTo>
                    <a:pt x="106467" y="654"/>
                  </a:lnTo>
                  <a:lnTo>
                    <a:pt x="102490" y="1615"/>
                  </a:lnTo>
                  <a:lnTo>
                    <a:pt x="99011" y="2849"/>
                  </a:lnTo>
                  <a:lnTo>
                    <a:pt x="95272" y="4790"/>
                  </a:lnTo>
                  <a:lnTo>
                    <a:pt x="92534" y="7693"/>
                  </a:lnTo>
                  <a:lnTo>
                    <a:pt x="92368" y="10524"/>
                  </a:lnTo>
                  <a:lnTo>
                    <a:pt x="93052" y="133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6" name="object 115"/>
            <p:cNvSpPr/>
            <p:nvPr/>
          </p:nvSpPr>
          <p:spPr>
            <a:xfrm>
              <a:off x="4620036" y="4264935"/>
              <a:ext cx="241578" cy="76644"/>
            </a:xfrm>
            <a:custGeom>
              <a:avLst/>
              <a:gdLst/>
              <a:ahLst/>
              <a:cxnLst/>
              <a:rect l="l" t="t" r="r" b="b"/>
              <a:pathLst>
                <a:path w="241578" h="76644">
                  <a:moveTo>
                    <a:pt x="192248" y="50062"/>
                  </a:moveTo>
                  <a:lnTo>
                    <a:pt x="193062" y="54815"/>
                  </a:lnTo>
                  <a:lnTo>
                    <a:pt x="193876" y="59569"/>
                  </a:lnTo>
                  <a:lnTo>
                    <a:pt x="195228" y="63562"/>
                  </a:lnTo>
                  <a:lnTo>
                    <a:pt x="197115" y="66790"/>
                  </a:lnTo>
                  <a:lnTo>
                    <a:pt x="199002" y="70021"/>
                  </a:lnTo>
                  <a:lnTo>
                    <a:pt x="201481" y="72470"/>
                  </a:lnTo>
                  <a:lnTo>
                    <a:pt x="204553" y="74140"/>
                  </a:lnTo>
                  <a:lnTo>
                    <a:pt x="201648" y="59841"/>
                  </a:lnTo>
                  <a:lnTo>
                    <a:pt x="200611" y="56558"/>
                  </a:lnTo>
                  <a:lnTo>
                    <a:pt x="199946" y="52529"/>
                  </a:lnTo>
                  <a:lnTo>
                    <a:pt x="199280" y="48501"/>
                  </a:lnTo>
                  <a:lnTo>
                    <a:pt x="198946" y="43583"/>
                  </a:lnTo>
                  <a:lnTo>
                    <a:pt x="198946" y="33494"/>
                  </a:lnTo>
                  <a:lnTo>
                    <a:pt x="199188" y="29485"/>
                  </a:lnTo>
                  <a:lnTo>
                    <a:pt x="199668" y="25747"/>
                  </a:lnTo>
                  <a:lnTo>
                    <a:pt x="200149" y="22009"/>
                  </a:lnTo>
                  <a:lnTo>
                    <a:pt x="201056" y="18742"/>
                  </a:lnTo>
                  <a:lnTo>
                    <a:pt x="202388" y="15948"/>
                  </a:lnTo>
                  <a:lnTo>
                    <a:pt x="203720" y="13154"/>
                  </a:lnTo>
                  <a:lnTo>
                    <a:pt x="205534" y="10958"/>
                  </a:lnTo>
                  <a:lnTo>
                    <a:pt x="210122" y="7766"/>
                  </a:lnTo>
                  <a:lnTo>
                    <a:pt x="213119" y="6967"/>
                  </a:lnTo>
                  <a:lnTo>
                    <a:pt x="218967" y="6967"/>
                  </a:lnTo>
                  <a:lnTo>
                    <a:pt x="222538" y="7729"/>
                  </a:lnTo>
                  <a:lnTo>
                    <a:pt x="225684" y="9036"/>
                  </a:lnTo>
                  <a:lnTo>
                    <a:pt x="228274" y="11212"/>
                  </a:lnTo>
                  <a:lnTo>
                    <a:pt x="230365" y="14315"/>
                  </a:lnTo>
                  <a:lnTo>
                    <a:pt x="232105" y="18035"/>
                  </a:lnTo>
                  <a:lnTo>
                    <a:pt x="233288" y="22680"/>
                  </a:lnTo>
                  <a:lnTo>
                    <a:pt x="233733" y="25384"/>
                  </a:lnTo>
                  <a:lnTo>
                    <a:pt x="234029" y="28469"/>
                  </a:lnTo>
                  <a:lnTo>
                    <a:pt x="234325" y="31554"/>
                  </a:lnTo>
                  <a:lnTo>
                    <a:pt x="234473" y="35018"/>
                  </a:lnTo>
                  <a:lnTo>
                    <a:pt x="234381" y="44436"/>
                  </a:lnTo>
                  <a:lnTo>
                    <a:pt x="234195" y="47086"/>
                  </a:lnTo>
                  <a:lnTo>
                    <a:pt x="234010" y="49734"/>
                  </a:lnTo>
                  <a:lnTo>
                    <a:pt x="233917" y="69386"/>
                  </a:lnTo>
                  <a:lnTo>
                    <a:pt x="235916" y="65975"/>
                  </a:lnTo>
                  <a:lnTo>
                    <a:pt x="237914" y="62564"/>
                  </a:lnTo>
                  <a:lnTo>
                    <a:pt x="239358" y="58498"/>
                  </a:lnTo>
                  <a:lnTo>
                    <a:pt x="240245" y="53781"/>
                  </a:lnTo>
                  <a:lnTo>
                    <a:pt x="241133" y="49063"/>
                  </a:lnTo>
                  <a:lnTo>
                    <a:pt x="241578" y="43837"/>
                  </a:lnTo>
                  <a:lnTo>
                    <a:pt x="241578" y="32007"/>
                  </a:lnTo>
                  <a:lnTo>
                    <a:pt x="241171" y="26582"/>
                  </a:lnTo>
                  <a:lnTo>
                    <a:pt x="240357" y="21827"/>
                  </a:lnTo>
                  <a:lnTo>
                    <a:pt x="239543" y="17073"/>
                  </a:lnTo>
                  <a:lnTo>
                    <a:pt x="238192" y="13082"/>
                  </a:lnTo>
                  <a:lnTo>
                    <a:pt x="236305" y="9852"/>
                  </a:lnTo>
                  <a:lnTo>
                    <a:pt x="234417" y="6621"/>
                  </a:lnTo>
                  <a:lnTo>
                    <a:pt x="231938" y="4173"/>
                  </a:lnTo>
                  <a:lnTo>
                    <a:pt x="228866" y="2503"/>
                  </a:lnTo>
                  <a:lnTo>
                    <a:pt x="225795" y="834"/>
                  </a:lnTo>
                  <a:lnTo>
                    <a:pt x="221964" y="0"/>
                  </a:lnTo>
                  <a:lnTo>
                    <a:pt x="212639" y="0"/>
                  </a:lnTo>
                  <a:lnTo>
                    <a:pt x="208643" y="924"/>
                  </a:lnTo>
                  <a:lnTo>
                    <a:pt x="205385" y="2774"/>
                  </a:lnTo>
                  <a:lnTo>
                    <a:pt x="202129" y="4626"/>
                  </a:lnTo>
                  <a:lnTo>
                    <a:pt x="199501" y="7258"/>
                  </a:lnTo>
                  <a:lnTo>
                    <a:pt x="197504" y="10667"/>
                  </a:lnTo>
                  <a:lnTo>
                    <a:pt x="195505" y="14080"/>
                  </a:lnTo>
                  <a:lnTo>
                    <a:pt x="194062" y="18144"/>
                  </a:lnTo>
                  <a:lnTo>
                    <a:pt x="193174" y="22862"/>
                  </a:lnTo>
                  <a:lnTo>
                    <a:pt x="192285" y="27579"/>
                  </a:lnTo>
                  <a:lnTo>
                    <a:pt x="191842" y="32805"/>
                  </a:lnTo>
                  <a:lnTo>
                    <a:pt x="191842" y="44636"/>
                  </a:lnTo>
                  <a:lnTo>
                    <a:pt x="192248" y="50062"/>
                  </a:lnTo>
                  <a:close/>
                </a:path>
                <a:path w="241578" h="76644">
                  <a:moveTo>
                    <a:pt x="370" y="71201"/>
                  </a:moveTo>
                  <a:lnTo>
                    <a:pt x="0" y="73813"/>
                  </a:lnTo>
                  <a:lnTo>
                    <a:pt x="1998" y="76644"/>
                  </a:lnTo>
                  <a:lnTo>
                    <a:pt x="40633" y="76644"/>
                  </a:lnTo>
                  <a:lnTo>
                    <a:pt x="42021" y="75882"/>
                  </a:lnTo>
                  <a:lnTo>
                    <a:pt x="42632" y="73160"/>
                  </a:lnTo>
                  <a:lnTo>
                    <a:pt x="42632" y="72580"/>
                  </a:lnTo>
                  <a:lnTo>
                    <a:pt x="40744" y="69676"/>
                  </a:lnTo>
                  <a:lnTo>
                    <a:pt x="28421" y="69676"/>
                  </a:lnTo>
                  <a:lnTo>
                    <a:pt x="28421" y="1633"/>
                  </a:lnTo>
                  <a:lnTo>
                    <a:pt x="27866" y="435"/>
                  </a:lnTo>
                  <a:lnTo>
                    <a:pt x="25312" y="0"/>
                  </a:lnTo>
                  <a:lnTo>
                    <a:pt x="22315" y="762"/>
                  </a:lnTo>
                  <a:lnTo>
                    <a:pt x="1998" y="12847"/>
                  </a:lnTo>
                  <a:lnTo>
                    <a:pt x="1554" y="13135"/>
                  </a:lnTo>
                  <a:lnTo>
                    <a:pt x="111" y="15784"/>
                  </a:lnTo>
                  <a:lnTo>
                    <a:pt x="0" y="18580"/>
                  </a:lnTo>
                  <a:lnTo>
                    <a:pt x="1591" y="21719"/>
                  </a:lnTo>
                  <a:lnTo>
                    <a:pt x="4218" y="20902"/>
                  </a:lnTo>
                  <a:lnTo>
                    <a:pt x="21315" y="13934"/>
                  </a:lnTo>
                  <a:lnTo>
                    <a:pt x="21315" y="69676"/>
                  </a:lnTo>
                  <a:lnTo>
                    <a:pt x="2553" y="69676"/>
                  </a:lnTo>
                  <a:lnTo>
                    <a:pt x="370" y="71201"/>
                  </a:lnTo>
                  <a:close/>
                </a:path>
                <a:path w="241578" h="76644">
                  <a:moveTo>
                    <a:pt x="83524" y="48773"/>
                  </a:moveTo>
                  <a:lnTo>
                    <a:pt x="92109" y="48773"/>
                  </a:lnTo>
                  <a:lnTo>
                    <a:pt x="95698" y="48284"/>
                  </a:lnTo>
                  <a:lnTo>
                    <a:pt x="98807" y="47303"/>
                  </a:lnTo>
                  <a:lnTo>
                    <a:pt x="101916" y="46323"/>
                  </a:lnTo>
                  <a:lnTo>
                    <a:pt x="104580" y="45180"/>
                  </a:lnTo>
                  <a:lnTo>
                    <a:pt x="106800" y="43874"/>
                  </a:lnTo>
                  <a:lnTo>
                    <a:pt x="106726" y="47647"/>
                  </a:lnTo>
                  <a:lnTo>
                    <a:pt x="106191" y="51041"/>
                  </a:lnTo>
                  <a:lnTo>
                    <a:pt x="105191" y="54053"/>
                  </a:lnTo>
                  <a:lnTo>
                    <a:pt x="104192" y="57066"/>
                  </a:lnTo>
                  <a:lnTo>
                    <a:pt x="102730" y="59733"/>
                  </a:lnTo>
                  <a:lnTo>
                    <a:pt x="100806" y="62054"/>
                  </a:lnTo>
                  <a:lnTo>
                    <a:pt x="96365" y="66229"/>
                  </a:lnTo>
                  <a:lnTo>
                    <a:pt x="93257" y="67607"/>
                  </a:lnTo>
                  <a:lnTo>
                    <a:pt x="90148" y="68986"/>
                  </a:lnTo>
                  <a:lnTo>
                    <a:pt x="86447" y="69676"/>
                  </a:lnTo>
                  <a:lnTo>
                    <a:pt x="79860" y="69676"/>
                  </a:lnTo>
                  <a:lnTo>
                    <a:pt x="75992" y="69240"/>
                  </a:lnTo>
                  <a:lnTo>
                    <a:pt x="72588" y="68624"/>
                  </a:lnTo>
                  <a:lnTo>
                    <a:pt x="69850" y="67898"/>
                  </a:lnTo>
                  <a:lnTo>
                    <a:pt x="66945" y="66899"/>
                  </a:lnTo>
                  <a:lnTo>
                    <a:pt x="64225" y="67790"/>
                  </a:lnTo>
                  <a:lnTo>
                    <a:pt x="63947" y="70656"/>
                  </a:lnTo>
                  <a:lnTo>
                    <a:pt x="64410" y="73233"/>
                  </a:lnTo>
                  <a:lnTo>
                    <a:pt x="67056" y="74847"/>
                  </a:lnTo>
                  <a:lnTo>
                    <a:pt x="70385" y="75718"/>
                  </a:lnTo>
                  <a:lnTo>
                    <a:pt x="73198" y="76191"/>
                  </a:lnTo>
                  <a:lnTo>
                    <a:pt x="76456" y="76553"/>
                  </a:lnTo>
                  <a:lnTo>
                    <a:pt x="84523" y="76644"/>
                  </a:lnTo>
                  <a:lnTo>
                    <a:pt x="88520" y="76081"/>
                  </a:lnTo>
                  <a:lnTo>
                    <a:pt x="91923" y="74956"/>
                  </a:lnTo>
                  <a:lnTo>
                    <a:pt x="95328" y="73831"/>
                  </a:lnTo>
                  <a:lnTo>
                    <a:pt x="98289" y="72271"/>
                  </a:lnTo>
                  <a:lnTo>
                    <a:pt x="100806" y="70275"/>
                  </a:lnTo>
                  <a:lnTo>
                    <a:pt x="105413" y="65938"/>
                  </a:lnTo>
                  <a:lnTo>
                    <a:pt x="107078" y="63252"/>
                  </a:lnTo>
                  <a:lnTo>
                    <a:pt x="108743" y="60567"/>
                  </a:lnTo>
                  <a:lnTo>
                    <a:pt x="110058" y="57701"/>
                  </a:lnTo>
                  <a:lnTo>
                    <a:pt x="111019" y="54653"/>
                  </a:lnTo>
                  <a:lnTo>
                    <a:pt x="111982" y="51603"/>
                  </a:lnTo>
                  <a:lnTo>
                    <a:pt x="112666" y="48428"/>
                  </a:lnTo>
                  <a:lnTo>
                    <a:pt x="113073" y="45126"/>
                  </a:lnTo>
                  <a:lnTo>
                    <a:pt x="113480" y="41823"/>
                  </a:lnTo>
                  <a:lnTo>
                    <a:pt x="113684" y="38576"/>
                  </a:lnTo>
                  <a:lnTo>
                    <a:pt x="113684" y="31970"/>
                  </a:lnTo>
                  <a:lnTo>
                    <a:pt x="113517" y="28723"/>
                  </a:lnTo>
                  <a:lnTo>
                    <a:pt x="113184" y="25638"/>
                  </a:lnTo>
                  <a:lnTo>
                    <a:pt x="112850" y="22553"/>
                  </a:lnTo>
                  <a:lnTo>
                    <a:pt x="112314" y="19686"/>
                  </a:lnTo>
                  <a:lnTo>
                    <a:pt x="111574" y="17037"/>
                  </a:lnTo>
                  <a:lnTo>
                    <a:pt x="110835" y="14389"/>
                  </a:lnTo>
                  <a:lnTo>
                    <a:pt x="109835" y="12011"/>
                  </a:lnTo>
                  <a:lnTo>
                    <a:pt x="107318" y="7801"/>
                  </a:lnTo>
                  <a:lnTo>
                    <a:pt x="104025" y="4571"/>
                  </a:lnTo>
                  <a:lnTo>
                    <a:pt x="100139" y="1996"/>
                  </a:lnTo>
                  <a:lnTo>
                    <a:pt x="95255" y="398"/>
                  </a:lnTo>
                  <a:lnTo>
                    <a:pt x="92442" y="0"/>
                  </a:lnTo>
                  <a:lnTo>
                    <a:pt x="84819" y="0"/>
                  </a:lnTo>
                  <a:lnTo>
                    <a:pt x="81006" y="707"/>
                  </a:lnTo>
                  <a:lnTo>
                    <a:pt x="77824" y="2122"/>
                  </a:lnTo>
                  <a:lnTo>
                    <a:pt x="74642" y="3538"/>
                  </a:lnTo>
                  <a:lnTo>
                    <a:pt x="72015" y="5425"/>
                  </a:lnTo>
                  <a:lnTo>
                    <a:pt x="67870" y="10142"/>
                  </a:lnTo>
                  <a:lnTo>
                    <a:pt x="66352" y="12863"/>
                  </a:lnTo>
                  <a:lnTo>
                    <a:pt x="65391" y="15948"/>
                  </a:lnTo>
                  <a:lnTo>
                    <a:pt x="64428" y="19033"/>
                  </a:lnTo>
                  <a:lnTo>
                    <a:pt x="63947" y="22280"/>
                  </a:lnTo>
                  <a:lnTo>
                    <a:pt x="63947" y="29032"/>
                  </a:lnTo>
                  <a:lnTo>
                    <a:pt x="64354" y="32097"/>
                  </a:lnTo>
                  <a:lnTo>
                    <a:pt x="65168" y="34891"/>
                  </a:lnTo>
                  <a:lnTo>
                    <a:pt x="65982" y="37685"/>
                  </a:lnTo>
                  <a:lnTo>
                    <a:pt x="69221" y="42132"/>
                  </a:lnTo>
                  <a:lnTo>
                    <a:pt x="73587" y="45779"/>
                  </a:lnTo>
                  <a:lnTo>
                    <a:pt x="71052" y="27471"/>
                  </a:lnTo>
                  <a:lnTo>
                    <a:pt x="71052" y="24930"/>
                  </a:lnTo>
                  <a:lnTo>
                    <a:pt x="71386" y="20485"/>
                  </a:lnTo>
                  <a:lnTo>
                    <a:pt x="72717" y="16202"/>
                  </a:lnTo>
                  <a:lnTo>
                    <a:pt x="75105" y="12574"/>
                  </a:lnTo>
                  <a:lnTo>
                    <a:pt x="78249" y="9507"/>
                  </a:lnTo>
                  <a:lnTo>
                    <a:pt x="82617" y="7475"/>
                  </a:lnTo>
                  <a:lnTo>
                    <a:pt x="85225" y="6967"/>
                  </a:lnTo>
                  <a:lnTo>
                    <a:pt x="91221" y="6967"/>
                  </a:lnTo>
                  <a:lnTo>
                    <a:pt x="93830" y="7475"/>
                  </a:lnTo>
                  <a:lnTo>
                    <a:pt x="96088" y="8491"/>
                  </a:lnTo>
                  <a:lnTo>
                    <a:pt x="100251" y="11177"/>
                  </a:lnTo>
                  <a:lnTo>
                    <a:pt x="103358" y="15821"/>
                  </a:lnTo>
                  <a:lnTo>
                    <a:pt x="104543" y="18869"/>
                  </a:lnTo>
                  <a:lnTo>
                    <a:pt x="105357" y="22644"/>
                  </a:lnTo>
                  <a:lnTo>
                    <a:pt x="106172" y="26418"/>
                  </a:lnTo>
                  <a:lnTo>
                    <a:pt x="106578" y="31027"/>
                  </a:lnTo>
                  <a:lnTo>
                    <a:pt x="106578" y="36471"/>
                  </a:lnTo>
                  <a:lnTo>
                    <a:pt x="104209" y="38068"/>
                  </a:lnTo>
                  <a:lnTo>
                    <a:pt x="101361" y="39356"/>
                  </a:lnTo>
                  <a:lnTo>
                    <a:pt x="98030" y="40336"/>
                  </a:lnTo>
                  <a:lnTo>
                    <a:pt x="94700" y="41315"/>
                  </a:lnTo>
                  <a:lnTo>
                    <a:pt x="91295" y="41805"/>
                  </a:lnTo>
                  <a:lnTo>
                    <a:pt x="84707" y="41805"/>
                  </a:lnTo>
                  <a:lnTo>
                    <a:pt x="82099" y="41407"/>
                  </a:lnTo>
                  <a:lnTo>
                    <a:pt x="79989" y="40608"/>
                  </a:lnTo>
                  <a:lnTo>
                    <a:pt x="79730" y="48174"/>
                  </a:lnTo>
                  <a:lnTo>
                    <a:pt x="83524" y="48773"/>
                  </a:lnTo>
                  <a:close/>
                </a:path>
                <a:path w="241578" h="76644">
                  <a:moveTo>
                    <a:pt x="79730" y="48174"/>
                  </a:moveTo>
                  <a:lnTo>
                    <a:pt x="79989" y="40608"/>
                  </a:lnTo>
                  <a:lnTo>
                    <a:pt x="76159" y="38684"/>
                  </a:lnTo>
                  <a:lnTo>
                    <a:pt x="73494" y="35780"/>
                  </a:lnTo>
                  <a:lnTo>
                    <a:pt x="71941" y="31898"/>
                  </a:lnTo>
                  <a:lnTo>
                    <a:pt x="71052" y="27471"/>
                  </a:lnTo>
                  <a:lnTo>
                    <a:pt x="73587" y="45779"/>
                  </a:lnTo>
                  <a:lnTo>
                    <a:pt x="76659" y="46977"/>
                  </a:lnTo>
                  <a:lnTo>
                    <a:pt x="79730" y="48174"/>
                  </a:lnTo>
                  <a:close/>
                </a:path>
                <a:path w="241578" h="76644">
                  <a:moveTo>
                    <a:pt x="128264" y="71201"/>
                  </a:moveTo>
                  <a:lnTo>
                    <a:pt x="127894" y="73813"/>
                  </a:lnTo>
                  <a:lnTo>
                    <a:pt x="129893" y="76644"/>
                  </a:lnTo>
                  <a:lnTo>
                    <a:pt x="168527" y="76644"/>
                  </a:lnTo>
                  <a:lnTo>
                    <a:pt x="169915" y="75882"/>
                  </a:lnTo>
                  <a:lnTo>
                    <a:pt x="170526" y="73160"/>
                  </a:lnTo>
                  <a:lnTo>
                    <a:pt x="170526" y="72580"/>
                  </a:lnTo>
                  <a:lnTo>
                    <a:pt x="168638" y="69676"/>
                  </a:lnTo>
                  <a:lnTo>
                    <a:pt x="156315" y="69676"/>
                  </a:lnTo>
                  <a:lnTo>
                    <a:pt x="156315" y="1633"/>
                  </a:lnTo>
                  <a:lnTo>
                    <a:pt x="155760" y="435"/>
                  </a:lnTo>
                  <a:lnTo>
                    <a:pt x="153206" y="0"/>
                  </a:lnTo>
                  <a:lnTo>
                    <a:pt x="150209" y="762"/>
                  </a:lnTo>
                  <a:lnTo>
                    <a:pt x="129893" y="12847"/>
                  </a:lnTo>
                  <a:lnTo>
                    <a:pt x="129448" y="13135"/>
                  </a:lnTo>
                  <a:lnTo>
                    <a:pt x="128005" y="15784"/>
                  </a:lnTo>
                  <a:lnTo>
                    <a:pt x="127894" y="18580"/>
                  </a:lnTo>
                  <a:lnTo>
                    <a:pt x="129485" y="21719"/>
                  </a:lnTo>
                  <a:lnTo>
                    <a:pt x="132113" y="20902"/>
                  </a:lnTo>
                  <a:lnTo>
                    <a:pt x="149209" y="13934"/>
                  </a:lnTo>
                  <a:lnTo>
                    <a:pt x="149209" y="69676"/>
                  </a:lnTo>
                  <a:lnTo>
                    <a:pt x="130448" y="69676"/>
                  </a:lnTo>
                  <a:lnTo>
                    <a:pt x="128264" y="71201"/>
                  </a:lnTo>
                  <a:close/>
                </a:path>
                <a:path w="241578" h="76644">
                  <a:moveTo>
                    <a:pt x="234010" y="49734"/>
                  </a:moveTo>
                  <a:lnTo>
                    <a:pt x="233141" y="54489"/>
                  </a:lnTo>
                  <a:lnTo>
                    <a:pt x="231919" y="58844"/>
                  </a:lnTo>
                  <a:lnTo>
                    <a:pt x="230143" y="62546"/>
                  </a:lnTo>
                  <a:lnTo>
                    <a:pt x="227700" y="65485"/>
                  </a:lnTo>
                  <a:lnTo>
                    <a:pt x="224777" y="67862"/>
                  </a:lnTo>
                  <a:lnTo>
                    <a:pt x="221076" y="69312"/>
                  </a:lnTo>
                  <a:lnTo>
                    <a:pt x="216488" y="69676"/>
                  </a:lnTo>
                  <a:lnTo>
                    <a:pt x="213380" y="69676"/>
                  </a:lnTo>
                  <a:lnTo>
                    <a:pt x="210714" y="69096"/>
                  </a:lnTo>
                  <a:lnTo>
                    <a:pt x="206274" y="66772"/>
                  </a:lnTo>
                  <a:lnTo>
                    <a:pt x="203055" y="62382"/>
                  </a:lnTo>
                  <a:lnTo>
                    <a:pt x="201648" y="59841"/>
                  </a:lnTo>
                  <a:lnTo>
                    <a:pt x="204553" y="74140"/>
                  </a:lnTo>
                  <a:lnTo>
                    <a:pt x="207624" y="75810"/>
                  </a:lnTo>
                  <a:lnTo>
                    <a:pt x="211418" y="76644"/>
                  </a:lnTo>
                  <a:lnTo>
                    <a:pt x="220743" y="76644"/>
                  </a:lnTo>
                  <a:lnTo>
                    <a:pt x="224777" y="75718"/>
                  </a:lnTo>
                  <a:lnTo>
                    <a:pt x="228034" y="73868"/>
                  </a:lnTo>
                  <a:lnTo>
                    <a:pt x="231291" y="72016"/>
                  </a:lnTo>
                  <a:lnTo>
                    <a:pt x="233917" y="69386"/>
                  </a:lnTo>
                  <a:lnTo>
                    <a:pt x="234010" y="497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7" name="object 106"/>
            <p:cNvSpPr/>
            <p:nvPr/>
          </p:nvSpPr>
          <p:spPr>
            <a:xfrm>
              <a:off x="5374487" y="4323742"/>
              <a:ext cx="15024" cy="17837"/>
            </a:xfrm>
            <a:custGeom>
              <a:avLst/>
              <a:gdLst/>
              <a:ahLst/>
              <a:cxnLst/>
              <a:rect l="l" t="t" r="r" b="b"/>
              <a:pathLst>
                <a:path w="15024" h="17837">
                  <a:moveTo>
                    <a:pt x="0" y="0"/>
                  </a:moveTo>
                  <a:lnTo>
                    <a:pt x="1202" y="14208"/>
                  </a:lnTo>
                  <a:lnTo>
                    <a:pt x="4199" y="15659"/>
                  </a:lnTo>
                  <a:lnTo>
                    <a:pt x="7197" y="17110"/>
                  </a:lnTo>
                  <a:lnTo>
                    <a:pt x="10805" y="17837"/>
                  </a:lnTo>
                  <a:lnTo>
                    <a:pt x="15024" y="17837"/>
                  </a:lnTo>
                  <a:lnTo>
                    <a:pt x="14912" y="10868"/>
                  </a:lnTo>
                  <a:lnTo>
                    <a:pt x="11804" y="10868"/>
                  </a:lnTo>
                  <a:lnTo>
                    <a:pt x="9213" y="10270"/>
                  </a:lnTo>
                  <a:lnTo>
                    <a:pt x="5069" y="7875"/>
                  </a:lnTo>
                  <a:lnTo>
                    <a:pt x="2146" y="4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8" name="object 107"/>
            <p:cNvSpPr/>
            <p:nvPr/>
          </p:nvSpPr>
          <p:spPr>
            <a:xfrm>
              <a:off x="5366086" y="4257967"/>
              <a:ext cx="49737" cy="83612"/>
            </a:xfrm>
            <a:custGeom>
              <a:avLst/>
              <a:gdLst/>
              <a:ahLst/>
              <a:cxnLst/>
              <a:rect l="l" t="t" r="r" b="b"/>
              <a:pathLst>
                <a:path w="49737" h="83612">
                  <a:moveTo>
                    <a:pt x="43982" y="83032"/>
                  </a:moveTo>
                  <a:lnTo>
                    <a:pt x="46739" y="83612"/>
                  </a:lnTo>
                  <a:lnTo>
                    <a:pt x="49737" y="81762"/>
                  </a:lnTo>
                  <a:lnTo>
                    <a:pt x="49737" y="1959"/>
                  </a:lnTo>
                  <a:lnTo>
                    <a:pt x="48385" y="273"/>
                  </a:lnTo>
                  <a:lnTo>
                    <a:pt x="45444" y="0"/>
                  </a:lnTo>
                  <a:lnTo>
                    <a:pt x="42631" y="2068"/>
                  </a:lnTo>
                  <a:lnTo>
                    <a:pt x="42631" y="35492"/>
                  </a:lnTo>
                  <a:lnTo>
                    <a:pt x="39893" y="33025"/>
                  </a:lnTo>
                  <a:lnTo>
                    <a:pt x="37118" y="31137"/>
                  </a:lnTo>
                  <a:lnTo>
                    <a:pt x="34305" y="29831"/>
                  </a:lnTo>
                  <a:lnTo>
                    <a:pt x="31492" y="28524"/>
                  </a:lnTo>
                  <a:lnTo>
                    <a:pt x="28384" y="27871"/>
                  </a:lnTo>
                  <a:lnTo>
                    <a:pt x="20909" y="27871"/>
                  </a:lnTo>
                  <a:lnTo>
                    <a:pt x="17318" y="28541"/>
                  </a:lnTo>
                  <a:lnTo>
                    <a:pt x="14210" y="29885"/>
                  </a:lnTo>
                  <a:lnTo>
                    <a:pt x="11102" y="31228"/>
                  </a:lnTo>
                  <a:lnTo>
                    <a:pt x="8493" y="33133"/>
                  </a:lnTo>
                  <a:lnTo>
                    <a:pt x="4274" y="38068"/>
                  </a:lnTo>
                  <a:lnTo>
                    <a:pt x="2683" y="41062"/>
                  </a:lnTo>
                  <a:lnTo>
                    <a:pt x="1610" y="44582"/>
                  </a:lnTo>
                  <a:lnTo>
                    <a:pt x="537" y="48103"/>
                  </a:lnTo>
                  <a:lnTo>
                    <a:pt x="0" y="52040"/>
                  </a:lnTo>
                  <a:lnTo>
                    <a:pt x="0" y="60096"/>
                  </a:lnTo>
                  <a:lnTo>
                    <a:pt x="425" y="63599"/>
                  </a:lnTo>
                  <a:lnTo>
                    <a:pt x="1276" y="66901"/>
                  </a:lnTo>
                  <a:lnTo>
                    <a:pt x="2128" y="70203"/>
                  </a:lnTo>
                  <a:lnTo>
                    <a:pt x="3478" y="73088"/>
                  </a:lnTo>
                  <a:lnTo>
                    <a:pt x="5328" y="75557"/>
                  </a:lnTo>
                  <a:lnTo>
                    <a:pt x="9603" y="79984"/>
                  </a:lnTo>
                  <a:lnTo>
                    <a:pt x="8401" y="65775"/>
                  </a:lnTo>
                  <a:lnTo>
                    <a:pt x="7882" y="63199"/>
                  </a:lnTo>
                  <a:lnTo>
                    <a:pt x="7364" y="60622"/>
                  </a:lnTo>
                  <a:lnTo>
                    <a:pt x="7105" y="57992"/>
                  </a:lnTo>
                  <a:lnTo>
                    <a:pt x="7105" y="55305"/>
                  </a:lnTo>
                  <a:lnTo>
                    <a:pt x="7401" y="50280"/>
                  </a:lnTo>
                  <a:lnTo>
                    <a:pt x="8585" y="45417"/>
                  </a:lnTo>
                  <a:lnTo>
                    <a:pt x="10880" y="41316"/>
                  </a:lnTo>
                  <a:lnTo>
                    <a:pt x="13933" y="37833"/>
                  </a:lnTo>
                  <a:lnTo>
                    <a:pt x="18152" y="35438"/>
                  </a:lnTo>
                  <a:lnTo>
                    <a:pt x="20760" y="34838"/>
                  </a:lnTo>
                  <a:lnTo>
                    <a:pt x="27125" y="34838"/>
                  </a:lnTo>
                  <a:lnTo>
                    <a:pt x="30252" y="35745"/>
                  </a:lnTo>
                  <a:lnTo>
                    <a:pt x="33251" y="37560"/>
                  </a:lnTo>
                  <a:lnTo>
                    <a:pt x="36248" y="39375"/>
                  </a:lnTo>
                  <a:lnTo>
                    <a:pt x="39375" y="41987"/>
                  </a:lnTo>
                  <a:lnTo>
                    <a:pt x="42631" y="45398"/>
                  </a:lnTo>
                  <a:lnTo>
                    <a:pt x="42631" y="65648"/>
                  </a:lnTo>
                  <a:lnTo>
                    <a:pt x="39005" y="69404"/>
                  </a:lnTo>
                  <a:lnTo>
                    <a:pt x="35600" y="72236"/>
                  </a:lnTo>
                  <a:lnTo>
                    <a:pt x="32418" y="74249"/>
                  </a:lnTo>
                  <a:lnTo>
                    <a:pt x="29345" y="75737"/>
                  </a:lnTo>
                  <a:lnTo>
                    <a:pt x="26385" y="76464"/>
                  </a:lnTo>
                  <a:lnTo>
                    <a:pt x="23313" y="76644"/>
                  </a:lnTo>
                  <a:lnTo>
                    <a:pt x="23425" y="83612"/>
                  </a:lnTo>
                  <a:lnTo>
                    <a:pt x="27273" y="83612"/>
                  </a:lnTo>
                  <a:lnTo>
                    <a:pt x="30826" y="82796"/>
                  </a:lnTo>
                  <a:lnTo>
                    <a:pt x="34082" y="81163"/>
                  </a:lnTo>
                  <a:lnTo>
                    <a:pt x="37339" y="79529"/>
                  </a:lnTo>
                  <a:lnTo>
                    <a:pt x="40485" y="77261"/>
                  </a:lnTo>
                  <a:lnTo>
                    <a:pt x="43519" y="74358"/>
                  </a:lnTo>
                  <a:lnTo>
                    <a:pt x="43519" y="81653"/>
                  </a:lnTo>
                  <a:lnTo>
                    <a:pt x="43982" y="83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9" name="object 108"/>
            <p:cNvSpPr/>
            <p:nvPr/>
          </p:nvSpPr>
          <p:spPr>
            <a:xfrm>
              <a:off x="5167139" y="4285838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1332" y="55559"/>
                  </a:moveTo>
                  <a:lnTo>
                    <a:pt x="4292" y="55741"/>
                  </a:lnTo>
                  <a:lnTo>
                    <a:pt x="7105" y="53891"/>
                  </a:lnTo>
                  <a:lnTo>
                    <a:pt x="7105" y="17091"/>
                  </a:lnTo>
                  <a:lnTo>
                    <a:pt x="10732" y="13754"/>
                  </a:lnTo>
                  <a:lnTo>
                    <a:pt x="14192" y="11231"/>
                  </a:lnTo>
                  <a:lnTo>
                    <a:pt x="17486" y="9526"/>
                  </a:lnTo>
                  <a:lnTo>
                    <a:pt x="20779" y="7820"/>
                  </a:lnTo>
                  <a:lnTo>
                    <a:pt x="24091" y="6967"/>
                  </a:lnTo>
                  <a:lnTo>
                    <a:pt x="29938" y="6967"/>
                  </a:lnTo>
                  <a:lnTo>
                    <a:pt x="34138" y="8000"/>
                  </a:lnTo>
                  <a:lnTo>
                    <a:pt x="37691" y="9706"/>
                  </a:lnTo>
                  <a:lnTo>
                    <a:pt x="40133" y="12393"/>
                  </a:lnTo>
                  <a:lnTo>
                    <a:pt x="41687" y="15786"/>
                  </a:lnTo>
                  <a:lnTo>
                    <a:pt x="42631" y="20031"/>
                  </a:lnTo>
                  <a:lnTo>
                    <a:pt x="42631" y="53891"/>
                  </a:lnTo>
                  <a:lnTo>
                    <a:pt x="43963" y="55559"/>
                  </a:lnTo>
                  <a:lnTo>
                    <a:pt x="46923" y="55741"/>
                  </a:lnTo>
                  <a:lnTo>
                    <a:pt x="49737" y="53999"/>
                  </a:lnTo>
                  <a:lnTo>
                    <a:pt x="49737" y="18943"/>
                  </a:lnTo>
                  <a:lnTo>
                    <a:pt x="49348" y="15803"/>
                  </a:lnTo>
                  <a:lnTo>
                    <a:pt x="48571" y="13227"/>
                  </a:lnTo>
                  <a:lnTo>
                    <a:pt x="47793" y="10651"/>
                  </a:lnTo>
                  <a:lnTo>
                    <a:pt x="44796" y="6423"/>
                  </a:lnTo>
                  <a:lnTo>
                    <a:pt x="40763" y="2903"/>
                  </a:lnTo>
                  <a:lnTo>
                    <a:pt x="37913" y="1741"/>
                  </a:lnTo>
                  <a:lnTo>
                    <a:pt x="35063" y="580"/>
                  </a:lnTo>
                  <a:lnTo>
                    <a:pt x="31567" y="0"/>
                  </a:lnTo>
                  <a:lnTo>
                    <a:pt x="23869" y="0"/>
                  </a:lnTo>
                  <a:lnTo>
                    <a:pt x="20335" y="689"/>
                  </a:lnTo>
                  <a:lnTo>
                    <a:pt x="16819" y="2068"/>
                  </a:lnTo>
                  <a:lnTo>
                    <a:pt x="13304" y="3446"/>
                  </a:lnTo>
                  <a:lnTo>
                    <a:pt x="9806" y="5624"/>
                  </a:lnTo>
                  <a:lnTo>
                    <a:pt x="6328" y="8600"/>
                  </a:lnTo>
                  <a:lnTo>
                    <a:pt x="6328" y="1741"/>
                  </a:lnTo>
                  <a:lnTo>
                    <a:pt x="5125" y="180"/>
                  </a:lnTo>
                  <a:lnTo>
                    <a:pt x="2553" y="0"/>
                  </a:lnTo>
                  <a:lnTo>
                    <a:pt x="0" y="1741"/>
                  </a:lnTo>
                  <a:lnTo>
                    <a:pt x="0" y="53999"/>
                  </a:lnTo>
                  <a:lnTo>
                    <a:pt x="1332" y="55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0" name="object 109"/>
            <p:cNvSpPr/>
            <p:nvPr/>
          </p:nvSpPr>
          <p:spPr>
            <a:xfrm>
              <a:off x="5088982" y="4264935"/>
              <a:ext cx="63947" cy="76644"/>
            </a:xfrm>
            <a:custGeom>
              <a:avLst/>
              <a:gdLst/>
              <a:ahLst/>
              <a:cxnLst/>
              <a:rect l="l" t="t" r="r" b="b"/>
              <a:pathLst>
                <a:path w="63947" h="76644">
                  <a:moveTo>
                    <a:pt x="22388" y="76045"/>
                  </a:moveTo>
                  <a:lnTo>
                    <a:pt x="26644" y="76644"/>
                  </a:lnTo>
                  <a:lnTo>
                    <a:pt x="36414" y="76644"/>
                  </a:lnTo>
                  <a:lnTo>
                    <a:pt x="40984" y="76008"/>
                  </a:lnTo>
                  <a:lnTo>
                    <a:pt x="45017" y="74739"/>
                  </a:lnTo>
                  <a:lnTo>
                    <a:pt x="49051" y="73469"/>
                  </a:lnTo>
                  <a:lnTo>
                    <a:pt x="52456" y="71581"/>
                  </a:lnTo>
                  <a:lnTo>
                    <a:pt x="55232" y="69077"/>
                  </a:lnTo>
                  <a:lnTo>
                    <a:pt x="58007" y="66574"/>
                  </a:lnTo>
                  <a:lnTo>
                    <a:pt x="60153" y="63543"/>
                  </a:lnTo>
                  <a:lnTo>
                    <a:pt x="61671" y="59987"/>
                  </a:lnTo>
                  <a:lnTo>
                    <a:pt x="63188" y="56431"/>
                  </a:lnTo>
                  <a:lnTo>
                    <a:pt x="63947" y="52365"/>
                  </a:lnTo>
                  <a:lnTo>
                    <a:pt x="63947" y="1850"/>
                  </a:lnTo>
                  <a:lnTo>
                    <a:pt x="62595" y="271"/>
                  </a:lnTo>
                  <a:lnTo>
                    <a:pt x="59728" y="0"/>
                  </a:lnTo>
                  <a:lnTo>
                    <a:pt x="56841" y="1850"/>
                  </a:lnTo>
                  <a:lnTo>
                    <a:pt x="56841" y="52365"/>
                  </a:lnTo>
                  <a:lnTo>
                    <a:pt x="56286" y="55396"/>
                  </a:lnTo>
                  <a:lnTo>
                    <a:pt x="55176" y="57972"/>
                  </a:lnTo>
                  <a:lnTo>
                    <a:pt x="54066" y="60549"/>
                  </a:lnTo>
                  <a:lnTo>
                    <a:pt x="52438" y="62708"/>
                  </a:lnTo>
                  <a:lnTo>
                    <a:pt x="48145" y="66192"/>
                  </a:lnTo>
                  <a:lnTo>
                    <a:pt x="45535" y="67499"/>
                  </a:lnTo>
                  <a:lnTo>
                    <a:pt x="42464" y="68370"/>
                  </a:lnTo>
                  <a:lnTo>
                    <a:pt x="39392" y="69240"/>
                  </a:lnTo>
                  <a:lnTo>
                    <a:pt x="35896" y="69676"/>
                  </a:lnTo>
                  <a:lnTo>
                    <a:pt x="28199" y="69676"/>
                  </a:lnTo>
                  <a:lnTo>
                    <a:pt x="24775" y="69222"/>
                  </a:lnTo>
                  <a:lnTo>
                    <a:pt x="21704" y="68315"/>
                  </a:lnTo>
                  <a:lnTo>
                    <a:pt x="18632" y="67409"/>
                  </a:lnTo>
                  <a:lnTo>
                    <a:pt x="16004" y="66084"/>
                  </a:lnTo>
                  <a:lnTo>
                    <a:pt x="13821" y="64342"/>
                  </a:lnTo>
                  <a:lnTo>
                    <a:pt x="9973" y="60405"/>
                  </a:lnTo>
                  <a:lnTo>
                    <a:pt x="8826" y="57755"/>
                  </a:lnTo>
                  <a:lnTo>
                    <a:pt x="7678" y="55105"/>
                  </a:lnTo>
                  <a:lnTo>
                    <a:pt x="7105" y="52002"/>
                  </a:lnTo>
                  <a:lnTo>
                    <a:pt x="7105" y="1850"/>
                  </a:lnTo>
                  <a:lnTo>
                    <a:pt x="5754" y="271"/>
                  </a:lnTo>
                  <a:lnTo>
                    <a:pt x="2811" y="0"/>
                  </a:lnTo>
                  <a:lnTo>
                    <a:pt x="0" y="1850"/>
                  </a:lnTo>
                  <a:lnTo>
                    <a:pt x="0" y="53127"/>
                  </a:lnTo>
                  <a:lnTo>
                    <a:pt x="740" y="57174"/>
                  </a:lnTo>
                  <a:lnTo>
                    <a:pt x="2219" y="60694"/>
                  </a:lnTo>
                  <a:lnTo>
                    <a:pt x="3700" y="64215"/>
                  </a:lnTo>
                  <a:lnTo>
                    <a:pt x="5828" y="67153"/>
                  </a:lnTo>
                  <a:lnTo>
                    <a:pt x="8604" y="69513"/>
                  </a:lnTo>
                  <a:lnTo>
                    <a:pt x="11379" y="71871"/>
                  </a:lnTo>
                  <a:lnTo>
                    <a:pt x="14691" y="73649"/>
                  </a:lnTo>
                  <a:lnTo>
                    <a:pt x="18539" y="74847"/>
                  </a:lnTo>
                  <a:lnTo>
                    <a:pt x="22388" y="760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1" name="object 110"/>
            <p:cNvSpPr/>
            <p:nvPr/>
          </p:nvSpPr>
          <p:spPr>
            <a:xfrm>
              <a:off x="5231086" y="4285838"/>
              <a:ext cx="7105" cy="55741"/>
            </a:xfrm>
            <a:custGeom>
              <a:avLst/>
              <a:gdLst/>
              <a:ahLst/>
              <a:cxnLst/>
              <a:rect l="l" t="t" r="r" b="b"/>
              <a:pathLst>
                <a:path w="7105" h="55741">
                  <a:moveTo>
                    <a:pt x="0" y="1741"/>
                  </a:moveTo>
                  <a:lnTo>
                    <a:pt x="0" y="53999"/>
                  </a:lnTo>
                  <a:lnTo>
                    <a:pt x="1332" y="55559"/>
                  </a:lnTo>
                  <a:lnTo>
                    <a:pt x="4292" y="55741"/>
                  </a:lnTo>
                  <a:lnTo>
                    <a:pt x="7105" y="53999"/>
                  </a:lnTo>
                  <a:lnTo>
                    <a:pt x="7105" y="1741"/>
                  </a:lnTo>
                  <a:lnTo>
                    <a:pt x="5773" y="180"/>
                  </a:lnTo>
                  <a:lnTo>
                    <a:pt x="2813" y="0"/>
                  </a:lnTo>
                  <a:lnTo>
                    <a:pt x="0" y="17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2" name="object 111"/>
            <p:cNvSpPr/>
            <p:nvPr/>
          </p:nvSpPr>
          <p:spPr>
            <a:xfrm>
              <a:off x="5231086" y="4257967"/>
              <a:ext cx="14211" cy="13935"/>
            </a:xfrm>
            <a:custGeom>
              <a:avLst/>
              <a:gdLst/>
              <a:ahLst/>
              <a:cxnLst/>
              <a:rect l="l" t="t" r="r" b="b"/>
              <a:pathLst>
                <a:path w="14211" h="13935">
                  <a:moveTo>
                    <a:pt x="14211" y="6859"/>
                  </a:moveTo>
                  <a:lnTo>
                    <a:pt x="14211" y="4246"/>
                  </a:lnTo>
                  <a:lnTo>
                    <a:pt x="12712" y="1469"/>
                  </a:lnTo>
                  <a:lnTo>
                    <a:pt x="9880" y="0"/>
                  </a:lnTo>
                  <a:lnTo>
                    <a:pt x="4478" y="0"/>
                  </a:lnTo>
                  <a:lnTo>
                    <a:pt x="1554" y="1469"/>
                  </a:lnTo>
                  <a:lnTo>
                    <a:pt x="0" y="4319"/>
                  </a:lnTo>
                  <a:lnTo>
                    <a:pt x="0" y="9688"/>
                  </a:lnTo>
                  <a:lnTo>
                    <a:pt x="1498" y="12466"/>
                  </a:lnTo>
                  <a:lnTo>
                    <a:pt x="4330" y="13935"/>
                  </a:lnTo>
                  <a:lnTo>
                    <a:pt x="9733" y="13935"/>
                  </a:lnTo>
                  <a:lnTo>
                    <a:pt x="12656" y="12466"/>
                  </a:lnTo>
                  <a:lnTo>
                    <a:pt x="14211" y="9616"/>
                  </a:lnTo>
                  <a:lnTo>
                    <a:pt x="14211" y="6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3" name="object 112"/>
            <p:cNvSpPr/>
            <p:nvPr/>
          </p:nvSpPr>
          <p:spPr>
            <a:xfrm>
              <a:off x="5259508" y="4271902"/>
              <a:ext cx="35526" cy="69677"/>
            </a:xfrm>
            <a:custGeom>
              <a:avLst/>
              <a:gdLst/>
              <a:ahLst/>
              <a:cxnLst/>
              <a:rect l="l" t="t" r="r" b="b"/>
              <a:pathLst>
                <a:path w="35526" h="69677">
                  <a:moveTo>
                    <a:pt x="14210" y="1850"/>
                  </a:moveTo>
                  <a:lnTo>
                    <a:pt x="12877" y="181"/>
                  </a:lnTo>
                  <a:lnTo>
                    <a:pt x="9917" y="0"/>
                  </a:lnTo>
                  <a:lnTo>
                    <a:pt x="7105" y="1850"/>
                  </a:lnTo>
                  <a:lnTo>
                    <a:pt x="7105" y="13935"/>
                  </a:lnTo>
                  <a:lnTo>
                    <a:pt x="1554" y="13935"/>
                  </a:lnTo>
                  <a:lnTo>
                    <a:pt x="388" y="14697"/>
                  </a:lnTo>
                  <a:lnTo>
                    <a:pt x="0" y="17419"/>
                  </a:lnTo>
                  <a:lnTo>
                    <a:pt x="1442" y="20902"/>
                  </a:lnTo>
                  <a:lnTo>
                    <a:pt x="7105" y="20902"/>
                  </a:lnTo>
                  <a:lnTo>
                    <a:pt x="7105" y="54870"/>
                  </a:lnTo>
                  <a:lnTo>
                    <a:pt x="7420" y="57519"/>
                  </a:lnTo>
                  <a:lnTo>
                    <a:pt x="8677" y="62019"/>
                  </a:lnTo>
                  <a:lnTo>
                    <a:pt x="11102" y="65322"/>
                  </a:lnTo>
                  <a:lnTo>
                    <a:pt x="14321" y="67862"/>
                  </a:lnTo>
                  <a:lnTo>
                    <a:pt x="18761" y="69314"/>
                  </a:lnTo>
                  <a:lnTo>
                    <a:pt x="21426" y="69677"/>
                  </a:lnTo>
                  <a:lnTo>
                    <a:pt x="26588" y="69622"/>
                  </a:lnTo>
                  <a:lnTo>
                    <a:pt x="29550" y="69278"/>
                  </a:lnTo>
                  <a:lnTo>
                    <a:pt x="32214" y="68806"/>
                  </a:lnTo>
                  <a:lnTo>
                    <a:pt x="35063" y="67209"/>
                  </a:lnTo>
                  <a:lnTo>
                    <a:pt x="35526" y="64342"/>
                  </a:lnTo>
                  <a:lnTo>
                    <a:pt x="35526" y="63761"/>
                  </a:lnTo>
                  <a:lnTo>
                    <a:pt x="33195" y="60967"/>
                  </a:lnTo>
                  <a:lnTo>
                    <a:pt x="30308" y="61892"/>
                  </a:lnTo>
                  <a:lnTo>
                    <a:pt x="27698" y="62437"/>
                  </a:lnTo>
                  <a:lnTo>
                    <a:pt x="24424" y="62708"/>
                  </a:lnTo>
                  <a:lnTo>
                    <a:pt x="20575" y="62708"/>
                  </a:lnTo>
                  <a:lnTo>
                    <a:pt x="17910" y="61747"/>
                  </a:lnTo>
                  <a:lnTo>
                    <a:pt x="14950" y="57900"/>
                  </a:lnTo>
                  <a:lnTo>
                    <a:pt x="14210" y="55051"/>
                  </a:lnTo>
                  <a:lnTo>
                    <a:pt x="14210" y="20902"/>
                  </a:lnTo>
                  <a:lnTo>
                    <a:pt x="32861" y="20902"/>
                  </a:lnTo>
                  <a:lnTo>
                    <a:pt x="35285" y="19542"/>
                  </a:lnTo>
                  <a:lnTo>
                    <a:pt x="35471" y="16221"/>
                  </a:lnTo>
                  <a:lnTo>
                    <a:pt x="32861" y="13935"/>
                  </a:lnTo>
                  <a:lnTo>
                    <a:pt x="14210" y="13935"/>
                  </a:lnTo>
                  <a:lnTo>
                    <a:pt x="14210" y="1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4" name="object 113"/>
            <p:cNvSpPr/>
            <p:nvPr/>
          </p:nvSpPr>
          <p:spPr>
            <a:xfrm>
              <a:off x="5302139" y="4287798"/>
              <a:ext cx="15339" cy="44582"/>
            </a:xfrm>
            <a:custGeom>
              <a:avLst/>
              <a:gdLst/>
              <a:ahLst/>
              <a:cxnLst/>
              <a:rect l="l" t="t" r="r" b="b"/>
              <a:pathLst>
                <a:path w="15339" h="44582">
                  <a:moveTo>
                    <a:pt x="591" y="17872"/>
                  </a:moveTo>
                  <a:lnTo>
                    <a:pt x="0" y="21774"/>
                  </a:lnTo>
                  <a:lnTo>
                    <a:pt x="0" y="30700"/>
                  </a:lnTo>
                  <a:lnTo>
                    <a:pt x="610" y="34729"/>
                  </a:lnTo>
                  <a:lnTo>
                    <a:pt x="1831" y="38213"/>
                  </a:lnTo>
                  <a:lnTo>
                    <a:pt x="3053" y="41696"/>
                  </a:lnTo>
                  <a:lnTo>
                    <a:pt x="4866" y="44582"/>
                  </a:lnTo>
                  <a:lnTo>
                    <a:pt x="7105" y="18943"/>
                  </a:lnTo>
                  <a:lnTo>
                    <a:pt x="7641" y="15368"/>
                  </a:lnTo>
                  <a:lnTo>
                    <a:pt x="9344" y="11957"/>
                  </a:lnTo>
                  <a:lnTo>
                    <a:pt x="11990" y="9199"/>
                  </a:lnTo>
                  <a:lnTo>
                    <a:pt x="15339" y="6912"/>
                  </a:lnTo>
                  <a:lnTo>
                    <a:pt x="15209" y="0"/>
                  </a:lnTo>
                  <a:lnTo>
                    <a:pt x="12026" y="1306"/>
                  </a:lnTo>
                  <a:lnTo>
                    <a:pt x="9288" y="3175"/>
                  </a:lnTo>
                  <a:lnTo>
                    <a:pt x="4700" y="8037"/>
                  </a:lnTo>
                  <a:lnTo>
                    <a:pt x="2960" y="10977"/>
                  </a:lnTo>
                  <a:lnTo>
                    <a:pt x="1776" y="14425"/>
                  </a:lnTo>
                  <a:lnTo>
                    <a:pt x="591" y="17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5" name="object 114"/>
            <p:cNvSpPr/>
            <p:nvPr/>
          </p:nvSpPr>
          <p:spPr>
            <a:xfrm>
              <a:off x="5307006" y="4285838"/>
              <a:ext cx="44870" cy="55741"/>
            </a:xfrm>
            <a:custGeom>
              <a:avLst/>
              <a:gdLst/>
              <a:ahLst/>
              <a:cxnLst/>
              <a:rect l="l" t="t" r="r" b="b"/>
              <a:pathLst>
                <a:path w="44870" h="55741">
                  <a:moveTo>
                    <a:pt x="8326" y="44908"/>
                  </a:moveTo>
                  <a:lnTo>
                    <a:pt x="5143" y="41207"/>
                  </a:lnTo>
                  <a:lnTo>
                    <a:pt x="3293" y="36471"/>
                  </a:lnTo>
                  <a:lnTo>
                    <a:pt x="2590" y="33930"/>
                  </a:lnTo>
                  <a:lnTo>
                    <a:pt x="2239" y="31064"/>
                  </a:lnTo>
                  <a:lnTo>
                    <a:pt x="2239" y="27870"/>
                  </a:lnTo>
                  <a:lnTo>
                    <a:pt x="41761" y="27870"/>
                  </a:lnTo>
                  <a:lnTo>
                    <a:pt x="44870" y="25438"/>
                  </a:lnTo>
                  <a:lnTo>
                    <a:pt x="44870" y="19414"/>
                  </a:lnTo>
                  <a:lnTo>
                    <a:pt x="44425" y="16493"/>
                  </a:lnTo>
                  <a:lnTo>
                    <a:pt x="43538" y="13771"/>
                  </a:lnTo>
                  <a:lnTo>
                    <a:pt x="42650" y="11049"/>
                  </a:lnTo>
                  <a:lnTo>
                    <a:pt x="39319" y="6640"/>
                  </a:lnTo>
                  <a:lnTo>
                    <a:pt x="34933" y="2993"/>
                  </a:lnTo>
                  <a:lnTo>
                    <a:pt x="31936" y="1795"/>
                  </a:lnTo>
                  <a:lnTo>
                    <a:pt x="28938" y="598"/>
                  </a:lnTo>
                  <a:lnTo>
                    <a:pt x="25330" y="0"/>
                  </a:lnTo>
                  <a:lnTo>
                    <a:pt x="17115" y="0"/>
                  </a:lnTo>
                  <a:lnTo>
                    <a:pt x="13525" y="652"/>
                  </a:lnTo>
                  <a:lnTo>
                    <a:pt x="10342" y="1959"/>
                  </a:lnTo>
                  <a:lnTo>
                    <a:pt x="10472" y="8872"/>
                  </a:lnTo>
                  <a:lnTo>
                    <a:pt x="14987" y="7348"/>
                  </a:lnTo>
                  <a:lnTo>
                    <a:pt x="17597" y="6967"/>
                  </a:lnTo>
                  <a:lnTo>
                    <a:pt x="26329" y="6967"/>
                  </a:lnTo>
                  <a:lnTo>
                    <a:pt x="30659" y="8201"/>
                  </a:lnTo>
                  <a:lnTo>
                    <a:pt x="33545" y="10667"/>
                  </a:lnTo>
                  <a:lnTo>
                    <a:pt x="36432" y="13136"/>
                  </a:lnTo>
                  <a:lnTo>
                    <a:pt x="37838" y="16548"/>
                  </a:lnTo>
                  <a:lnTo>
                    <a:pt x="37764" y="20902"/>
                  </a:lnTo>
                  <a:lnTo>
                    <a:pt x="2239" y="20902"/>
                  </a:lnTo>
                  <a:lnTo>
                    <a:pt x="0" y="46541"/>
                  </a:lnTo>
                  <a:lnTo>
                    <a:pt x="4810" y="51113"/>
                  </a:lnTo>
                  <a:lnTo>
                    <a:pt x="7752" y="52838"/>
                  </a:lnTo>
                  <a:lnTo>
                    <a:pt x="11230" y="53999"/>
                  </a:lnTo>
                  <a:lnTo>
                    <a:pt x="14709" y="55161"/>
                  </a:lnTo>
                  <a:lnTo>
                    <a:pt x="18780" y="55741"/>
                  </a:lnTo>
                  <a:lnTo>
                    <a:pt x="26107" y="55741"/>
                  </a:lnTo>
                  <a:lnTo>
                    <a:pt x="31047" y="54761"/>
                  </a:lnTo>
                  <a:lnTo>
                    <a:pt x="35544" y="53383"/>
                  </a:lnTo>
                  <a:lnTo>
                    <a:pt x="39096" y="51785"/>
                  </a:lnTo>
                  <a:lnTo>
                    <a:pt x="41705" y="50079"/>
                  </a:lnTo>
                  <a:lnTo>
                    <a:pt x="44648" y="47194"/>
                  </a:lnTo>
                  <a:lnTo>
                    <a:pt x="44870" y="44527"/>
                  </a:lnTo>
                  <a:lnTo>
                    <a:pt x="42464" y="41805"/>
                  </a:lnTo>
                  <a:lnTo>
                    <a:pt x="39429" y="43620"/>
                  </a:lnTo>
                  <a:lnTo>
                    <a:pt x="36377" y="45289"/>
                  </a:lnTo>
                  <a:lnTo>
                    <a:pt x="32731" y="46959"/>
                  </a:lnTo>
                  <a:lnTo>
                    <a:pt x="28143" y="48409"/>
                  </a:lnTo>
                  <a:lnTo>
                    <a:pt x="25515" y="48773"/>
                  </a:lnTo>
                  <a:lnTo>
                    <a:pt x="18780" y="48773"/>
                  </a:lnTo>
                  <a:lnTo>
                    <a:pt x="15598" y="48284"/>
                  </a:lnTo>
                  <a:lnTo>
                    <a:pt x="13007" y="47303"/>
                  </a:lnTo>
                  <a:lnTo>
                    <a:pt x="10416" y="46323"/>
                  </a:lnTo>
                  <a:lnTo>
                    <a:pt x="8326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6" name="object 98"/>
            <p:cNvSpPr/>
            <p:nvPr/>
          </p:nvSpPr>
          <p:spPr>
            <a:xfrm>
              <a:off x="5458454" y="4264935"/>
              <a:ext cx="49737" cy="76644"/>
            </a:xfrm>
            <a:custGeom>
              <a:avLst/>
              <a:gdLst/>
              <a:ahLst/>
              <a:cxnLst/>
              <a:rect l="l" t="t" r="r" b="b"/>
              <a:pathLst>
                <a:path w="49737" h="76644">
                  <a:moveTo>
                    <a:pt x="7105" y="16911"/>
                  </a:moveTo>
                  <a:lnTo>
                    <a:pt x="7993" y="13989"/>
                  </a:lnTo>
                  <a:lnTo>
                    <a:pt x="10657" y="10341"/>
                  </a:lnTo>
                  <a:lnTo>
                    <a:pt x="13359" y="8508"/>
                  </a:lnTo>
                  <a:lnTo>
                    <a:pt x="17059" y="7275"/>
                  </a:lnTo>
                  <a:lnTo>
                    <a:pt x="21648" y="6967"/>
                  </a:lnTo>
                  <a:lnTo>
                    <a:pt x="24312" y="6967"/>
                  </a:lnTo>
                  <a:lnTo>
                    <a:pt x="28864" y="8055"/>
                  </a:lnTo>
                  <a:lnTo>
                    <a:pt x="32861" y="9598"/>
                  </a:lnTo>
                  <a:lnTo>
                    <a:pt x="35970" y="11412"/>
                  </a:lnTo>
                  <a:lnTo>
                    <a:pt x="39430" y="13590"/>
                  </a:lnTo>
                  <a:lnTo>
                    <a:pt x="42594" y="11449"/>
                  </a:lnTo>
                  <a:lnTo>
                    <a:pt x="42538" y="8473"/>
                  </a:lnTo>
                  <a:lnTo>
                    <a:pt x="40928" y="5697"/>
                  </a:lnTo>
                  <a:lnTo>
                    <a:pt x="37598" y="3446"/>
                  </a:lnTo>
                  <a:lnTo>
                    <a:pt x="34637" y="2122"/>
                  </a:lnTo>
                  <a:lnTo>
                    <a:pt x="31399" y="996"/>
                  </a:lnTo>
                  <a:lnTo>
                    <a:pt x="27773" y="199"/>
                  </a:lnTo>
                  <a:lnTo>
                    <a:pt x="24201" y="0"/>
                  </a:lnTo>
                  <a:lnTo>
                    <a:pt x="20797" y="0"/>
                  </a:lnTo>
                  <a:lnTo>
                    <a:pt x="17597" y="435"/>
                  </a:lnTo>
                  <a:lnTo>
                    <a:pt x="14598" y="1305"/>
                  </a:lnTo>
                  <a:lnTo>
                    <a:pt x="11601" y="2176"/>
                  </a:lnTo>
                  <a:lnTo>
                    <a:pt x="9029" y="3428"/>
                  </a:lnTo>
                  <a:lnTo>
                    <a:pt x="6883" y="5062"/>
                  </a:lnTo>
                  <a:lnTo>
                    <a:pt x="3053" y="8727"/>
                  </a:lnTo>
                  <a:lnTo>
                    <a:pt x="610" y="13590"/>
                  </a:lnTo>
                  <a:lnTo>
                    <a:pt x="0" y="16366"/>
                  </a:lnTo>
                  <a:lnTo>
                    <a:pt x="0" y="22536"/>
                  </a:lnTo>
                  <a:lnTo>
                    <a:pt x="628" y="25148"/>
                  </a:lnTo>
                  <a:lnTo>
                    <a:pt x="3145" y="29503"/>
                  </a:lnTo>
                  <a:lnTo>
                    <a:pt x="6717" y="32986"/>
                  </a:lnTo>
                  <a:lnTo>
                    <a:pt x="10935" y="35981"/>
                  </a:lnTo>
                  <a:lnTo>
                    <a:pt x="13488" y="37177"/>
                  </a:lnTo>
                  <a:lnTo>
                    <a:pt x="16041" y="38375"/>
                  </a:lnTo>
                  <a:lnTo>
                    <a:pt x="18651" y="39465"/>
                  </a:lnTo>
                  <a:lnTo>
                    <a:pt x="21315" y="40444"/>
                  </a:lnTo>
                  <a:lnTo>
                    <a:pt x="23980" y="41424"/>
                  </a:lnTo>
                  <a:lnTo>
                    <a:pt x="26588" y="42386"/>
                  </a:lnTo>
                  <a:lnTo>
                    <a:pt x="29142" y="43329"/>
                  </a:lnTo>
                  <a:lnTo>
                    <a:pt x="31695" y="44273"/>
                  </a:lnTo>
                  <a:lnTo>
                    <a:pt x="33971" y="45307"/>
                  </a:lnTo>
                  <a:lnTo>
                    <a:pt x="37969" y="47557"/>
                  </a:lnTo>
                  <a:lnTo>
                    <a:pt x="40800" y="50351"/>
                  </a:lnTo>
                  <a:lnTo>
                    <a:pt x="42631" y="53635"/>
                  </a:lnTo>
                  <a:lnTo>
                    <a:pt x="42631" y="57918"/>
                  </a:lnTo>
                  <a:lnTo>
                    <a:pt x="41409" y="61620"/>
                  </a:lnTo>
                  <a:lnTo>
                    <a:pt x="39411" y="64813"/>
                  </a:lnTo>
                  <a:lnTo>
                    <a:pt x="36302" y="67136"/>
                  </a:lnTo>
                  <a:lnTo>
                    <a:pt x="32306" y="68696"/>
                  </a:lnTo>
                  <a:lnTo>
                    <a:pt x="27791" y="69676"/>
                  </a:lnTo>
                  <a:lnTo>
                    <a:pt x="21797" y="69676"/>
                  </a:lnTo>
                  <a:lnTo>
                    <a:pt x="18780" y="69295"/>
                  </a:lnTo>
                  <a:lnTo>
                    <a:pt x="16153" y="68533"/>
                  </a:lnTo>
                  <a:lnTo>
                    <a:pt x="13525" y="67772"/>
                  </a:lnTo>
                  <a:lnTo>
                    <a:pt x="9436" y="66137"/>
                  </a:lnTo>
                  <a:lnTo>
                    <a:pt x="6087" y="64523"/>
                  </a:lnTo>
                  <a:lnTo>
                    <a:pt x="2886" y="62708"/>
                  </a:lnTo>
                  <a:lnTo>
                    <a:pt x="110" y="64613"/>
                  </a:lnTo>
                  <a:lnTo>
                    <a:pt x="0" y="67426"/>
                  </a:lnTo>
                  <a:lnTo>
                    <a:pt x="1386" y="70439"/>
                  </a:lnTo>
                  <a:lnTo>
                    <a:pt x="3940" y="72235"/>
                  </a:lnTo>
                  <a:lnTo>
                    <a:pt x="6678" y="73595"/>
                  </a:lnTo>
                  <a:lnTo>
                    <a:pt x="10306" y="74902"/>
                  </a:lnTo>
                  <a:lnTo>
                    <a:pt x="14710" y="75935"/>
                  </a:lnTo>
                  <a:lnTo>
                    <a:pt x="19538" y="76644"/>
                  </a:lnTo>
                  <a:lnTo>
                    <a:pt x="26126" y="76644"/>
                  </a:lnTo>
                  <a:lnTo>
                    <a:pt x="29753" y="76172"/>
                  </a:lnTo>
                  <a:lnTo>
                    <a:pt x="33083" y="75229"/>
                  </a:lnTo>
                  <a:lnTo>
                    <a:pt x="36414" y="74286"/>
                  </a:lnTo>
                  <a:lnTo>
                    <a:pt x="39319" y="72852"/>
                  </a:lnTo>
                  <a:lnTo>
                    <a:pt x="41798" y="70928"/>
                  </a:lnTo>
                  <a:lnTo>
                    <a:pt x="46220" y="66682"/>
                  </a:lnTo>
                  <a:lnTo>
                    <a:pt x="47626" y="63961"/>
                  </a:lnTo>
                  <a:lnTo>
                    <a:pt x="49033" y="61239"/>
                  </a:lnTo>
                  <a:lnTo>
                    <a:pt x="49737" y="58136"/>
                  </a:lnTo>
                  <a:lnTo>
                    <a:pt x="49737" y="51676"/>
                  </a:lnTo>
                  <a:lnTo>
                    <a:pt x="49126" y="49100"/>
                  </a:lnTo>
                  <a:lnTo>
                    <a:pt x="46683" y="44745"/>
                  </a:lnTo>
                  <a:lnTo>
                    <a:pt x="43075" y="41261"/>
                  </a:lnTo>
                  <a:lnTo>
                    <a:pt x="38801" y="38285"/>
                  </a:lnTo>
                  <a:lnTo>
                    <a:pt x="36248" y="37123"/>
                  </a:lnTo>
                  <a:lnTo>
                    <a:pt x="33694" y="35962"/>
                  </a:lnTo>
                  <a:lnTo>
                    <a:pt x="31085" y="34891"/>
                  </a:lnTo>
                  <a:lnTo>
                    <a:pt x="28421" y="33912"/>
                  </a:lnTo>
                  <a:lnTo>
                    <a:pt x="25756" y="32933"/>
                  </a:lnTo>
                  <a:lnTo>
                    <a:pt x="23147" y="31970"/>
                  </a:lnTo>
                  <a:lnTo>
                    <a:pt x="20593" y="31027"/>
                  </a:lnTo>
                  <a:lnTo>
                    <a:pt x="18040" y="30083"/>
                  </a:lnTo>
                  <a:lnTo>
                    <a:pt x="15764" y="29032"/>
                  </a:lnTo>
                  <a:lnTo>
                    <a:pt x="11767" y="26708"/>
                  </a:lnTo>
                  <a:lnTo>
                    <a:pt x="8936" y="23896"/>
                  </a:lnTo>
                  <a:lnTo>
                    <a:pt x="7105" y="20612"/>
                  </a:lnTo>
                  <a:lnTo>
                    <a:pt x="7105" y="16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7" name="object 99"/>
            <p:cNvSpPr/>
            <p:nvPr/>
          </p:nvSpPr>
          <p:spPr>
            <a:xfrm>
              <a:off x="5515296" y="4271902"/>
              <a:ext cx="35526" cy="69677"/>
            </a:xfrm>
            <a:custGeom>
              <a:avLst/>
              <a:gdLst/>
              <a:ahLst/>
              <a:cxnLst/>
              <a:rect l="l" t="t" r="r" b="b"/>
              <a:pathLst>
                <a:path w="35526" h="69677">
                  <a:moveTo>
                    <a:pt x="14211" y="1850"/>
                  </a:moveTo>
                  <a:lnTo>
                    <a:pt x="12879" y="181"/>
                  </a:lnTo>
                  <a:lnTo>
                    <a:pt x="9917" y="0"/>
                  </a:lnTo>
                  <a:lnTo>
                    <a:pt x="7105" y="1850"/>
                  </a:lnTo>
                  <a:lnTo>
                    <a:pt x="7105" y="13935"/>
                  </a:lnTo>
                  <a:lnTo>
                    <a:pt x="1554" y="13935"/>
                  </a:lnTo>
                  <a:lnTo>
                    <a:pt x="388" y="14697"/>
                  </a:lnTo>
                  <a:lnTo>
                    <a:pt x="0" y="17419"/>
                  </a:lnTo>
                  <a:lnTo>
                    <a:pt x="1442" y="20902"/>
                  </a:lnTo>
                  <a:lnTo>
                    <a:pt x="7105" y="20902"/>
                  </a:lnTo>
                  <a:lnTo>
                    <a:pt x="7105" y="54870"/>
                  </a:lnTo>
                  <a:lnTo>
                    <a:pt x="7420" y="57519"/>
                  </a:lnTo>
                  <a:lnTo>
                    <a:pt x="8677" y="62019"/>
                  </a:lnTo>
                  <a:lnTo>
                    <a:pt x="11102" y="65322"/>
                  </a:lnTo>
                  <a:lnTo>
                    <a:pt x="14321" y="67862"/>
                  </a:lnTo>
                  <a:lnTo>
                    <a:pt x="18762" y="69314"/>
                  </a:lnTo>
                  <a:lnTo>
                    <a:pt x="21427" y="69677"/>
                  </a:lnTo>
                  <a:lnTo>
                    <a:pt x="26589" y="69622"/>
                  </a:lnTo>
                  <a:lnTo>
                    <a:pt x="29550" y="69278"/>
                  </a:lnTo>
                  <a:lnTo>
                    <a:pt x="32213" y="68806"/>
                  </a:lnTo>
                  <a:lnTo>
                    <a:pt x="35064" y="67209"/>
                  </a:lnTo>
                  <a:lnTo>
                    <a:pt x="35526" y="64342"/>
                  </a:lnTo>
                  <a:lnTo>
                    <a:pt x="35526" y="63761"/>
                  </a:lnTo>
                  <a:lnTo>
                    <a:pt x="33195" y="60967"/>
                  </a:lnTo>
                  <a:lnTo>
                    <a:pt x="30308" y="61892"/>
                  </a:lnTo>
                  <a:lnTo>
                    <a:pt x="27699" y="62437"/>
                  </a:lnTo>
                  <a:lnTo>
                    <a:pt x="24424" y="62708"/>
                  </a:lnTo>
                  <a:lnTo>
                    <a:pt x="20575" y="62708"/>
                  </a:lnTo>
                  <a:lnTo>
                    <a:pt x="17910" y="61747"/>
                  </a:lnTo>
                  <a:lnTo>
                    <a:pt x="14951" y="57900"/>
                  </a:lnTo>
                  <a:lnTo>
                    <a:pt x="14211" y="55051"/>
                  </a:lnTo>
                  <a:lnTo>
                    <a:pt x="14211" y="20902"/>
                  </a:lnTo>
                  <a:lnTo>
                    <a:pt x="32862" y="20902"/>
                  </a:lnTo>
                  <a:lnTo>
                    <a:pt x="35286" y="19542"/>
                  </a:lnTo>
                  <a:lnTo>
                    <a:pt x="35471" y="16221"/>
                  </a:lnTo>
                  <a:lnTo>
                    <a:pt x="32862" y="13935"/>
                  </a:lnTo>
                  <a:lnTo>
                    <a:pt x="14211" y="13935"/>
                  </a:lnTo>
                  <a:lnTo>
                    <a:pt x="14211" y="1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8" name="object 100"/>
            <p:cNvSpPr/>
            <p:nvPr/>
          </p:nvSpPr>
          <p:spPr>
            <a:xfrm>
              <a:off x="5557927" y="4285838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8401" y="44328"/>
                  </a:moveTo>
                  <a:lnTo>
                    <a:pt x="7105" y="41950"/>
                  </a:lnTo>
                  <a:lnTo>
                    <a:pt x="10621" y="53836"/>
                  </a:lnTo>
                  <a:lnTo>
                    <a:pt x="13432" y="54598"/>
                  </a:lnTo>
                  <a:lnTo>
                    <a:pt x="16245" y="55360"/>
                  </a:lnTo>
                  <a:lnTo>
                    <a:pt x="19354" y="55741"/>
                  </a:lnTo>
                  <a:lnTo>
                    <a:pt x="26756" y="55741"/>
                  </a:lnTo>
                  <a:lnTo>
                    <a:pt x="30513" y="55161"/>
                  </a:lnTo>
                  <a:lnTo>
                    <a:pt x="34028" y="53999"/>
                  </a:lnTo>
                  <a:lnTo>
                    <a:pt x="37543" y="52838"/>
                  </a:lnTo>
                  <a:lnTo>
                    <a:pt x="40744" y="50987"/>
                  </a:lnTo>
                  <a:lnTo>
                    <a:pt x="43630" y="48446"/>
                  </a:lnTo>
                  <a:lnTo>
                    <a:pt x="43630" y="53891"/>
                  </a:lnTo>
                  <a:lnTo>
                    <a:pt x="44093" y="55288"/>
                  </a:lnTo>
                  <a:lnTo>
                    <a:pt x="46739" y="55741"/>
                  </a:lnTo>
                  <a:lnTo>
                    <a:pt x="49737" y="53999"/>
                  </a:lnTo>
                  <a:lnTo>
                    <a:pt x="49737" y="16184"/>
                  </a:lnTo>
                  <a:lnTo>
                    <a:pt x="49292" y="13390"/>
                  </a:lnTo>
                  <a:lnTo>
                    <a:pt x="48404" y="10995"/>
                  </a:lnTo>
                  <a:lnTo>
                    <a:pt x="46055" y="6586"/>
                  </a:lnTo>
                  <a:lnTo>
                    <a:pt x="41983" y="3319"/>
                  </a:lnTo>
                  <a:lnTo>
                    <a:pt x="39357" y="2086"/>
                  </a:lnTo>
                  <a:lnTo>
                    <a:pt x="36136" y="1252"/>
                  </a:lnTo>
                  <a:lnTo>
                    <a:pt x="32917" y="416"/>
                  </a:lnTo>
                  <a:lnTo>
                    <a:pt x="28976" y="0"/>
                  </a:lnTo>
                  <a:lnTo>
                    <a:pt x="21870" y="0"/>
                  </a:lnTo>
                  <a:lnTo>
                    <a:pt x="16986" y="816"/>
                  </a:lnTo>
                  <a:lnTo>
                    <a:pt x="12287" y="2031"/>
                  </a:lnTo>
                  <a:lnTo>
                    <a:pt x="8141" y="3628"/>
                  </a:lnTo>
                  <a:lnTo>
                    <a:pt x="4773" y="5497"/>
                  </a:lnTo>
                  <a:lnTo>
                    <a:pt x="869" y="8055"/>
                  </a:lnTo>
                  <a:lnTo>
                    <a:pt x="0" y="10886"/>
                  </a:lnTo>
                  <a:lnTo>
                    <a:pt x="1498" y="13717"/>
                  </a:lnTo>
                  <a:lnTo>
                    <a:pt x="4311" y="13572"/>
                  </a:lnTo>
                  <a:lnTo>
                    <a:pt x="6901" y="12120"/>
                  </a:lnTo>
                  <a:lnTo>
                    <a:pt x="10492" y="10450"/>
                  </a:lnTo>
                  <a:lnTo>
                    <a:pt x="14728" y="8782"/>
                  </a:lnTo>
                  <a:lnTo>
                    <a:pt x="17318" y="8055"/>
                  </a:lnTo>
                  <a:lnTo>
                    <a:pt x="19909" y="7330"/>
                  </a:lnTo>
                  <a:lnTo>
                    <a:pt x="22833" y="6967"/>
                  </a:lnTo>
                  <a:lnTo>
                    <a:pt x="29124" y="6967"/>
                  </a:lnTo>
                  <a:lnTo>
                    <a:pt x="31696" y="7184"/>
                  </a:lnTo>
                  <a:lnTo>
                    <a:pt x="33806" y="7621"/>
                  </a:lnTo>
                  <a:lnTo>
                    <a:pt x="37617" y="8709"/>
                  </a:lnTo>
                  <a:lnTo>
                    <a:pt x="41151" y="11558"/>
                  </a:lnTo>
                  <a:lnTo>
                    <a:pt x="42335" y="14244"/>
                  </a:lnTo>
                  <a:lnTo>
                    <a:pt x="42632" y="17419"/>
                  </a:lnTo>
                  <a:lnTo>
                    <a:pt x="42632" y="20902"/>
                  </a:lnTo>
                  <a:lnTo>
                    <a:pt x="28237" y="20902"/>
                  </a:lnTo>
                  <a:lnTo>
                    <a:pt x="23573" y="21283"/>
                  </a:lnTo>
                  <a:lnTo>
                    <a:pt x="19928" y="28632"/>
                  </a:lnTo>
                  <a:lnTo>
                    <a:pt x="22852" y="28125"/>
                  </a:lnTo>
                  <a:lnTo>
                    <a:pt x="26311" y="27870"/>
                  </a:lnTo>
                  <a:lnTo>
                    <a:pt x="42632" y="27870"/>
                  </a:lnTo>
                  <a:lnTo>
                    <a:pt x="42632" y="40172"/>
                  </a:lnTo>
                  <a:lnTo>
                    <a:pt x="39079" y="43075"/>
                  </a:lnTo>
                  <a:lnTo>
                    <a:pt x="35674" y="45234"/>
                  </a:lnTo>
                  <a:lnTo>
                    <a:pt x="32418" y="46650"/>
                  </a:lnTo>
                  <a:lnTo>
                    <a:pt x="29161" y="48065"/>
                  </a:lnTo>
                  <a:lnTo>
                    <a:pt x="25646" y="48773"/>
                  </a:lnTo>
                  <a:lnTo>
                    <a:pt x="17208" y="48773"/>
                  </a:lnTo>
                  <a:lnTo>
                    <a:pt x="13582" y="47884"/>
                  </a:lnTo>
                  <a:lnTo>
                    <a:pt x="10991" y="46106"/>
                  </a:lnTo>
                  <a:lnTo>
                    <a:pt x="8401" y="443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9" name="object 101"/>
            <p:cNvSpPr/>
            <p:nvPr/>
          </p:nvSpPr>
          <p:spPr>
            <a:xfrm>
              <a:off x="5557927" y="4307122"/>
              <a:ext cx="23573" cy="32552"/>
            </a:xfrm>
            <a:custGeom>
              <a:avLst/>
              <a:gdLst/>
              <a:ahLst/>
              <a:cxnLst/>
              <a:rect l="l" t="t" r="r" b="b"/>
              <a:pathLst>
                <a:path w="23573" h="32552">
                  <a:moveTo>
                    <a:pt x="0" y="17800"/>
                  </a:moveTo>
                  <a:lnTo>
                    <a:pt x="0" y="20413"/>
                  </a:lnTo>
                  <a:lnTo>
                    <a:pt x="554" y="22754"/>
                  </a:lnTo>
                  <a:lnTo>
                    <a:pt x="2774" y="26890"/>
                  </a:lnTo>
                  <a:lnTo>
                    <a:pt x="6272" y="30048"/>
                  </a:lnTo>
                  <a:lnTo>
                    <a:pt x="10621" y="32552"/>
                  </a:lnTo>
                  <a:lnTo>
                    <a:pt x="7105" y="20666"/>
                  </a:lnTo>
                  <a:lnTo>
                    <a:pt x="7105" y="17692"/>
                  </a:lnTo>
                  <a:lnTo>
                    <a:pt x="7550" y="14298"/>
                  </a:lnTo>
                  <a:lnTo>
                    <a:pt x="9325" y="11612"/>
                  </a:lnTo>
                  <a:lnTo>
                    <a:pt x="12656" y="9526"/>
                  </a:lnTo>
                  <a:lnTo>
                    <a:pt x="17005" y="7856"/>
                  </a:lnTo>
                  <a:lnTo>
                    <a:pt x="19928" y="7348"/>
                  </a:lnTo>
                  <a:lnTo>
                    <a:pt x="23573" y="0"/>
                  </a:lnTo>
                  <a:lnTo>
                    <a:pt x="19428" y="762"/>
                  </a:lnTo>
                  <a:lnTo>
                    <a:pt x="15283" y="1524"/>
                  </a:lnTo>
                  <a:lnTo>
                    <a:pt x="11767" y="2649"/>
                  </a:lnTo>
                  <a:lnTo>
                    <a:pt x="8882" y="4136"/>
                  </a:lnTo>
                  <a:lnTo>
                    <a:pt x="5995" y="5624"/>
                  </a:lnTo>
                  <a:lnTo>
                    <a:pt x="3793" y="7512"/>
                  </a:lnTo>
                  <a:lnTo>
                    <a:pt x="759" y="12085"/>
                  </a:lnTo>
                  <a:lnTo>
                    <a:pt x="0" y="14752"/>
                  </a:lnTo>
                  <a:lnTo>
                    <a:pt x="0" y="17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0" name="object 102"/>
            <p:cNvSpPr/>
            <p:nvPr/>
          </p:nvSpPr>
          <p:spPr>
            <a:xfrm>
              <a:off x="5621874" y="4271902"/>
              <a:ext cx="35526" cy="69677"/>
            </a:xfrm>
            <a:custGeom>
              <a:avLst/>
              <a:gdLst/>
              <a:ahLst/>
              <a:cxnLst/>
              <a:rect l="l" t="t" r="r" b="b"/>
              <a:pathLst>
                <a:path w="35526" h="69677">
                  <a:moveTo>
                    <a:pt x="14211" y="1850"/>
                  </a:moveTo>
                  <a:lnTo>
                    <a:pt x="12879" y="181"/>
                  </a:lnTo>
                  <a:lnTo>
                    <a:pt x="9917" y="0"/>
                  </a:lnTo>
                  <a:lnTo>
                    <a:pt x="7105" y="1850"/>
                  </a:lnTo>
                  <a:lnTo>
                    <a:pt x="7105" y="13935"/>
                  </a:lnTo>
                  <a:lnTo>
                    <a:pt x="1555" y="13935"/>
                  </a:lnTo>
                  <a:lnTo>
                    <a:pt x="388" y="14697"/>
                  </a:lnTo>
                  <a:lnTo>
                    <a:pt x="0" y="17419"/>
                  </a:lnTo>
                  <a:lnTo>
                    <a:pt x="1443" y="20902"/>
                  </a:lnTo>
                  <a:lnTo>
                    <a:pt x="7105" y="20902"/>
                  </a:lnTo>
                  <a:lnTo>
                    <a:pt x="7105" y="54870"/>
                  </a:lnTo>
                  <a:lnTo>
                    <a:pt x="7420" y="57519"/>
                  </a:lnTo>
                  <a:lnTo>
                    <a:pt x="8677" y="62019"/>
                  </a:lnTo>
                  <a:lnTo>
                    <a:pt x="11102" y="65322"/>
                  </a:lnTo>
                  <a:lnTo>
                    <a:pt x="14321" y="67862"/>
                  </a:lnTo>
                  <a:lnTo>
                    <a:pt x="18762" y="69314"/>
                  </a:lnTo>
                  <a:lnTo>
                    <a:pt x="21427" y="69677"/>
                  </a:lnTo>
                  <a:lnTo>
                    <a:pt x="26589" y="69622"/>
                  </a:lnTo>
                  <a:lnTo>
                    <a:pt x="29549" y="69278"/>
                  </a:lnTo>
                  <a:lnTo>
                    <a:pt x="32214" y="68806"/>
                  </a:lnTo>
                  <a:lnTo>
                    <a:pt x="35064" y="67209"/>
                  </a:lnTo>
                  <a:lnTo>
                    <a:pt x="35526" y="64342"/>
                  </a:lnTo>
                  <a:lnTo>
                    <a:pt x="35526" y="63761"/>
                  </a:lnTo>
                  <a:lnTo>
                    <a:pt x="33195" y="60967"/>
                  </a:lnTo>
                  <a:lnTo>
                    <a:pt x="30308" y="61892"/>
                  </a:lnTo>
                  <a:lnTo>
                    <a:pt x="27699" y="62437"/>
                  </a:lnTo>
                  <a:lnTo>
                    <a:pt x="24424" y="62708"/>
                  </a:lnTo>
                  <a:lnTo>
                    <a:pt x="20575" y="62708"/>
                  </a:lnTo>
                  <a:lnTo>
                    <a:pt x="17910" y="61747"/>
                  </a:lnTo>
                  <a:lnTo>
                    <a:pt x="14951" y="57900"/>
                  </a:lnTo>
                  <a:lnTo>
                    <a:pt x="14211" y="55051"/>
                  </a:lnTo>
                  <a:lnTo>
                    <a:pt x="14211" y="20902"/>
                  </a:lnTo>
                  <a:lnTo>
                    <a:pt x="32862" y="20902"/>
                  </a:lnTo>
                  <a:lnTo>
                    <a:pt x="35286" y="19542"/>
                  </a:lnTo>
                  <a:lnTo>
                    <a:pt x="35471" y="16221"/>
                  </a:lnTo>
                  <a:lnTo>
                    <a:pt x="32862" y="13935"/>
                  </a:lnTo>
                  <a:lnTo>
                    <a:pt x="14211" y="13935"/>
                  </a:lnTo>
                  <a:lnTo>
                    <a:pt x="14211" y="1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1" name="object 103"/>
            <p:cNvSpPr/>
            <p:nvPr/>
          </p:nvSpPr>
          <p:spPr>
            <a:xfrm>
              <a:off x="5664506" y="4287798"/>
              <a:ext cx="15339" cy="44582"/>
            </a:xfrm>
            <a:custGeom>
              <a:avLst/>
              <a:gdLst/>
              <a:ahLst/>
              <a:cxnLst/>
              <a:rect l="l" t="t" r="r" b="b"/>
              <a:pathLst>
                <a:path w="15339" h="44582">
                  <a:moveTo>
                    <a:pt x="591" y="17872"/>
                  </a:moveTo>
                  <a:lnTo>
                    <a:pt x="0" y="21774"/>
                  </a:lnTo>
                  <a:lnTo>
                    <a:pt x="0" y="30700"/>
                  </a:lnTo>
                  <a:lnTo>
                    <a:pt x="610" y="34729"/>
                  </a:lnTo>
                  <a:lnTo>
                    <a:pt x="1832" y="38213"/>
                  </a:lnTo>
                  <a:lnTo>
                    <a:pt x="3054" y="41696"/>
                  </a:lnTo>
                  <a:lnTo>
                    <a:pt x="4866" y="44582"/>
                  </a:lnTo>
                  <a:lnTo>
                    <a:pt x="7105" y="18943"/>
                  </a:lnTo>
                  <a:lnTo>
                    <a:pt x="7642" y="15368"/>
                  </a:lnTo>
                  <a:lnTo>
                    <a:pt x="9344" y="11957"/>
                  </a:lnTo>
                  <a:lnTo>
                    <a:pt x="11991" y="9199"/>
                  </a:lnTo>
                  <a:lnTo>
                    <a:pt x="15339" y="6912"/>
                  </a:lnTo>
                  <a:lnTo>
                    <a:pt x="15209" y="0"/>
                  </a:lnTo>
                  <a:lnTo>
                    <a:pt x="12028" y="1306"/>
                  </a:lnTo>
                  <a:lnTo>
                    <a:pt x="9288" y="3175"/>
                  </a:lnTo>
                  <a:lnTo>
                    <a:pt x="4700" y="8037"/>
                  </a:lnTo>
                  <a:lnTo>
                    <a:pt x="2961" y="10977"/>
                  </a:lnTo>
                  <a:lnTo>
                    <a:pt x="1776" y="14425"/>
                  </a:lnTo>
                  <a:lnTo>
                    <a:pt x="591" y="17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2" name="object 104"/>
            <p:cNvSpPr/>
            <p:nvPr/>
          </p:nvSpPr>
          <p:spPr>
            <a:xfrm>
              <a:off x="5669372" y="4285838"/>
              <a:ext cx="44870" cy="55741"/>
            </a:xfrm>
            <a:custGeom>
              <a:avLst/>
              <a:gdLst/>
              <a:ahLst/>
              <a:cxnLst/>
              <a:rect l="l" t="t" r="r" b="b"/>
              <a:pathLst>
                <a:path w="44870" h="55741">
                  <a:moveTo>
                    <a:pt x="8327" y="44908"/>
                  </a:moveTo>
                  <a:lnTo>
                    <a:pt x="5143" y="41207"/>
                  </a:lnTo>
                  <a:lnTo>
                    <a:pt x="3293" y="36471"/>
                  </a:lnTo>
                  <a:lnTo>
                    <a:pt x="2590" y="33930"/>
                  </a:lnTo>
                  <a:lnTo>
                    <a:pt x="2239" y="31064"/>
                  </a:lnTo>
                  <a:lnTo>
                    <a:pt x="2239" y="27870"/>
                  </a:lnTo>
                  <a:lnTo>
                    <a:pt x="41761" y="27870"/>
                  </a:lnTo>
                  <a:lnTo>
                    <a:pt x="44870" y="25438"/>
                  </a:lnTo>
                  <a:lnTo>
                    <a:pt x="44870" y="19414"/>
                  </a:lnTo>
                  <a:lnTo>
                    <a:pt x="44427" y="16493"/>
                  </a:lnTo>
                  <a:lnTo>
                    <a:pt x="43538" y="13771"/>
                  </a:lnTo>
                  <a:lnTo>
                    <a:pt x="42650" y="11049"/>
                  </a:lnTo>
                  <a:lnTo>
                    <a:pt x="39320" y="6640"/>
                  </a:lnTo>
                  <a:lnTo>
                    <a:pt x="34935" y="2993"/>
                  </a:lnTo>
                  <a:lnTo>
                    <a:pt x="31936" y="1795"/>
                  </a:lnTo>
                  <a:lnTo>
                    <a:pt x="28939" y="598"/>
                  </a:lnTo>
                  <a:lnTo>
                    <a:pt x="25331" y="0"/>
                  </a:lnTo>
                  <a:lnTo>
                    <a:pt x="17115" y="0"/>
                  </a:lnTo>
                  <a:lnTo>
                    <a:pt x="13525" y="652"/>
                  </a:lnTo>
                  <a:lnTo>
                    <a:pt x="10342" y="1959"/>
                  </a:lnTo>
                  <a:lnTo>
                    <a:pt x="10472" y="8872"/>
                  </a:lnTo>
                  <a:lnTo>
                    <a:pt x="14988" y="7348"/>
                  </a:lnTo>
                  <a:lnTo>
                    <a:pt x="17597" y="6967"/>
                  </a:lnTo>
                  <a:lnTo>
                    <a:pt x="26329" y="6967"/>
                  </a:lnTo>
                  <a:lnTo>
                    <a:pt x="30660" y="8201"/>
                  </a:lnTo>
                  <a:lnTo>
                    <a:pt x="33545" y="10667"/>
                  </a:lnTo>
                  <a:lnTo>
                    <a:pt x="36433" y="13136"/>
                  </a:lnTo>
                  <a:lnTo>
                    <a:pt x="37839" y="16548"/>
                  </a:lnTo>
                  <a:lnTo>
                    <a:pt x="37765" y="20902"/>
                  </a:lnTo>
                  <a:lnTo>
                    <a:pt x="2239" y="20902"/>
                  </a:lnTo>
                  <a:lnTo>
                    <a:pt x="0" y="46541"/>
                  </a:lnTo>
                  <a:lnTo>
                    <a:pt x="4812" y="51113"/>
                  </a:lnTo>
                  <a:lnTo>
                    <a:pt x="7753" y="52838"/>
                  </a:lnTo>
                  <a:lnTo>
                    <a:pt x="11231" y="53999"/>
                  </a:lnTo>
                  <a:lnTo>
                    <a:pt x="14710" y="55161"/>
                  </a:lnTo>
                  <a:lnTo>
                    <a:pt x="18780" y="55741"/>
                  </a:lnTo>
                  <a:lnTo>
                    <a:pt x="26108" y="55741"/>
                  </a:lnTo>
                  <a:lnTo>
                    <a:pt x="31048" y="54761"/>
                  </a:lnTo>
                  <a:lnTo>
                    <a:pt x="35544" y="53383"/>
                  </a:lnTo>
                  <a:lnTo>
                    <a:pt x="39096" y="51785"/>
                  </a:lnTo>
                  <a:lnTo>
                    <a:pt x="41706" y="50079"/>
                  </a:lnTo>
                  <a:lnTo>
                    <a:pt x="44649" y="47194"/>
                  </a:lnTo>
                  <a:lnTo>
                    <a:pt x="44870" y="44527"/>
                  </a:lnTo>
                  <a:lnTo>
                    <a:pt x="42464" y="41805"/>
                  </a:lnTo>
                  <a:lnTo>
                    <a:pt x="39430" y="43620"/>
                  </a:lnTo>
                  <a:lnTo>
                    <a:pt x="36377" y="45289"/>
                  </a:lnTo>
                  <a:lnTo>
                    <a:pt x="32732" y="46959"/>
                  </a:lnTo>
                  <a:lnTo>
                    <a:pt x="28143" y="48409"/>
                  </a:lnTo>
                  <a:lnTo>
                    <a:pt x="25515" y="48773"/>
                  </a:lnTo>
                  <a:lnTo>
                    <a:pt x="18780" y="48773"/>
                  </a:lnTo>
                  <a:lnTo>
                    <a:pt x="15598" y="48284"/>
                  </a:lnTo>
                  <a:lnTo>
                    <a:pt x="13007" y="47303"/>
                  </a:lnTo>
                  <a:lnTo>
                    <a:pt x="10417" y="46323"/>
                  </a:lnTo>
                  <a:lnTo>
                    <a:pt x="8327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3" name="object 105"/>
            <p:cNvSpPr/>
            <p:nvPr/>
          </p:nvSpPr>
          <p:spPr>
            <a:xfrm>
              <a:off x="5728454" y="4285838"/>
              <a:ext cx="42631" cy="55741"/>
            </a:xfrm>
            <a:custGeom>
              <a:avLst/>
              <a:gdLst/>
              <a:ahLst/>
              <a:cxnLst/>
              <a:rect l="l" t="t" r="r" b="b"/>
              <a:pathLst>
                <a:path w="42631" h="55741">
                  <a:moveTo>
                    <a:pt x="7104" y="14479"/>
                  </a:moveTo>
                  <a:lnTo>
                    <a:pt x="7993" y="11484"/>
                  </a:lnTo>
                  <a:lnTo>
                    <a:pt x="10657" y="9090"/>
                  </a:lnTo>
                  <a:lnTo>
                    <a:pt x="13359" y="7874"/>
                  </a:lnTo>
                  <a:lnTo>
                    <a:pt x="17058" y="7148"/>
                  </a:lnTo>
                  <a:lnTo>
                    <a:pt x="21648" y="6967"/>
                  </a:lnTo>
                  <a:lnTo>
                    <a:pt x="24312" y="6967"/>
                  </a:lnTo>
                  <a:lnTo>
                    <a:pt x="26699" y="7330"/>
                  </a:lnTo>
                  <a:lnTo>
                    <a:pt x="30918" y="8782"/>
                  </a:lnTo>
                  <a:lnTo>
                    <a:pt x="34303" y="10450"/>
                  </a:lnTo>
                  <a:lnTo>
                    <a:pt x="38134" y="12847"/>
                  </a:lnTo>
                  <a:lnTo>
                    <a:pt x="41595" y="13662"/>
                  </a:lnTo>
                  <a:lnTo>
                    <a:pt x="42631" y="11031"/>
                  </a:lnTo>
                  <a:lnTo>
                    <a:pt x="42372" y="8254"/>
                  </a:lnTo>
                  <a:lnTo>
                    <a:pt x="40336" y="5607"/>
                  </a:lnTo>
                  <a:lnTo>
                    <a:pt x="37486" y="3520"/>
                  </a:lnTo>
                  <a:lnTo>
                    <a:pt x="34803" y="2176"/>
                  </a:lnTo>
                  <a:lnTo>
                    <a:pt x="31751" y="996"/>
                  </a:lnTo>
                  <a:lnTo>
                    <a:pt x="28199" y="199"/>
                  </a:lnTo>
                  <a:lnTo>
                    <a:pt x="24533" y="0"/>
                  </a:lnTo>
                  <a:lnTo>
                    <a:pt x="20463" y="0"/>
                  </a:lnTo>
                  <a:lnTo>
                    <a:pt x="16892" y="416"/>
                  </a:lnTo>
                  <a:lnTo>
                    <a:pt x="13821" y="1252"/>
                  </a:lnTo>
                  <a:lnTo>
                    <a:pt x="10749" y="2086"/>
                  </a:lnTo>
                  <a:lnTo>
                    <a:pt x="8196" y="3192"/>
                  </a:lnTo>
                  <a:lnTo>
                    <a:pt x="4124" y="5951"/>
                  </a:lnTo>
                  <a:lnTo>
                    <a:pt x="1554" y="9362"/>
                  </a:lnTo>
                  <a:lnTo>
                    <a:pt x="0" y="13064"/>
                  </a:lnTo>
                  <a:lnTo>
                    <a:pt x="0" y="17274"/>
                  </a:lnTo>
                  <a:lnTo>
                    <a:pt x="1554" y="20848"/>
                  </a:lnTo>
                  <a:lnTo>
                    <a:pt x="3940" y="23878"/>
                  </a:lnTo>
                  <a:lnTo>
                    <a:pt x="7270" y="26201"/>
                  </a:lnTo>
                  <a:lnTo>
                    <a:pt x="11267" y="27979"/>
                  </a:lnTo>
                  <a:lnTo>
                    <a:pt x="15542" y="29503"/>
                  </a:lnTo>
                  <a:lnTo>
                    <a:pt x="19982" y="30810"/>
                  </a:lnTo>
                  <a:lnTo>
                    <a:pt x="24257" y="32007"/>
                  </a:lnTo>
                  <a:lnTo>
                    <a:pt x="28253" y="33240"/>
                  </a:lnTo>
                  <a:lnTo>
                    <a:pt x="31584" y="34693"/>
                  </a:lnTo>
                  <a:lnTo>
                    <a:pt x="35007" y="37505"/>
                  </a:lnTo>
                  <a:lnTo>
                    <a:pt x="35525" y="40172"/>
                  </a:lnTo>
                  <a:lnTo>
                    <a:pt x="34526" y="43982"/>
                  </a:lnTo>
                  <a:lnTo>
                    <a:pt x="31639" y="46650"/>
                  </a:lnTo>
                  <a:lnTo>
                    <a:pt x="28901" y="47866"/>
                  </a:lnTo>
                  <a:lnTo>
                    <a:pt x="25496" y="48592"/>
                  </a:lnTo>
                  <a:lnTo>
                    <a:pt x="21536" y="48773"/>
                  </a:lnTo>
                  <a:lnTo>
                    <a:pt x="18724" y="48773"/>
                  </a:lnTo>
                  <a:lnTo>
                    <a:pt x="16245" y="48409"/>
                  </a:lnTo>
                  <a:lnTo>
                    <a:pt x="11951" y="46959"/>
                  </a:lnTo>
                  <a:lnTo>
                    <a:pt x="8492" y="45289"/>
                  </a:lnTo>
                  <a:lnTo>
                    <a:pt x="4495" y="42894"/>
                  </a:lnTo>
                  <a:lnTo>
                    <a:pt x="905" y="42078"/>
                  </a:lnTo>
                  <a:lnTo>
                    <a:pt x="0" y="44636"/>
                  </a:lnTo>
                  <a:lnTo>
                    <a:pt x="110" y="47231"/>
                  </a:lnTo>
                  <a:lnTo>
                    <a:pt x="1868" y="50134"/>
                  </a:lnTo>
                  <a:lnTo>
                    <a:pt x="4791" y="52221"/>
                  </a:lnTo>
                  <a:lnTo>
                    <a:pt x="7659" y="53510"/>
                  </a:lnTo>
                  <a:lnTo>
                    <a:pt x="10953" y="54653"/>
                  </a:lnTo>
                  <a:lnTo>
                    <a:pt x="14801" y="55524"/>
                  </a:lnTo>
                  <a:lnTo>
                    <a:pt x="18983" y="55741"/>
                  </a:lnTo>
                  <a:lnTo>
                    <a:pt x="22462" y="55741"/>
                  </a:lnTo>
                  <a:lnTo>
                    <a:pt x="25664" y="55378"/>
                  </a:lnTo>
                  <a:lnTo>
                    <a:pt x="28586" y="54653"/>
                  </a:lnTo>
                  <a:lnTo>
                    <a:pt x="31509" y="53926"/>
                  </a:lnTo>
                  <a:lnTo>
                    <a:pt x="34008" y="52873"/>
                  </a:lnTo>
                  <a:lnTo>
                    <a:pt x="38153" y="50116"/>
                  </a:lnTo>
                  <a:lnTo>
                    <a:pt x="40909" y="46377"/>
                  </a:lnTo>
                  <a:lnTo>
                    <a:pt x="42631" y="42023"/>
                  </a:lnTo>
                  <a:lnTo>
                    <a:pt x="42631" y="37233"/>
                  </a:lnTo>
                  <a:lnTo>
                    <a:pt x="41132" y="33803"/>
                  </a:lnTo>
                  <a:lnTo>
                    <a:pt x="38799" y="30882"/>
                  </a:lnTo>
                  <a:lnTo>
                    <a:pt x="35469" y="28559"/>
                  </a:lnTo>
                  <a:lnTo>
                    <a:pt x="31418" y="26836"/>
                  </a:lnTo>
                  <a:lnTo>
                    <a:pt x="27087" y="25365"/>
                  </a:lnTo>
                  <a:lnTo>
                    <a:pt x="22647" y="24060"/>
                  </a:lnTo>
                  <a:lnTo>
                    <a:pt x="18373" y="22807"/>
                  </a:lnTo>
                  <a:lnTo>
                    <a:pt x="14376" y="21518"/>
                  </a:lnTo>
                  <a:lnTo>
                    <a:pt x="11046" y="20068"/>
                  </a:lnTo>
                  <a:lnTo>
                    <a:pt x="7622" y="17165"/>
                  </a:lnTo>
                  <a:lnTo>
                    <a:pt x="7104" y="14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4" name="object 97"/>
            <p:cNvSpPr/>
            <p:nvPr/>
          </p:nvSpPr>
          <p:spPr>
            <a:xfrm>
              <a:off x="6538450" y="4264935"/>
              <a:ext cx="262893" cy="97547"/>
            </a:xfrm>
            <a:custGeom>
              <a:avLst/>
              <a:gdLst/>
              <a:ahLst/>
              <a:cxnLst/>
              <a:rect l="l" t="t" r="r" b="b"/>
              <a:pathLst>
                <a:path w="262893" h="97547">
                  <a:moveTo>
                    <a:pt x="93052" y="13336"/>
                  </a:moveTo>
                  <a:lnTo>
                    <a:pt x="95681" y="13572"/>
                  </a:lnTo>
                  <a:lnTo>
                    <a:pt x="99176" y="11322"/>
                  </a:lnTo>
                  <a:lnTo>
                    <a:pt x="102434" y="9579"/>
                  </a:lnTo>
                  <a:lnTo>
                    <a:pt x="106467" y="8055"/>
                  </a:lnTo>
                  <a:lnTo>
                    <a:pt x="111019" y="6967"/>
                  </a:lnTo>
                  <a:lnTo>
                    <a:pt x="116052" y="6967"/>
                  </a:lnTo>
                  <a:lnTo>
                    <a:pt x="119846" y="8110"/>
                  </a:lnTo>
                  <a:lnTo>
                    <a:pt x="123046" y="9907"/>
                  </a:lnTo>
                  <a:lnTo>
                    <a:pt x="125415" y="12519"/>
                  </a:lnTo>
                  <a:lnTo>
                    <a:pt x="126951" y="15731"/>
                  </a:lnTo>
                  <a:lnTo>
                    <a:pt x="127895" y="19269"/>
                  </a:lnTo>
                  <a:lnTo>
                    <a:pt x="127895" y="22971"/>
                  </a:lnTo>
                  <a:lnTo>
                    <a:pt x="127340" y="26727"/>
                  </a:lnTo>
                  <a:lnTo>
                    <a:pt x="126174" y="30810"/>
                  </a:lnTo>
                  <a:lnTo>
                    <a:pt x="123731" y="35600"/>
                  </a:lnTo>
                  <a:lnTo>
                    <a:pt x="122010" y="38249"/>
                  </a:lnTo>
                  <a:lnTo>
                    <a:pt x="119790" y="41151"/>
                  </a:lnTo>
                  <a:lnTo>
                    <a:pt x="117570" y="44055"/>
                  </a:lnTo>
                  <a:lnTo>
                    <a:pt x="114609" y="47322"/>
                  </a:lnTo>
                  <a:lnTo>
                    <a:pt x="110909" y="50951"/>
                  </a:lnTo>
                  <a:lnTo>
                    <a:pt x="94922" y="67280"/>
                  </a:lnTo>
                  <a:lnTo>
                    <a:pt x="92683" y="70130"/>
                  </a:lnTo>
                  <a:lnTo>
                    <a:pt x="92368" y="72833"/>
                  </a:lnTo>
                  <a:lnTo>
                    <a:pt x="93256" y="75882"/>
                  </a:lnTo>
                  <a:lnTo>
                    <a:pt x="95921" y="76644"/>
                  </a:lnTo>
                  <a:lnTo>
                    <a:pt x="139773" y="76644"/>
                  </a:lnTo>
                  <a:lnTo>
                    <a:pt x="141494" y="75773"/>
                  </a:lnTo>
                  <a:lnTo>
                    <a:pt x="142105" y="73160"/>
                  </a:lnTo>
                  <a:lnTo>
                    <a:pt x="142105" y="72580"/>
                  </a:lnTo>
                  <a:lnTo>
                    <a:pt x="139773" y="69676"/>
                  </a:lnTo>
                  <a:lnTo>
                    <a:pt x="106579" y="69676"/>
                  </a:lnTo>
                  <a:lnTo>
                    <a:pt x="117348" y="56503"/>
                  </a:lnTo>
                  <a:lnTo>
                    <a:pt x="121197" y="51930"/>
                  </a:lnTo>
                  <a:lnTo>
                    <a:pt x="124286" y="47901"/>
                  </a:lnTo>
                  <a:lnTo>
                    <a:pt x="126617" y="44418"/>
                  </a:lnTo>
                  <a:lnTo>
                    <a:pt x="128949" y="40934"/>
                  </a:lnTo>
                  <a:lnTo>
                    <a:pt x="130743" y="37777"/>
                  </a:lnTo>
                  <a:lnTo>
                    <a:pt x="132002" y="34946"/>
                  </a:lnTo>
                  <a:lnTo>
                    <a:pt x="133259" y="32117"/>
                  </a:lnTo>
                  <a:lnTo>
                    <a:pt x="134075" y="29467"/>
                  </a:lnTo>
                  <a:lnTo>
                    <a:pt x="134815" y="24531"/>
                  </a:lnTo>
                  <a:lnTo>
                    <a:pt x="134999" y="19596"/>
                  </a:lnTo>
                  <a:lnTo>
                    <a:pt x="134999" y="16911"/>
                  </a:lnTo>
                  <a:lnTo>
                    <a:pt x="134555" y="14389"/>
                  </a:lnTo>
                  <a:lnTo>
                    <a:pt x="132779" y="9671"/>
                  </a:lnTo>
                  <a:lnTo>
                    <a:pt x="129616" y="5769"/>
                  </a:lnTo>
                  <a:lnTo>
                    <a:pt x="125507" y="2539"/>
                  </a:lnTo>
                  <a:lnTo>
                    <a:pt x="122732" y="1524"/>
                  </a:lnTo>
                  <a:lnTo>
                    <a:pt x="119956" y="507"/>
                  </a:lnTo>
                  <a:lnTo>
                    <a:pt x="116719" y="0"/>
                  </a:lnTo>
                  <a:lnTo>
                    <a:pt x="110723" y="0"/>
                  </a:lnTo>
                  <a:lnTo>
                    <a:pt x="106467" y="652"/>
                  </a:lnTo>
                  <a:lnTo>
                    <a:pt x="102490" y="1614"/>
                  </a:lnTo>
                  <a:lnTo>
                    <a:pt x="99011" y="2847"/>
                  </a:lnTo>
                  <a:lnTo>
                    <a:pt x="95272" y="4790"/>
                  </a:lnTo>
                  <a:lnTo>
                    <a:pt x="92534" y="7693"/>
                  </a:lnTo>
                  <a:lnTo>
                    <a:pt x="92368" y="10523"/>
                  </a:lnTo>
                  <a:lnTo>
                    <a:pt x="93052" y="13336"/>
                  </a:lnTo>
                  <a:close/>
                </a:path>
                <a:path w="262893" h="97547">
                  <a:moveTo>
                    <a:pt x="370" y="71201"/>
                  </a:moveTo>
                  <a:lnTo>
                    <a:pt x="0" y="73813"/>
                  </a:lnTo>
                  <a:lnTo>
                    <a:pt x="1998" y="76644"/>
                  </a:lnTo>
                  <a:lnTo>
                    <a:pt x="40633" y="76644"/>
                  </a:lnTo>
                  <a:lnTo>
                    <a:pt x="42021" y="75882"/>
                  </a:lnTo>
                  <a:lnTo>
                    <a:pt x="42631" y="73160"/>
                  </a:lnTo>
                  <a:lnTo>
                    <a:pt x="42631" y="72580"/>
                  </a:lnTo>
                  <a:lnTo>
                    <a:pt x="40745" y="69676"/>
                  </a:lnTo>
                  <a:lnTo>
                    <a:pt x="28421" y="69676"/>
                  </a:lnTo>
                  <a:lnTo>
                    <a:pt x="28421" y="1633"/>
                  </a:lnTo>
                  <a:lnTo>
                    <a:pt x="27866" y="435"/>
                  </a:lnTo>
                  <a:lnTo>
                    <a:pt x="25312" y="0"/>
                  </a:lnTo>
                  <a:lnTo>
                    <a:pt x="22315" y="762"/>
                  </a:lnTo>
                  <a:lnTo>
                    <a:pt x="1998" y="12847"/>
                  </a:lnTo>
                  <a:lnTo>
                    <a:pt x="1555" y="13135"/>
                  </a:lnTo>
                  <a:lnTo>
                    <a:pt x="111" y="15784"/>
                  </a:lnTo>
                  <a:lnTo>
                    <a:pt x="0" y="18580"/>
                  </a:lnTo>
                  <a:lnTo>
                    <a:pt x="1592" y="21719"/>
                  </a:lnTo>
                  <a:lnTo>
                    <a:pt x="4218" y="20902"/>
                  </a:lnTo>
                  <a:lnTo>
                    <a:pt x="21315" y="13934"/>
                  </a:lnTo>
                  <a:lnTo>
                    <a:pt x="21315" y="69676"/>
                  </a:lnTo>
                  <a:lnTo>
                    <a:pt x="2553" y="69676"/>
                  </a:lnTo>
                  <a:lnTo>
                    <a:pt x="370" y="71201"/>
                  </a:lnTo>
                  <a:close/>
                </a:path>
                <a:path w="262893" h="97547">
                  <a:moveTo>
                    <a:pt x="68055" y="76861"/>
                  </a:moveTo>
                  <a:lnTo>
                    <a:pt x="59728" y="95478"/>
                  </a:lnTo>
                  <a:lnTo>
                    <a:pt x="61949" y="97547"/>
                  </a:lnTo>
                  <a:lnTo>
                    <a:pt x="65131" y="97365"/>
                  </a:lnTo>
                  <a:lnTo>
                    <a:pt x="67721" y="95697"/>
                  </a:lnTo>
                  <a:lnTo>
                    <a:pt x="76271" y="81652"/>
                  </a:lnTo>
                  <a:lnTo>
                    <a:pt x="77010" y="80563"/>
                  </a:lnTo>
                  <a:lnTo>
                    <a:pt x="78491" y="77478"/>
                  </a:lnTo>
                  <a:lnTo>
                    <a:pt x="79453" y="74340"/>
                  </a:lnTo>
                  <a:lnTo>
                    <a:pt x="79971" y="70910"/>
                  </a:lnTo>
                  <a:lnTo>
                    <a:pt x="80045" y="68152"/>
                  </a:lnTo>
                  <a:lnTo>
                    <a:pt x="79490" y="64596"/>
                  </a:lnTo>
                  <a:lnTo>
                    <a:pt x="76770" y="62925"/>
                  </a:lnTo>
                  <a:lnTo>
                    <a:pt x="74051" y="62708"/>
                  </a:lnTo>
                  <a:lnTo>
                    <a:pt x="71330" y="62925"/>
                  </a:lnTo>
                  <a:lnTo>
                    <a:pt x="68388" y="65321"/>
                  </a:lnTo>
                  <a:lnTo>
                    <a:pt x="68055" y="68152"/>
                  </a:lnTo>
                  <a:lnTo>
                    <a:pt x="68055" y="76861"/>
                  </a:lnTo>
                  <a:close/>
                </a:path>
                <a:path w="262893" h="97547">
                  <a:moveTo>
                    <a:pt x="195172" y="6967"/>
                  </a:moveTo>
                  <a:lnTo>
                    <a:pt x="166307" y="73595"/>
                  </a:lnTo>
                  <a:lnTo>
                    <a:pt x="167916" y="76480"/>
                  </a:lnTo>
                  <a:lnTo>
                    <a:pt x="171081" y="76644"/>
                  </a:lnTo>
                  <a:lnTo>
                    <a:pt x="174393" y="76462"/>
                  </a:lnTo>
                  <a:lnTo>
                    <a:pt x="177186" y="74249"/>
                  </a:lnTo>
                  <a:lnTo>
                    <a:pt x="204720" y="9143"/>
                  </a:lnTo>
                  <a:lnTo>
                    <a:pt x="205718" y="6531"/>
                  </a:lnTo>
                  <a:lnTo>
                    <a:pt x="206052" y="3591"/>
                  </a:lnTo>
                  <a:lnTo>
                    <a:pt x="205609" y="1051"/>
                  </a:lnTo>
                  <a:lnTo>
                    <a:pt x="202943" y="0"/>
                  </a:lnTo>
                  <a:lnTo>
                    <a:pt x="158536" y="0"/>
                  </a:lnTo>
                  <a:lnTo>
                    <a:pt x="156926" y="869"/>
                  </a:lnTo>
                  <a:lnTo>
                    <a:pt x="156315" y="3483"/>
                  </a:lnTo>
                  <a:lnTo>
                    <a:pt x="158536" y="6967"/>
                  </a:lnTo>
                  <a:lnTo>
                    <a:pt x="195172" y="6967"/>
                  </a:lnTo>
                  <a:close/>
                </a:path>
                <a:path w="262893" h="97547">
                  <a:moveTo>
                    <a:pt x="220633" y="71201"/>
                  </a:moveTo>
                  <a:lnTo>
                    <a:pt x="220262" y="73813"/>
                  </a:lnTo>
                  <a:lnTo>
                    <a:pt x="222261" y="76644"/>
                  </a:lnTo>
                  <a:lnTo>
                    <a:pt x="260896" y="76644"/>
                  </a:lnTo>
                  <a:lnTo>
                    <a:pt x="262282" y="75882"/>
                  </a:lnTo>
                  <a:lnTo>
                    <a:pt x="262893" y="73160"/>
                  </a:lnTo>
                  <a:lnTo>
                    <a:pt x="262893" y="72580"/>
                  </a:lnTo>
                  <a:lnTo>
                    <a:pt x="261006" y="69676"/>
                  </a:lnTo>
                  <a:lnTo>
                    <a:pt x="248683" y="69676"/>
                  </a:lnTo>
                  <a:lnTo>
                    <a:pt x="248683" y="1633"/>
                  </a:lnTo>
                  <a:lnTo>
                    <a:pt x="248128" y="435"/>
                  </a:lnTo>
                  <a:lnTo>
                    <a:pt x="245574" y="0"/>
                  </a:lnTo>
                  <a:lnTo>
                    <a:pt x="242577" y="762"/>
                  </a:lnTo>
                  <a:lnTo>
                    <a:pt x="222261" y="12847"/>
                  </a:lnTo>
                  <a:lnTo>
                    <a:pt x="221816" y="13135"/>
                  </a:lnTo>
                  <a:lnTo>
                    <a:pt x="220374" y="15784"/>
                  </a:lnTo>
                  <a:lnTo>
                    <a:pt x="220262" y="18580"/>
                  </a:lnTo>
                  <a:lnTo>
                    <a:pt x="221855" y="21719"/>
                  </a:lnTo>
                  <a:lnTo>
                    <a:pt x="224481" y="20902"/>
                  </a:lnTo>
                  <a:lnTo>
                    <a:pt x="241578" y="13934"/>
                  </a:lnTo>
                  <a:lnTo>
                    <a:pt x="241578" y="69676"/>
                  </a:lnTo>
                  <a:lnTo>
                    <a:pt x="222816" y="69676"/>
                  </a:lnTo>
                  <a:lnTo>
                    <a:pt x="220633" y="712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5" name="object 86"/>
            <p:cNvSpPr/>
            <p:nvPr/>
          </p:nvSpPr>
          <p:spPr>
            <a:xfrm>
              <a:off x="4548985" y="4487901"/>
              <a:ext cx="1705255" cy="111483"/>
            </a:xfrm>
            <a:custGeom>
              <a:avLst/>
              <a:gdLst/>
              <a:ahLst/>
              <a:cxnLst/>
              <a:rect l="l" t="t" r="r" b="b"/>
              <a:pathLst>
                <a:path w="1705255" h="111483">
                  <a:moveTo>
                    <a:pt x="591510" y="76644"/>
                  </a:moveTo>
                  <a:lnTo>
                    <a:pt x="588698" y="76644"/>
                  </a:lnTo>
                  <a:lnTo>
                    <a:pt x="588735" y="90580"/>
                  </a:lnTo>
                  <a:lnTo>
                    <a:pt x="592287" y="90580"/>
                  </a:lnTo>
                  <a:lnTo>
                    <a:pt x="596044" y="76409"/>
                  </a:lnTo>
                  <a:lnTo>
                    <a:pt x="591510" y="76644"/>
                  </a:lnTo>
                  <a:close/>
                </a:path>
                <a:path w="1705255" h="111483">
                  <a:moveTo>
                    <a:pt x="568418" y="73596"/>
                  </a:moveTo>
                  <a:lnTo>
                    <a:pt x="568418" y="76427"/>
                  </a:lnTo>
                  <a:lnTo>
                    <a:pt x="568918" y="78894"/>
                  </a:lnTo>
                  <a:lnTo>
                    <a:pt x="570915" y="83104"/>
                  </a:lnTo>
                  <a:lnTo>
                    <a:pt x="574136" y="86279"/>
                  </a:lnTo>
                  <a:lnTo>
                    <a:pt x="578095" y="88766"/>
                  </a:lnTo>
                  <a:lnTo>
                    <a:pt x="583054" y="90216"/>
                  </a:lnTo>
                  <a:lnTo>
                    <a:pt x="585774" y="90580"/>
                  </a:lnTo>
                  <a:lnTo>
                    <a:pt x="588735" y="90580"/>
                  </a:lnTo>
                  <a:lnTo>
                    <a:pt x="588698" y="76644"/>
                  </a:lnTo>
                  <a:lnTo>
                    <a:pt x="586515" y="76354"/>
                  </a:lnTo>
                  <a:lnTo>
                    <a:pt x="582629" y="74395"/>
                  </a:lnTo>
                  <a:lnTo>
                    <a:pt x="584017" y="71328"/>
                  </a:lnTo>
                  <a:lnTo>
                    <a:pt x="587254" y="70275"/>
                  </a:lnTo>
                  <a:lnTo>
                    <a:pt x="590676" y="69894"/>
                  </a:lnTo>
                  <a:lnTo>
                    <a:pt x="594878" y="69677"/>
                  </a:lnTo>
                  <a:lnTo>
                    <a:pt x="603944" y="69677"/>
                  </a:lnTo>
                  <a:lnTo>
                    <a:pt x="603944" y="73814"/>
                  </a:lnTo>
                  <a:lnTo>
                    <a:pt x="599965" y="75465"/>
                  </a:lnTo>
                  <a:lnTo>
                    <a:pt x="596044" y="76409"/>
                  </a:lnTo>
                  <a:lnTo>
                    <a:pt x="592287" y="90580"/>
                  </a:lnTo>
                  <a:lnTo>
                    <a:pt x="595525" y="90089"/>
                  </a:lnTo>
                  <a:lnTo>
                    <a:pt x="598449" y="89110"/>
                  </a:lnTo>
                  <a:lnTo>
                    <a:pt x="601372" y="88130"/>
                  </a:lnTo>
                  <a:lnTo>
                    <a:pt x="603981" y="86442"/>
                  </a:lnTo>
                  <a:lnTo>
                    <a:pt x="606276" y="84048"/>
                  </a:lnTo>
                  <a:lnTo>
                    <a:pt x="606276" y="88403"/>
                  </a:lnTo>
                  <a:lnTo>
                    <a:pt x="606442" y="89327"/>
                  </a:lnTo>
                  <a:lnTo>
                    <a:pt x="609217" y="90507"/>
                  </a:lnTo>
                  <a:lnTo>
                    <a:pt x="615008" y="90507"/>
                  </a:lnTo>
                  <a:lnTo>
                    <a:pt x="618154" y="88511"/>
                  </a:lnTo>
                  <a:lnTo>
                    <a:pt x="618154" y="51241"/>
                  </a:lnTo>
                  <a:lnTo>
                    <a:pt x="617673" y="48266"/>
                  </a:lnTo>
                  <a:lnTo>
                    <a:pt x="616712" y="45725"/>
                  </a:lnTo>
                  <a:lnTo>
                    <a:pt x="614232" y="41116"/>
                  </a:lnTo>
                  <a:lnTo>
                    <a:pt x="610087" y="37923"/>
                  </a:lnTo>
                  <a:lnTo>
                    <a:pt x="607442" y="36743"/>
                  </a:lnTo>
                  <a:lnTo>
                    <a:pt x="604221" y="35981"/>
                  </a:lnTo>
                  <a:lnTo>
                    <a:pt x="601002" y="35219"/>
                  </a:lnTo>
                  <a:lnTo>
                    <a:pt x="597134" y="34838"/>
                  </a:lnTo>
                  <a:lnTo>
                    <a:pt x="590030" y="34838"/>
                  </a:lnTo>
                  <a:lnTo>
                    <a:pt x="585127" y="35219"/>
                  </a:lnTo>
                  <a:lnTo>
                    <a:pt x="580500" y="35817"/>
                  </a:lnTo>
                  <a:lnTo>
                    <a:pt x="576430" y="36689"/>
                  </a:lnTo>
                  <a:lnTo>
                    <a:pt x="573137" y="37614"/>
                  </a:lnTo>
                  <a:lnTo>
                    <a:pt x="569972" y="39356"/>
                  </a:lnTo>
                  <a:lnTo>
                    <a:pt x="568529" y="42477"/>
                  </a:lnTo>
                  <a:lnTo>
                    <a:pt x="568418" y="45072"/>
                  </a:lnTo>
                  <a:lnTo>
                    <a:pt x="568639" y="48065"/>
                  </a:lnTo>
                  <a:lnTo>
                    <a:pt x="569417" y="50968"/>
                  </a:lnTo>
                  <a:lnTo>
                    <a:pt x="572267" y="52257"/>
                  </a:lnTo>
                  <a:lnTo>
                    <a:pt x="575505" y="51349"/>
                  </a:lnTo>
                  <a:lnTo>
                    <a:pt x="578688" y="50515"/>
                  </a:lnTo>
                  <a:lnTo>
                    <a:pt x="582425" y="49681"/>
                  </a:lnTo>
                  <a:lnTo>
                    <a:pt x="586940" y="48954"/>
                  </a:lnTo>
                  <a:lnTo>
                    <a:pt x="589512" y="48774"/>
                  </a:lnTo>
                  <a:lnTo>
                    <a:pt x="596357" y="48882"/>
                  </a:lnTo>
                  <a:lnTo>
                    <a:pt x="599319" y="49317"/>
                  </a:lnTo>
                  <a:lnTo>
                    <a:pt x="602372" y="50515"/>
                  </a:lnTo>
                  <a:lnTo>
                    <a:pt x="603944" y="53129"/>
                  </a:lnTo>
                  <a:lnTo>
                    <a:pt x="603944" y="55741"/>
                  </a:lnTo>
                  <a:lnTo>
                    <a:pt x="593545" y="55741"/>
                  </a:lnTo>
                  <a:lnTo>
                    <a:pt x="589197" y="56087"/>
                  </a:lnTo>
                  <a:lnTo>
                    <a:pt x="585459" y="56775"/>
                  </a:lnTo>
                  <a:lnTo>
                    <a:pt x="581722" y="57466"/>
                  </a:lnTo>
                  <a:lnTo>
                    <a:pt x="578576" y="58554"/>
                  </a:lnTo>
                  <a:lnTo>
                    <a:pt x="576022" y="60041"/>
                  </a:lnTo>
                  <a:lnTo>
                    <a:pt x="573469" y="61530"/>
                  </a:lnTo>
                  <a:lnTo>
                    <a:pt x="571563" y="63398"/>
                  </a:lnTo>
                  <a:lnTo>
                    <a:pt x="569047" y="67899"/>
                  </a:lnTo>
                  <a:lnTo>
                    <a:pt x="568418" y="70547"/>
                  </a:lnTo>
                  <a:lnTo>
                    <a:pt x="568418" y="73596"/>
                  </a:lnTo>
                  <a:close/>
                </a:path>
                <a:path w="1705255" h="111483">
                  <a:moveTo>
                    <a:pt x="645798" y="87532"/>
                  </a:moveTo>
                  <a:lnTo>
                    <a:pt x="648296" y="89927"/>
                  </a:lnTo>
                  <a:lnTo>
                    <a:pt x="651572" y="90417"/>
                  </a:lnTo>
                  <a:lnTo>
                    <a:pt x="654754" y="90580"/>
                  </a:lnTo>
                  <a:lnTo>
                    <a:pt x="662284" y="90472"/>
                  </a:lnTo>
                  <a:lnTo>
                    <a:pt x="665560" y="90036"/>
                  </a:lnTo>
                  <a:lnTo>
                    <a:pt x="668113" y="87532"/>
                  </a:lnTo>
                  <a:lnTo>
                    <a:pt x="684877" y="41153"/>
                  </a:lnTo>
                  <a:lnTo>
                    <a:pt x="685655" y="37124"/>
                  </a:lnTo>
                  <a:lnTo>
                    <a:pt x="685655" y="36689"/>
                  </a:lnTo>
                  <a:lnTo>
                    <a:pt x="683101" y="35020"/>
                  </a:lnTo>
                  <a:lnTo>
                    <a:pt x="680177" y="34838"/>
                  </a:lnTo>
                  <a:lnTo>
                    <a:pt x="677365" y="34838"/>
                  </a:lnTo>
                  <a:lnTo>
                    <a:pt x="674442" y="35111"/>
                  </a:lnTo>
                  <a:lnTo>
                    <a:pt x="671443" y="37343"/>
                  </a:lnTo>
                  <a:lnTo>
                    <a:pt x="657677" y="74794"/>
                  </a:lnTo>
                  <a:lnTo>
                    <a:pt x="656789" y="74794"/>
                  </a:lnTo>
                  <a:lnTo>
                    <a:pt x="643022" y="37343"/>
                  </a:lnTo>
                  <a:lnTo>
                    <a:pt x="640839" y="35237"/>
                  </a:lnTo>
                  <a:lnTo>
                    <a:pt x="638267" y="34893"/>
                  </a:lnTo>
                  <a:lnTo>
                    <a:pt x="632254" y="34947"/>
                  </a:lnTo>
                  <a:lnTo>
                    <a:pt x="629276" y="35745"/>
                  </a:lnTo>
                  <a:lnTo>
                    <a:pt x="628978" y="38521"/>
                  </a:lnTo>
                  <a:lnTo>
                    <a:pt x="629701" y="41153"/>
                  </a:lnTo>
                  <a:lnTo>
                    <a:pt x="645798" y="87532"/>
                  </a:lnTo>
                  <a:close/>
                </a:path>
                <a:path w="1705255" h="111483">
                  <a:moveTo>
                    <a:pt x="719404" y="76644"/>
                  </a:moveTo>
                  <a:lnTo>
                    <a:pt x="716592" y="76644"/>
                  </a:lnTo>
                  <a:lnTo>
                    <a:pt x="716629" y="90580"/>
                  </a:lnTo>
                  <a:lnTo>
                    <a:pt x="720182" y="90580"/>
                  </a:lnTo>
                  <a:lnTo>
                    <a:pt x="723938" y="76409"/>
                  </a:lnTo>
                  <a:lnTo>
                    <a:pt x="719404" y="76644"/>
                  </a:lnTo>
                  <a:close/>
                </a:path>
                <a:path w="1705255" h="111483">
                  <a:moveTo>
                    <a:pt x="696313" y="73596"/>
                  </a:moveTo>
                  <a:lnTo>
                    <a:pt x="696313" y="76427"/>
                  </a:lnTo>
                  <a:lnTo>
                    <a:pt x="696812" y="78894"/>
                  </a:lnTo>
                  <a:lnTo>
                    <a:pt x="698811" y="83104"/>
                  </a:lnTo>
                  <a:lnTo>
                    <a:pt x="702030" y="86279"/>
                  </a:lnTo>
                  <a:lnTo>
                    <a:pt x="705990" y="88766"/>
                  </a:lnTo>
                  <a:lnTo>
                    <a:pt x="710948" y="90216"/>
                  </a:lnTo>
                  <a:lnTo>
                    <a:pt x="713668" y="90580"/>
                  </a:lnTo>
                  <a:lnTo>
                    <a:pt x="716629" y="90580"/>
                  </a:lnTo>
                  <a:lnTo>
                    <a:pt x="716592" y="76644"/>
                  </a:lnTo>
                  <a:lnTo>
                    <a:pt x="714409" y="76354"/>
                  </a:lnTo>
                  <a:lnTo>
                    <a:pt x="710523" y="74395"/>
                  </a:lnTo>
                  <a:lnTo>
                    <a:pt x="711911" y="71328"/>
                  </a:lnTo>
                  <a:lnTo>
                    <a:pt x="715148" y="70275"/>
                  </a:lnTo>
                  <a:lnTo>
                    <a:pt x="718572" y="69894"/>
                  </a:lnTo>
                  <a:lnTo>
                    <a:pt x="722772" y="69677"/>
                  </a:lnTo>
                  <a:lnTo>
                    <a:pt x="731838" y="69677"/>
                  </a:lnTo>
                  <a:lnTo>
                    <a:pt x="731838" y="73814"/>
                  </a:lnTo>
                  <a:lnTo>
                    <a:pt x="727861" y="75465"/>
                  </a:lnTo>
                  <a:lnTo>
                    <a:pt x="723938" y="76409"/>
                  </a:lnTo>
                  <a:lnTo>
                    <a:pt x="720182" y="90580"/>
                  </a:lnTo>
                  <a:lnTo>
                    <a:pt x="723419" y="90089"/>
                  </a:lnTo>
                  <a:lnTo>
                    <a:pt x="726343" y="89110"/>
                  </a:lnTo>
                  <a:lnTo>
                    <a:pt x="729267" y="88130"/>
                  </a:lnTo>
                  <a:lnTo>
                    <a:pt x="731875" y="86442"/>
                  </a:lnTo>
                  <a:lnTo>
                    <a:pt x="734170" y="84048"/>
                  </a:lnTo>
                  <a:lnTo>
                    <a:pt x="734170" y="88403"/>
                  </a:lnTo>
                  <a:lnTo>
                    <a:pt x="734336" y="89327"/>
                  </a:lnTo>
                  <a:lnTo>
                    <a:pt x="737111" y="90507"/>
                  </a:lnTo>
                  <a:lnTo>
                    <a:pt x="742904" y="90507"/>
                  </a:lnTo>
                  <a:lnTo>
                    <a:pt x="746050" y="88511"/>
                  </a:lnTo>
                  <a:lnTo>
                    <a:pt x="746050" y="51241"/>
                  </a:lnTo>
                  <a:lnTo>
                    <a:pt x="745568" y="48266"/>
                  </a:lnTo>
                  <a:lnTo>
                    <a:pt x="744606" y="45725"/>
                  </a:lnTo>
                  <a:lnTo>
                    <a:pt x="742127" y="41116"/>
                  </a:lnTo>
                  <a:lnTo>
                    <a:pt x="737981" y="37923"/>
                  </a:lnTo>
                  <a:lnTo>
                    <a:pt x="735336" y="36743"/>
                  </a:lnTo>
                  <a:lnTo>
                    <a:pt x="732116" y="35981"/>
                  </a:lnTo>
                  <a:lnTo>
                    <a:pt x="728896" y="35219"/>
                  </a:lnTo>
                  <a:lnTo>
                    <a:pt x="725030" y="34838"/>
                  </a:lnTo>
                  <a:lnTo>
                    <a:pt x="717924" y="34838"/>
                  </a:lnTo>
                  <a:lnTo>
                    <a:pt x="713021" y="35219"/>
                  </a:lnTo>
                  <a:lnTo>
                    <a:pt x="708394" y="35817"/>
                  </a:lnTo>
                  <a:lnTo>
                    <a:pt x="704324" y="36689"/>
                  </a:lnTo>
                  <a:lnTo>
                    <a:pt x="701031" y="37614"/>
                  </a:lnTo>
                  <a:lnTo>
                    <a:pt x="697867" y="39356"/>
                  </a:lnTo>
                  <a:lnTo>
                    <a:pt x="696423" y="42477"/>
                  </a:lnTo>
                  <a:lnTo>
                    <a:pt x="696313" y="45072"/>
                  </a:lnTo>
                  <a:lnTo>
                    <a:pt x="696534" y="48065"/>
                  </a:lnTo>
                  <a:lnTo>
                    <a:pt x="697311" y="50968"/>
                  </a:lnTo>
                  <a:lnTo>
                    <a:pt x="700161" y="52257"/>
                  </a:lnTo>
                  <a:lnTo>
                    <a:pt x="703399" y="51349"/>
                  </a:lnTo>
                  <a:lnTo>
                    <a:pt x="706582" y="50515"/>
                  </a:lnTo>
                  <a:lnTo>
                    <a:pt x="710319" y="49681"/>
                  </a:lnTo>
                  <a:lnTo>
                    <a:pt x="714834" y="48954"/>
                  </a:lnTo>
                  <a:lnTo>
                    <a:pt x="717406" y="48774"/>
                  </a:lnTo>
                  <a:lnTo>
                    <a:pt x="724251" y="48882"/>
                  </a:lnTo>
                  <a:lnTo>
                    <a:pt x="727213" y="49317"/>
                  </a:lnTo>
                  <a:lnTo>
                    <a:pt x="730265" y="50515"/>
                  </a:lnTo>
                  <a:lnTo>
                    <a:pt x="731838" y="53129"/>
                  </a:lnTo>
                  <a:lnTo>
                    <a:pt x="731838" y="55741"/>
                  </a:lnTo>
                  <a:lnTo>
                    <a:pt x="721440" y="55741"/>
                  </a:lnTo>
                  <a:lnTo>
                    <a:pt x="717091" y="56087"/>
                  </a:lnTo>
                  <a:lnTo>
                    <a:pt x="713353" y="56775"/>
                  </a:lnTo>
                  <a:lnTo>
                    <a:pt x="709616" y="57466"/>
                  </a:lnTo>
                  <a:lnTo>
                    <a:pt x="706470" y="58554"/>
                  </a:lnTo>
                  <a:lnTo>
                    <a:pt x="703917" y="60041"/>
                  </a:lnTo>
                  <a:lnTo>
                    <a:pt x="701363" y="61530"/>
                  </a:lnTo>
                  <a:lnTo>
                    <a:pt x="699457" y="63398"/>
                  </a:lnTo>
                  <a:lnTo>
                    <a:pt x="696941" y="67899"/>
                  </a:lnTo>
                  <a:lnTo>
                    <a:pt x="696313" y="70547"/>
                  </a:lnTo>
                  <a:lnTo>
                    <a:pt x="696313" y="73596"/>
                  </a:lnTo>
                  <a:close/>
                </a:path>
                <a:path w="1705255" h="111483">
                  <a:moveTo>
                    <a:pt x="760370" y="88983"/>
                  </a:moveTo>
                  <a:lnTo>
                    <a:pt x="763035" y="90308"/>
                  </a:lnTo>
                  <a:lnTo>
                    <a:pt x="765958" y="90580"/>
                  </a:lnTo>
                  <a:lnTo>
                    <a:pt x="768770" y="90580"/>
                  </a:lnTo>
                  <a:lnTo>
                    <a:pt x="771695" y="90308"/>
                  </a:lnTo>
                  <a:lnTo>
                    <a:pt x="774470" y="88294"/>
                  </a:lnTo>
                  <a:lnTo>
                    <a:pt x="774359" y="36544"/>
                  </a:lnTo>
                  <a:lnTo>
                    <a:pt x="771695" y="35111"/>
                  </a:lnTo>
                  <a:lnTo>
                    <a:pt x="768770" y="34838"/>
                  </a:lnTo>
                  <a:lnTo>
                    <a:pt x="765958" y="34838"/>
                  </a:lnTo>
                  <a:lnTo>
                    <a:pt x="763035" y="35111"/>
                  </a:lnTo>
                  <a:lnTo>
                    <a:pt x="760260" y="37233"/>
                  </a:lnTo>
                  <a:lnTo>
                    <a:pt x="760370" y="88983"/>
                  </a:lnTo>
                  <a:close/>
                </a:path>
                <a:path w="1705255" h="111483">
                  <a:moveTo>
                    <a:pt x="781575" y="20794"/>
                  </a:moveTo>
                  <a:lnTo>
                    <a:pt x="781575" y="18253"/>
                  </a:lnTo>
                  <a:lnTo>
                    <a:pt x="780835" y="16475"/>
                  </a:lnTo>
                  <a:lnTo>
                    <a:pt x="777875" y="14443"/>
                  </a:lnTo>
                  <a:lnTo>
                    <a:pt x="775098" y="13935"/>
                  </a:lnTo>
                  <a:lnTo>
                    <a:pt x="766810" y="13935"/>
                  </a:lnTo>
                  <a:lnTo>
                    <a:pt x="763959" y="14461"/>
                  </a:lnTo>
                  <a:lnTo>
                    <a:pt x="762480" y="15514"/>
                  </a:lnTo>
                  <a:lnTo>
                    <a:pt x="760260" y="18398"/>
                  </a:lnTo>
                  <a:lnTo>
                    <a:pt x="760260" y="23624"/>
                  </a:lnTo>
                  <a:lnTo>
                    <a:pt x="760981" y="25421"/>
                  </a:lnTo>
                  <a:lnTo>
                    <a:pt x="763868" y="27381"/>
                  </a:lnTo>
                  <a:lnTo>
                    <a:pt x="766662" y="27871"/>
                  </a:lnTo>
                  <a:lnTo>
                    <a:pt x="774951" y="27871"/>
                  </a:lnTo>
                  <a:lnTo>
                    <a:pt x="777782" y="27363"/>
                  </a:lnTo>
                  <a:lnTo>
                    <a:pt x="779299" y="26346"/>
                  </a:lnTo>
                  <a:lnTo>
                    <a:pt x="781575" y="23479"/>
                  </a:lnTo>
                  <a:lnTo>
                    <a:pt x="781575" y="20794"/>
                  </a:lnTo>
                  <a:close/>
                </a:path>
                <a:path w="1705255" h="111483">
                  <a:moveTo>
                    <a:pt x="788791" y="88983"/>
                  </a:moveTo>
                  <a:lnTo>
                    <a:pt x="791456" y="90308"/>
                  </a:lnTo>
                  <a:lnTo>
                    <a:pt x="794379" y="90580"/>
                  </a:lnTo>
                  <a:lnTo>
                    <a:pt x="797191" y="90580"/>
                  </a:lnTo>
                  <a:lnTo>
                    <a:pt x="800116" y="90308"/>
                  </a:lnTo>
                  <a:lnTo>
                    <a:pt x="802891" y="88184"/>
                  </a:lnTo>
                  <a:lnTo>
                    <a:pt x="802780" y="8764"/>
                  </a:lnTo>
                  <a:lnTo>
                    <a:pt x="800116" y="7240"/>
                  </a:lnTo>
                  <a:lnTo>
                    <a:pt x="797191" y="6967"/>
                  </a:lnTo>
                  <a:lnTo>
                    <a:pt x="794379" y="6967"/>
                  </a:lnTo>
                  <a:lnTo>
                    <a:pt x="791456" y="7240"/>
                  </a:lnTo>
                  <a:lnTo>
                    <a:pt x="788680" y="9580"/>
                  </a:lnTo>
                  <a:lnTo>
                    <a:pt x="788791" y="88983"/>
                  </a:lnTo>
                  <a:close/>
                </a:path>
                <a:path w="1705255" h="111483">
                  <a:moveTo>
                    <a:pt x="840193" y="76644"/>
                  </a:moveTo>
                  <a:lnTo>
                    <a:pt x="837382" y="76644"/>
                  </a:lnTo>
                  <a:lnTo>
                    <a:pt x="837418" y="90580"/>
                  </a:lnTo>
                  <a:lnTo>
                    <a:pt x="840971" y="90580"/>
                  </a:lnTo>
                  <a:lnTo>
                    <a:pt x="844726" y="76409"/>
                  </a:lnTo>
                  <a:lnTo>
                    <a:pt x="840193" y="76644"/>
                  </a:lnTo>
                  <a:close/>
                </a:path>
                <a:path w="1705255" h="111483">
                  <a:moveTo>
                    <a:pt x="817101" y="73596"/>
                  </a:moveTo>
                  <a:lnTo>
                    <a:pt x="817101" y="76427"/>
                  </a:lnTo>
                  <a:lnTo>
                    <a:pt x="817601" y="78894"/>
                  </a:lnTo>
                  <a:lnTo>
                    <a:pt x="819599" y="83104"/>
                  </a:lnTo>
                  <a:lnTo>
                    <a:pt x="822819" y="86279"/>
                  </a:lnTo>
                  <a:lnTo>
                    <a:pt x="826778" y="88766"/>
                  </a:lnTo>
                  <a:lnTo>
                    <a:pt x="831738" y="90216"/>
                  </a:lnTo>
                  <a:lnTo>
                    <a:pt x="834457" y="90580"/>
                  </a:lnTo>
                  <a:lnTo>
                    <a:pt x="837418" y="90580"/>
                  </a:lnTo>
                  <a:lnTo>
                    <a:pt x="837382" y="76644"/>
                  </a:lnTo>
                  <a:lnTo>
                    <a:pt x="835197" y="76354"/>
                  </a:lnTo>
                  <a:lnTo>
                    <a:pt x="831311" y="74395"/>
                  </a:lnTo>
                  <a:lnTo>
                    <a:pt x="832699" y="71328"/>
                  </a:lnTo>
                  <a:lnTo>
                    <a:pt x="835938" y="70275"/>
                  </a:lnTo>
                  <a:lnTo>
                    <a:pt x="839360" y="69894"/>
                  </a:lnTo>
                  <a:lnTo>
                    <a:pt x="843561" y="69677"/>
                  </a:lnTo>
                  <a:lnTo>
                    <a:pt x="852628" y="69677"/>
                  </a:lnTo>
                  <a:lnTo>
                    <a:pt x="852628" y="73814"/>
                  </a:lnTo>
                  <a:lnTo>
                    <a:pt x="848649" y="75465"/>
                  </a:lnTo>
                  <a:lnTo>
                    <a:pt x="844726" y="76409"/>
                  </a:lnTo>
                  <a:lnTo>
                    <a:pt x="840971" y="90580"/>
                  </a:lnTo>
                  <a:lnTo>
                    <a:pt x="844208" y="90089"/>
                  </a:lnTo>
                  <a:lnTo>
                    <a:pt x="847133" y="89110"/>
                  </a:lnTo>
                  <a:lnTo>
                    <a:pt x="850055" y="88130"/>
                  </a:lnTo>
                  <a:lnTo>
                    <a:pt x="852665" y="86442"/>
                  </a:lnTo>
                  <a:lnTo>
                    <a:pt x="854958" y="84048"/>
                  </a:lnTo>
                  <a:lnTo>
                    <a:pt x="854958" y="88403"/>
                  </a:lnTo>
                  <a:lnTo>
                    <a:pt x="855126" y="89327"/>
                  </a:lnTo>
                  <a:lnTo>
                    <a:pt x="857901" y="90507"/>
                  </a:lnTo>
                  <a:lnTo>
                    <a:pt x="863692" y="90507"/>
                  </a:lnTo>
                  <a:lnTo>
                    <a:pt x="866838" y="88511"/>
                  </a:lnTo>
                  <a:lnTo>
                    <a:pt x="866838" y="51241"/>
                  </a:lnTo>
                  <a:lnTo>
                    <a:pt x="866357" y="48266"/>
                  </a:lnTo>
                  <a:lnTo>
                    <a:pt x="865395" y="45725"/>
                  </a:lnTo>
                  <a:lnTo>
                    <a:pt x="862915" y="41116"/>
                  </a:lnTo>
                  <a:lnTo>
                    <a:pt x="858771" y="37923"/>
                  </a:lnTo>
                  <a:lnTo>
                    <a:pt x="856124" y="36743"/>
                  </a:lnTo>
                  <a:lnTo>
                    <a:pt x="852905" y="35981"/>
                  </a:lnTo>
                  <a:lnTo>
                    <a:pt x="849685" y="35219"/>
                  </a:lnTo>
                  <a:lnTo>
                    <a:pt x="845818" y="34838"/>
                  </a:lnTo>
                  <a:lnTo>
                    <a:pt x="838713" y="34838"/>
                  </a:lnTo>
                  <a:lnTo>
                    <a:pt x="833810" y="35219"/>
                  </a:lnTo>
                  <a:lnTo>
                    <a:pt x="829184" y="35817"/>
                  </a:lnTo>
                  <a:lnTo>
                    <a:pt x="825113" y="36689"/>
                  </a:lnTo>
                  <a:lnTo>
                    <a:pt x="821820" y="37614"/>
                  </a:lnTo>
                  <a:lnTo>
                    <a:pt x="818655" y="39356"/>
                  </a:lnTo>
                  <a:lnTo>
                    <a:pt x="817211" y="42477"/>
                  </a:lnTo>
                  <a:lnTo>
                    <a:pt x="817101" y="45072"/>
                  </a:lnTo>
                  <a:lnTo>
                    <a:pt x="817323" y="48065"/>
                  </a:lnTo>
                  <a:lnTo>
                    <a:pt x="818100" y="50968"/>
                  </a:lnTo>
                  <a:lnTo>
                    <a:pt x="820950" y="52257"/>
                  </a:lnTo>
                  <a:lnTo>
                    <a:pt x="824188" y="51349"/>
                  </a:lnTo>
                  <a:lnTo>
                    <a:pt x="827370" y="50515"/>
                  </a:lnTo>
                  <a:lnTo>
                    <a:pt x="831109" y="49681"/>
                  </a:lnTo>
                  <a:lnTo>
                    <a:pt x="835623" y="48954"/>
                  </a:lnTo>
                  <a:lnTo>
                    <a:pt x="838196" y="48774"/>
                  </a:lnTo>
                  <a:lnTo>
                    <a:pt x="845041" y="48882"/>
                  </a:lnTo>
                  <a:lnTo>
                    <a:pt x="848003" y="49317"/>
                  </a:lnTo>
                  <a:lnTo>
                    <a:pt x="851054" y="50515"/>
                  </a:lnTo>
                  <a:lnTo>
                    <a:pt x="852628" y="53129"/>
                  </a:lnTo>
                  <a:lnTo>
                    <a:pt x="852628" y="55741"/>
                  </a:lnTo>
                  <a:lnTo>
                    <a:pt x="842229" y="55741"/>
                  </a:lnTo>
                  <a:lnTo>
                    <a:pt x="837881" y="56087"/>
                  </a:lnTo>
                  <a:lnTo>
                    <a:pt x="834142" y="56775"/>
                  </a:lnTo>
                  <a:lnTo>
                    <a:pt x="830406" y="57466"/>
                  </a:lnTo>
                  <a:lnTo>
                    <a:pt x="827260" y="58554"/>
                  </a:lnTo>
                  <a:lnTo>
                    <a:pt x="824706" y="60041"/>
                  </a:lnTo>
                  <a:lnTo>
                    <a:pt x="822152" y="61530"/>
                  </a:lnTo>
                  <a:lnTo>
                    <a:pt x="820247" y="63398"/>
                  </a:lnTo>
                  <a:lnTo>
                    <a:pt x="817730" y="67899"/>
                  </a:lnTo>
                  <a:lnTo>
                    <a:pt x="817101" y="70547"/>
                  </a:lnTo>
                  <a:lnTo>
                    <a:pt x="817101" y="73596"/>
                  </a:lnTo>
                  <a:close/>
                </a:path>
                <a:path w="1705255" h="111483">
                  <a:moveTo>
                    <a:pt x="897849" y="72797"/>
                  </a:moveTo>
                  <a:lnTo>
                    <a:pt x="895259" y="70982"/>
                  </a:lnTo>
                  <a:lnTo>
                    <a:pt x="896240" y="84810"/>
                  </a:lnTo>
                  <a:lnTo>
                    <a:pt x="899274" y="86987"/>
                  </a:lnTo>
                  <a:lnTo>
                    <a:pt x="902752" y="75175"/>
                  </a:lnTo>
                  <a:lnTo>
                    <a:pt x="897849" y="72797"/>
                  </a:lnTo>
                  <a:close/>
                </a:path>
                <a:path w="1705255" h="111483">
                  <a:moveTo>
                    <a:pt x="952211" y="88983"/>
                  </a:moveTo>
                  <a:lnTo>
                    <a:pt x="954876" y="90308"/>
                  </a:lnTo>
                  <a:lnTo>
                    <a:pt x="957799" y="90580"/>
                  </a:lnTo>
                  <a:lnTo>
                    <a:pt x="960612" y="90580"/>
                  </a:lnTo>
                  <a:lnTo>
                    <a:pt x="963536" y="90308"/>
                  </a:lnTo>
                  <a:lnTo>
                    <a:pt x="966311" y="88184"/>
                  </a:lnTo>
                  <a:lnTo>
                    <a:pt x="966200" y="8764"/>
                  </a:lnTo>
                  <a:lnTo>
                    <a:pt x="963536" y="7240"/>
                  </a:lnTo>
                  <a:lnTo>
                    <a:pt x="960612" y="6967"/>
                  </a:lnTo>
                  <a:lnTo>
                    <a:pt x="957799" y="6967"/>
                  </a:lnTo>
                  <a:lnTo>
                    <a:pt x="954876" y="7240"/>
                  </a:lnTo>
                  <a:lnTo>
                    <a:pt x="952101" y="9580"/>
                  </a:lnTo>
                  <a:lnTo>
                    <a:pt x="952211" y="88983"/>
                  </a:lnTo>
                  <a:close/>
                </a:path>
                <a:path w="1705255" h="111483">
                  <a:moveTo>
                    <a:pt x="1001337" y="35492"/>
                  </a:moveTo>
                  <a:lnTo>
                    <a:pt x="997675" y="36798"/>
                  </a:lnTo>
                  <a:lnTo>
                    <a:pt x="998507" y="48774"/>
                  </a:lnTo>
                  <a:lnTo>
                    <a:pt x="1001190" y="48774"/>
                  </a:lnTo>
                  <a:lnTo>
                    <a:pt x="1001337" y="35492"/>
                  </a:lnTo>
                  <a:close/>
                </a:path>
                <a:path w="1705255" h="111483">
                  <a:moveTo>
                    <a:pt x="1037363" y="59770"/>
                  </a:moveTo>
                  <a:lnTo>
                    <a:pt x="1037363" y="53237"/>
                  </a:lnTo>
                  <a:lnTo>
                    <a:pt x="1036845" y="50407"/>
                  </a:lnTo>
                  <a:lnTo>
                    <a:pt x="1035809" y="47793"/>
                  </a:lnTo>
                  <a:lnTo>
                    <a:pt x="1034773" y="45181"/>
                  </a:lnTo>
                  <a:lnTo>
                    <a:pt x="1033145" y="42912"/>
                  </a:lnTo>
                  <a:lnTo>
                    <a:pt x="1028703" y="39066"/>
                  </a:lnTo>
                  <a:lnTo>
                    <a:pt x="1025872" y="37560"/>
                  </a:lnTo>
                  <a:lnTo>
                    <a:pt x="1022431" y="36471"/>
                  </a:lnTo>
                  <a:lnTo>
                    <a:pt x="1018990" y="35383"/>
                  </a:lnTo>
                  <a:lnTo>
                    <a:pt x="1014863" y="34838"/>
                  </a:lnTo>
                  <a:lnTo>
                    <a:pt x="1005464" y="34838"/>
                  </a:lnTo>
                  <a:lnTo>
                    <a:pt x="1004817" y="48774"/>
                  </a:lnTo>
                  <a:lnTo>
                    <a:pt x="1023153" y="48774"/>
                  </a:lnTo>
                  <a:lnTo>
                    <a:pt x="1032035" y="62710"/>
                  </a:lnTo>
                  <a:lnTo>
                    <a:pt x="1035051" y="62346"/>
                  </a:lnTo>
                  <a:lnTo>
                    <a:pt x="1037363" y="59770"/>
                  </a:lnTo>
                  <a:close/>
                </a:path>
                <a:path w="1705255" h="111483">
                  <a:moveTo>
                    <a:pt x="994732" y="48774"/>
                  </a:moveTo>
                  <a:lnTo>
                    <a:pt x="994732" y="62710"/>
                  </a:lnTo>
                  <a:lnTo>
                    <a:pt x="1032035" y="62710"/>
                  </a:lnTo>
                  <a:lnTo>
                    <a:pt x="995786" y="48774"/>
                  </a:lnTo>
                  <a:lnTo>
                    <a:pt x="994732" y="48774"/>
                  </a:lnTo>
                  <a:close/>
                </a:path>
                <a:path w="1705255" h="111483">
                  <a:moveTo>
                    <a:pt x="1088876" y="28795"/>
                  </a:moveTo>
                  <a:lnTo>
                    <a:pt x="1088941" y="28326"/>
                  </a:lnTo>
                  <a:lnTo>
                    <a:pt x="1091145" y="15734"/>
                  </a:lnTo>
                  <a:lnTo>
                    <a:pt x="1094205" y="3483"/>
                  </a:lnTo>
                  <a:lnTo>
                    <a:pt x="1094427" y="2975"/>
                  </a:lnTo>
                  <a:lnTo>
                    <a:pt x="1092263" y="363"/>
                  </a:lnTo>
                  <a:lnTo>
                    <a:pt x="1088950" y="0"/>
                  </a:lnTo>
                  <a:lnTo>
                    <a:pt x="1085916" y="0"/>
                  </a:lnTo>
                  <a:lnTo>
                    <a:pt x="1082992" y="181"/>
                  </a:lnTo>
                  <a:lnTo>
                    <a:pt x="1079995" y="1414"/>
                  </a:lnTo>
                  <a:lnTo>
                    <a:pt x="1078810" y="5841"/>
                  </a:lnTo>
                  <a:lnTo>
                    <a:pt x="1077775" y="10270"/>
                  </a:lnTo>
                  <a:lnTo>
                    <a:pt x="1076887" y="14697"/>
                  </a:lnTo>
                  <a:lnTo>
                    <a:pt x="1075998" y="19124"/>
                  </a:lnTo>
                  <a:lnTo>
                    <a:pt x="1075258" y="23588"/>
                  </a:lnTo>
                  <a:lnTo>
                    <a:pt x="1074666" y="28088"/>
                  </a:lnTo>
                  <a:lnTo>
                    <a:pt x="1074074" y="32589"/>
                  </a:lnTo>
                  <a:lnTo>
                    <a:pt x="1073630" y="37124"/>
                  </a:lnTo>
                  <a:lnTo>
                    <a:pt x="1073334" y="41697"/>
                  </a:lnTo>
                  <a:lnTo>
                    <a:pt x="1073038" y="46269"/>
                  </a:lnTo>
                  <a:lnTo>
                    <a:pt x="1072889" y="50915"/>
                  </a:lnTo>
                  <a:lnTo>
                    <a:pt x="1072889" y="60350"/>
                  </a:lnTo>
                  <a:lnTo>
                    <a:pt x="1073038" y="64994"/>
                  </a:lnTo>
                  <a:lnTo>
                    <a:pt x="1073334" y="69568"/>
                  </a:lnTo>
                  <a:lnTo>
                    <a:pt x="1073630" y="74140"/>
                  </a:lnTo>
                  <a:lnTo>
                    <a:pt x="1074074" y="78677"/>
                  </a:lnTo>
                  <a:lnTo>
                    <a:pt x="1074666" y="83177"/>
                  </a:lnTo>
                  <a:lnTo>
                    <a:pt x="1075258" y="87676"/>
                  </a:lnTo>
                  <a:lnTo>
                    <a:pt x="1075998" y="92121"/>
                  </a:lnTo>
                  <a:lnTo>
                    <a:pt x="1076887" y="96513"/>
                  </a:lnTo>
                  <a:lnTo>
                    <a:pt x="1077775" y="100905"/>
                  </a:lnTo>
                  <a:lnTo>
                    <a:pt x="1078810" y="105277"/>
                  </a:lnTo>
                  <a:lnTo>
                    <a:pt x="1079995" y="109632"/>
                  </a:lnTo>
                  <a:lnTo>
                    <a:pt x="1081512" y="110902"/>
                  </a:lnTo>
                  <a:lnTo>
                    <a:pt x="1084324" y="111375"/>
                  </a:lnTo>
                  <a:lnTo>
                    <a:pt x="1087545" y="111483"/>
                  </a:lnTo>
                  <a:lnTo>
                    <a:pt x="1091652" y="111211"/>
                  </a:lnTo>
                  <a:lnTo>
                    <a:pt x="1094649" y="109722"/>
                  </a:lnTo>
                  <a:lnTo>
                    <a:pt x="1094070" y="107075"/>
                  </a:lnTo>
                  <a:lnTo>
                    <a:pt x="1091115" y="94767"/>
                  </a:lnTo>
                  <a:lnTo>
                    <a:pt x="1088932" y="82196"/>
                  </a:lnTo>
                  <a:lnTo>
                    <a:pt x="1088740" y="80800"/>
                  </a:lnTo>
                  <a:lnTo>
                    <a:pt x="1087510" y="68303"/>
                  </a:lnTo>
                  <a:lnTo>
                    <a:pt x="1087100" y="55415"/>
                  </a:lnTo>
                  <a:lnTo>
                    <a:pt x="1087105" y="54112"/>
                  </a:lnTo>
                  <a:lnTo>
                    <a:pt x="1087588" y="41318"/>
                  </a:lnTo>
                  <a:lnTo>
                    <a:pt x="1088876" y="28795"/>
                  </a:lnTo>
                  <a:close/>
                </a:path>
                <a:path w="1705255" h="111483">
                  <a:moveTo>
                    <a:pt x="1118204" y="21175"/>
                  </a:moveTo>
                  <a:lnTo>
                    <a:pt x="1115521" y="23298"/>
                  </a:lnTo>
                  <a:lnTo>
                    <a:pt x="1115521" y="34838"/>
                  </a:lnTo>
                  <a:lnTo>
                    <a:pt x="1110414" y="34838"/>
                  </a:lnTo>
                  <a:lnTo>
                    <a:pt x="1109101" y="35764"/>
                  </a:lnTo>
                  <a:lnTo>
                    <a:pt x="1108527" y="38484"/>
                  </a:lnTo>
                  <a:lnTo>
                    <a:pt x="1108416" y="44347"/>
                  </a:lnTo>
                  <a:lnTo>
                    <a:pt x="1108583" y="46142"/>
                  </a:lnTo>
                  <a:lnTo>
                    <a:pt x="1110303" y="48774"/>
                  </a:lnTo>
                  <a:lnTo>
                    <a:pt x="1115521" y="48774"/>
                  </a:lnTo>
                  <a:lnTo>
                    <a:pt x="1115521" y="76354"/>
                  </a:lnTo>
                  <a:lnTo>
                    <a:pt x="1115855" y="78912"/>
                  </a:lnTo>
                  <a:lnTo>
                    <a:pt x="1117187" y="83195"/>
                  </a:lnTo>
                  <a:lnTo>
                    <a:pt x="1119629" y="86389"/>
                  </a:lnTo>
                  <a:lnTo>
                    <a:pt x="1122812" y="88856"/>
                  </a:lnTo>
                  <a:lnTo>
                    <a:pt x="1127104" y="90234"/>
                  </a:lnTo>
                  <a:lnTo>
                    <a:pt x="1129658" y="90580"/>
                  </a:lnTo>
                  <a:lnTo>
                    <a:pt x="1134709" y="90507"/>
                  </a:lnTo>
                  <a:lnTo>
                    <a:pt x="1137855" y="90036"/>
                  </a:lnTo>
                  <a:lnTo>
                    <a:pt x="1140519" y="89327"/>
                  </a:lnTo>
                  <a:lnTo>
                    <a:pt x="1143109" y="87422"/>
                  </a:lnTo>
                  <a:lnTo>
                    <a:pt x="1143831" y="84664"/>
                  </a:lnTo>
                  <a:lnTo>
                    <a:pt x="1143942" y="81216"/>
                  </a:lnTo>
                  <a:lnTo>
                    <a:pt x="1143775" y="78169"/>
                  </a:lnTo>
                  <a:lnTo>
                    <a:pt x="1142277" y="75229"/>
                  </a:lnTo>
                  <a:lnTo>
                    <a:pt x="1139539" y="76118"/>
                  </a:lnTo>
                  <a:lnTo>
                    <a:pt x="1136874" y="76644"/>
                  </a:lnTo>
                  <a:lnTo>
                    <a:pt x="1133692" y="76644"/>
                  </a:lnTo>
                  <a:lnTo>
                    <a:pt x="1130194" y="73651"/>
                  </a:lnTo>
                  <a:lnTo>
                    <a:pt x="1129732" y="69460"/>
                  </a:lnTo>
                  <a:lnTo>
                    <a:pt x="1129732" y="48774"/>
                  </a:lnTo>
                  <a:lnTo>
                    <a:pt x="1141611" y="48774"/>
                  </a:lnTo>
                  <a:lnTo>
                    <a:pt x="1143332" y="47194"/>
                  </a:lnTo>
                  <a:lnTo>
                    <a:pt x="1143942" y="44347"/>
                  </a:lnTo>
                  <a:lnTo>
                    <a:pt x="1143942" y="40499"/>
                  </a:lnTo>
                  <a:lnTo>
                    <a:pt x="1143664" y="37578"/>
                  </a:lnTo>
                  <a:lnTo>
                    <a:pt x="1141500" y="34838"/>
                  </a:lnTo>
                  <a:lnTo>
                    <a:pt x="1129732" y="34838"/>
                  </a:lnTo>
                  <a:lnTo>
                    <a:pt x="1129620" y="22590"/>
                  </a:lnTo>
                  <a:lnTo>
                    <a:pt x="1127048" y="21175"/>
                  </a:lnTo>
                  <a:lnTo>
                    <a:pt x="1124032" y="20902"/>
                  </a:lnTo>
                  <a:lnTo>
                    <a:pt x="1121220" y="20902"/>
                  </a:lnTo>
                  <a:lnTo>
                    <a:pt x="1118204" y="21175"/>
                  </a:lnTo>
                  <a:close/>
                </a:path>
                <a:path w="1705255" h="111483">
                  <a:moveTo>
                    <a:pt x="1158153" y="9580"/>
                  </a:moveTo>
                  <a:lnTo>
                    <a:pt x="1158264" y="88983"/>
                  </a:lnTo>
                  <a:lnTo>
                    <a:pt x="1160928" y="90308"/>
                  </a:lnTo>
                  <a:lnTo>
                    <a:pt x="1163852" y="90580"/>
                  </a:lnTo>
                  <a:lnTo>
                    <a:pt x="1166663" y="90580"/>
                  </a:lnTo>
                  <a:lnTo>
                    <a:pt x="1169587" y="90398"/>
                  </a:lnTo>
                  <a:lnTo>
                    <a:pt x="1172363" y="88403"/>
                  </a:lnTo>
                  <a:lnTo>
                    <a:pt x="1172363" y="56177"/>
                  </a:lnTo>
                  <a:lnTo>
                    <a:pt x="1176582" y="51949"/>
                  </a:lnTo>
                  <a:lnTo>
                    <a:pt x="1180578" y="49409"/>
                  </a:lnTo>
                  <a:lnTo>
                    <a:pt x="1184464" y="48774"/>
                  </a:lnTo>
                  <a:lnTo>
                    <a:pt x="1187387" y="49028"/>
                  </a:lnTo>
                  <a:lnTo>
                    <a:pt x="1190718" y="50788"/>
                  </a:lnTo>
                  <a:lnTo>
                    <a:pt x="1192753" y="53908"/>
                  </a:lnTo>
                  <a:lnTo>
                    <a:pt x="1193495" y="56595"/>
                  </a:lnTo>
                  <a:lnTo>
                    <a:pt x="1193679" y="60750"/>
                  </a:lnTo>
                  <a:lnTo>
                    <a:pt x="1193789" y="89093"/>
                  </a:lnTo>
                  <a:lnTo>
                    <a:pt x="1196361" y="90398"/>
                  </a:lnTo>
                  <a:lnTo>
                    <a:pt x="1199377" y="90580"/>
                  </a:lnTo>
                  <a:lnTo>
                    <a:pt x="1202190" y="90580"/>
                  </a:lnTo>
                  <a:lnTo>
                    <a:pt x="1205207" y="90308"/>
                  </a:lnTo>
                  <a:lnTo>
                    <a:pt x="1207889" y="88294"/>
                  </a:lnTo>
                  <a:lnTo>
                    <a:pt x="1207889" y="53781"/>
                  </a:lnTo>
                  <a:lnTo>
                    <a:pt x="1207556" y="50624"/>
                  </a:lnTo>
                  <a:lnTo>
                    <a:pt x="1206891" y="48011"/>
                  </a:lnTo>
                  <a:lnTo>
                    <a:pt x="1206224" y="45398"/>
                  </a:lnTo>
                  <a:lnTo>
                    <a:pt x="1203614" y="41153"/>
                  </a:lnTo>
                  <a:lnTo>
                    <a:pt x="1200099" y="37651"/>
                  </a:lnTo>
                  <a:lnTo>
                    <a:pt x="1195141" y="35401"/>
                  </a:lnTo>
                  <a:lnTo>
                    <a:pt x="1192124" y="34838"/>
                  </a:lnTo>
                  <a:lnTo>
                    <a:pt x="1185685" y="34838"/>
                  </a:lnTo>
                  <a:lnTo>
                    <a:pt x="1182911" y="35419"/>
                  </a:lnTo>
                  <a:lnTo>
                    <a:pt x="1180245" y="36581"/>
                  </a:lnTo>
                  <a:lnTo>
                    <a:pt x="1177582" y="37741"/>
                  </a:lnTo>
                  <a:lnTo>
                    <a:pt x="1174954" y="39519"/>
                  </a:lnTo>
                  <a:lnTo>
                    <a:pt x="1172363" y="41915"/>
                  </a:lnTo>
                  <a:lnTo>
                    <a:pt x="1172251" y="8963"/>
                  </a:lnTo>
                  <a:lnTo>
                    <a:pt x="1169587" y="7330"/>
                  </a:lnTo>
                  <a:lnTo>
                    <a:pt x="1166663" y="6967"/>
                  </a:lnTo>
                  <a:lnTo>
                    <a:pt x="1163852" y="6967"/>
                  </a:lnTo>
                  <a:lnTo>
                    <a:pt x="1160928" y="7240"/>
                  </a:lnTo>
                  <a:lnTo>
                    <a:pt x="1158153" y="9580"/>
                  </a:lnTo>
                  <a:close/>
                </a:path>
                <a:path w="1705255" h="111483">
                  <a:moveTo>
                    <a:pt x="1244619" y="69912"/>
                  </a:moveTo>
                  <a:lnTo>
                    <a:pt x="1243656" y="66502"/>
                  </a:lnTo>
                  <a:lnTo>
                    <a:pt x="1243416" y="62710"/>
                  </a:lnTo>
                  <a:lnTo>
                    <a:pt x="1244636" y="88729"/>
                  </a:lnTo>
                  <a:lnTo>
                    <a:pt x="1248116" y="89964"/>
                  </a:lnTo>
                  <a:lnTo>
                    <a:pt x="1252223" y="90580"/>
                  </a:lnTo>
                  <a:lnTo>
                    <a:pt x="1261845" y="90580"/>
                  </a:lnTo>
                  <a:lnTo>
                    <a:pt x="1266118" y="89890"/>
                  </a:lnTo>
                  <a:lnTo>
                    <a:pt x="1265712" y="75102"/>
                  </a:lnTo>
                  <a:lnTo>
                    <a:pt x="1262085" y="76335"/>
                  </a:lnTo>
                  <a:lnTo>
                    <a:pt x="1257515" y="76644"/>
                  </a:lnTo>
                  <a:lnTo>
                    <a:pt x="1254851" y="76644"/>
                  </a:lnTo>
                  <a:lnTo>
                    <a:pt x="1250742" y="75610"/>
                  </a:lnTo>
                  <a:lnTo>
                    <a:pt x="1246413" y="72671"/>
                  </a:lnTo>
                  <a:lnTo>
                    <a:pt x="1244619" y="69912"/>
                  </a:lnTo>
                  <a:close/>
                </a:path>
                <a:path w="1705255" h="111483">
                  <a:moveTo>
                    <a:pt x="1241158" y="87495"/>
                  </a:moveTo>
                  <a:lnTo>
                    <a:pt x="1244636" y="88729"/>
                  </a:lnTo>
                  <a:lnTo>
                    <a:pt x="1243416" y="62710"/>
                  </a:lnTo>
                  <a:lnTo>
                    <a:pt x="1243712" y="58590"/>
                  </a:lnTo>
                  <a:lnTo>
                    <a:pt x="1244895" y="55178"/>
                  </a:lnTo>
                  <a:lnTo>
                    <a:pt x="1246912" y="52475"/>
                  </a:lnTo>
                  <a:lnTo>
                    <a:pt x="1249540" y="50316"/>
                  </a:lnTo>
                  <a:lnTo>
                    <a:pt x="1253167" y="49082"/>
                  </a:lnTo>
                  <a:lnTo>
                    <a:pt x="1257736" y="48774"/>
                  </a:lnTo>
                  <a:lnTo>
                    <a:pt x="1260476" y="48774"/>
                  </a:lnTo>
                  <a:lnTo>
                    <a:pt x="1264565" y="49808"/>
                  </a:lnTo>
                  <a:lnTo>
                    <a:pt x="1268893" y="52748"/>
                  </a:lnTo>
                  <a:lnTo>
                    <a:pt x="1270726" y="55506"/>
                  </a:lnTo>
                  <a:lnTo>
                    <a:pt x="1271615" y="58916"/>
                  </a:lnTo>
                  <a:lnTo>
                    <a:pt x="1271836" y="62818"/>
                  </a:lnTo>
                  <a:lnTo>
                    <a:pt x="1271558" y="66937"/>
                  </a:lnTo>
                  <a:lnTo>
                    <a:pt x="1270449" y="70347"/>
                  </a:lnTo>
                  <a:lnTo>
                    <a:pt x="1268394" y="72998"/>
                  </a:lnTo>
                  <a:lnTo>
                    <a:pt x="1265712" y="75102"/>
                  </a:lnTo>
                  <a:lnTo>
                    <a:pt x="1266118" y="89890"/>
                  </a:lnTo>
                  <a:lnTo>
                    <a:pt x="1269782" y="88511"/>
                  </a:lnTo>
                  <a:lnTo>
                    <a:pt x="1273446" y="87133"/>
                  </a:lnTo>
                  <a:lnTo>
                    <a:pt x="1276480" y="85191"/>
                  </a:lnTo>
                  <a:lnTo>
                    <a:pt x="1281291" y="80182"/>
                  </a:lnTo>
                  <a:lnTo>
                    <a:pt x="1283086" y="77189"/>
                  </a:lnTo>
                  <a:lnTo>
                    <a:pt x="1284270" y="73705"/>
                  </a:lnTo>
                  <a:lnTo>
                    <a:pt x="1285455" y="70220"/>
                  </a:lnTo>
                  <a:lnTo>
                    <a:pt x="1286047" y="66374"/>
                  </a:lnTo>
                  <a:lnTo>
                    <a:pt x="1286047" y="57810"/>
                  </a:lnTo>
                  <a:lnTo>
                    <a:pt x="1285492" y="53928"/>
                  </a:lnTo>
                  <a:lnTo>
                    <a:pt x="1284381" y="50515"/>
                  </a:lnTo>
                  <a:lnTo>
                    <a:pt x="1283271" y="47104"/>
                  </a:lnTo>
                  <a:lnTo>
                    <a:pt x="1281569" y="44237"/>
                  </a:lnTo>
                  <a:lnTo>
                    <a:pt x="1276981" y="39592"/>
                  </a:lnTo>
                  <a:lnTo>
                    <a:pt x="1274094" y="37833"/>
                  </a:lnTo>
                  <a:lnTo>
                    <a:pt x="1270615" y="36634"/>
                  </a:lnTo>
                  <a:lnTo>
                    <a:pt x="1267136" y="35436"/>
                  </a:lnTo>
                  <a:lnTo>
                    <a:pt x="1263028" y="34838"/>
                  </a:lnTo>
                  <a:lnTo>
                    <a:pt x="1253407" y="34838"/>
                  </a:lnTo>
                  <a:lnTo>
                    <a:pt x="1249151" y="35528"/>
                  </a:lnTo>
                  <a:lnTo>
                    <a:pt x="1245525" y="36907"/>
                  </a:lnTo>
                  <a:lnTo>
                    <a:pt x="1241898" y="38286"/>
                  </a:lnTo>
                  <a:lnTo>
                    <a:pt x="1238882" y="40209"/>
                  </a:lnTo>
                  <a:lnTo>
                    <a:pt x="1234071" y="45144"/>
                  </a:lnTo>
                  <a:lnTo>
                    <a:pt x="1232258" y="48138"/>
                  </a:lnTo>
                  <a:lnTo>
                    <a:pt x="1231036" y="51659"/>
                  </a:lnTo>
                  <a:lnTo>
                    <a:pt x="1229815" y="55178"/>
                  </a:lnTo>
                  <a:lnTo>
                    <a:pt x="1229205" y="59044"/>
                  </a:lnTo>
                  <a:lnTo>
                    <a:pt x="1229205" y="67608"/>
                  </a:lnTo>
                  <a:lnTo>
                    <a:pt x="1229760" y="71473"/>
                  </a:lnTo>
                  <a:lnTo>
                    <a:pt x="1230871" y="74848"/>
                  </a:lnTo>
                  <a:lnTo>
                    <a:pt x="1231981" y="78223"/>
                  </a:lnTo>
                  <a:lnTo>
                    <a:pt x="1233683" y="81071"/>
                  </a:lnTo>
                  <a:lnTo>
                    <a:pt x="1238271" y="85717"/>
                  </a:lnTo>
                  <a:lnTo>
                    <a:pt x="1241158" y="87495"/>
                  </a:lnTo>
                  <a:close/>
                </a:path>
                <a:path w="1705255" h="111483">
                  <a:moveTo>
                    <a:pt x="1301257" y="77461"/>
                  </a:moveTo>
                  <a:lnTo>
                    <a:pt x="1301922" y="80037"/>
                  </a:lnTo>
                  <a:lnTo>
                    <a:pt x="1304476" y="84265"/>
                  </a:lnTo>
                  <a:lnTo>
                    <a:pt x="1307936" y="87767"/>
                  </a:lnTo>
                  <a:lnTo>
                    <a:pt x="1312895" y="90017"/>
                  </a:lnTo>
                  <a:lnTo>
                    <a:pt x="1315948" y="90580"/>
                  </a:lnTo>
                  <a:lnTo>
                    <a:pt x="1322758" y="90580"/>
                  </a:lnTo>
                  <a:lnTo>
                    <a:pt x="1325866" y="89890"/>
                  </a:lnTo>
                  <a:lnTo>
                    <a:pt x="1328900" y="88511"/>
                  </a:lnTo>
                  <a:lnTo>
                    <a:pt x="1331935" y="87133"/>
                  </a:lnTo>
                  <a:lnTo>
                    <a:pt x="1334895" y="85063"/>
                  </a:lnTo>
                  <a:lnTo>
                    <a:pt x="1337782" y="82306"/>
                  </a:lnTo>
                  <a:lnTo>
                    <a:pt x="1337782" y="88294"/>
                  </a:lnTo>
                  <a:lnTo>
                    <a:pt x="1338244" y="89564"/>
                  </a:lnTo>
                  <a:lnTo>
                    <a:pt x="1340835" y="90417"/>
                  </a:lnTo>
                  <a:lnTo>
                    <a:pt x="1343888" y="90580"/>
                  </a:lnTo>
                  <a:lnTo>
                    <a:pt x="1346829" y="90417"/>
                  </a:lnTo>
                  <a:lnTo>
                    <a:pt x="1349994" y="88294"/>
                  </a:lnTo>
                  <a:lnTo>
                    <a:pt x="1349883" y="36435"/>
                  </a:lnTo>
                  <a:lnTo>
                    <a:pt x="1347311" y="35111"/>
                  </a:lnTo>
                  <a:lnTo>
                    <a:pt x="1344295" y="34838"/>
                  </a:lnTo>
                  <a:lnTo>
                    <a:pt x="1341483" y="34838"/>
                  </a:lnTo>
                  <a:lnTo>
                    <a:pt x="1338466" y="35111"/>
                  </a:lnTo>
                  <a:lnTo>
                    <a:pt x="1335783" y="37124"/>
                  </a:lnTo>
                  <a:lnTo>
                    <a:pt x="1335783" y="71092"/>
                  </a:lnTo>
                  <a:lnTo>
                    <a:pt x="1331471" y="74286"/>
                  </a:lnTo>
                  <a:lnTo>
                    <a:pt x="1327550" y="76173"/>
                  </a:lnTo>
                  <a:lnTo>
                    <a:pt x="1323571" y="76644"/>
                  </a:lnTo>
                  <a:lnTo>
                    <a:pt x="1320666" y="76390"/>
                  </a:lnTo>
                  <a:lnTo>
                    <a:pt x="1317429" y="74630"/>
                  </a:lnTo>
                  <a:lnTo>
                    <a:pt x="1315393" y="71509"/>
                  </a:lnTo>
                  <a:lnTo>
                    <a:pt x="1314653" y="68823"/>
                  </a:lnTo>
                  <a:lnTo>
                    <a:pt x="1314467" y="64343"/>
                  </a:lnTo>
                  <a:lnTo>
                    <a:pt x="1314357" y="36325"/>
                  </a:lnTo>
                  <a:lnTo>
                    <a:pt x="1311692" y="35020"/>
                  </a:lnTo>
                  <a:lnTo>
                    <a:pt x="1308769" y="34838"/>
                  </a:lnTo>
                  <a:lnTo>
                    <a:pt x="1305956" y="34838"/>
                  </a:lnTo>
                  <a:lnTo>
                    <a:pt x="1302941" y="35111"/>
                  </a:lnTo>
                  <a:lnTo>
                    <a:pt x="1300257" y="37124"/>
                  </a:lnTo>
                  <a:lnTo>
                    <a:pt x="1300257" y="71673"/>
                  </a:lnTo>
                  <a:lnTo>
                    <a:pt x="1300590" y="74884"/>
                  </a:lnTo>
                  <a:lnTo>
                    <a:pt x="1301257" y="77461"/>
                  </a:lnTo>
                  <a:close/>
                </a:path>
                <a:path w="1705255" h="111483">
                  <a:moveTo>
                    <a:pt x="1444138" y="76644"/>
                  </a:moveTo>
                  <a:lnTo>
                    <a:pt x="1441326" y="76644"/>
                  </a:lnTo>
                  <a:lnTo>
                    <a:pt x="1441363" y="90580"/>
                  </a:lnTo>
                  <a:lnTo>
                    <a:pt x="1444915" y="90580"/>
                  </a:lnTo>
                  <a:lnTo>
                    <a:pt x="1448672" y="76409"/>
                  </a:lnTo>
                  <a:lnTo>
                    <a:pt x="1444138" y="76644"/>
                  </a:lnTo>
                  <a:close/>
                </a:path>
                <a:path w="1705255" h="111483">
                  <a:moveTo>
                    <a:pt x="1421046" y="73596"/>
                  </a:moveTo>
                  <a:lnTo>
                    <a:pt x="1421046" y="76427"/>
                  </a:lnTo>
                  <a:lnTo>
                    <a:pt x="1421546" y="78894"/>
                  </a:lnTo>
                  <a:lnTo>
                    <a:pt x="1423545" y="83104"/>
                  </a:lnTo>
                  <a:lnTo>
                    <a:pt x="1426763" y="86279"/>
                  </a:lnTo>
                  <a:lnTo>
                    <a:pt x="1430724" y="88766"/>
                  </a:lnTo>
                  <a:lnTo>
                    <a:pt x="1435682" y="90216"/>
                  </a:lnTo>
                  <a:lnTo>
                    <a:pt x="1438402" y="90580"/>
                  </a:lnTo>
                  <a:lnTo>
                    <a:pt x="1441363" y="90580"/>
                  </a:lnTo>
                  <a:lnTo>
                    <a:pt x="1441326" y="76644"/>
                  </a:lnTo>
                  <a:lnTo>
                    <a:pt x="1439142" y="76354"/>
                  </a:lnTo>
                  <a:lnTo>
                    <a:pt x="1435257" y="74395"/>
                  </a:lnTo>
                  <a:lnTo>
                    <a:pt x="1436644" y="71328"/>
                  </a:lnTo>
                  <a:lnTo>
                    <a:pt x="1439882" y="70275"/>
                  </a:lnTo>
                  <a:lnTo>
                    <a:pt x="1443306" y="69894"/>
                  </a:lnTo>
                  <a:lnTo>
                    <a:pt x="1447506" y="69677"/>
                  </a:lnTo>
                  <a:lnTo>
                    <a:pt x="1456573" y="69677"/>
                  </a:lnTo>
                  <a:lnTo>
                    <a:pt x="1456573" y="73814"/>
                  </a:lnTo>
                  <a:lnTo>
                    <a:pt x="1452594" y="75465"/>
                  </a:lnTo>
                  <a:lnTo>
                    <a:pt x="1448672" y="76409"/>
                  </a:lnTo>
                  <a:lnTo>
                    <a:pt x="1444915" y="90580"/>
                  </a:lnTo>
                  <a:lnTo>
                    <a:pt x="1448154" y="90089"/>
                  </a:lnTo>
                  <a:lnTo>
                    <a:pt x="1451077" y="89110"/>
                  </a:lnTo>
                  <a:lnTo>
                    <a:pt x="1454001" y="88130"/>
                  </a:lnTo>
                  <a:lnTo>
                    <a:pt x="1456609" y="86442"/>
                  </a:lnTo>
                  <a:lnTo>
                    <a:pt x="1458903" y="84048"/>
                  </a:lnTo>
                  <a:lnTo>
                    <a:pt x="1458903" y="88403"/>
                  </a:lnTo>
                  <a:lnTo>
                    <a:pt x="1459071" y="89327"/>
                  </a:lnTo>
                  <a:lnTo>
                    <a:pt x="1461846" y="90507"/>
                  </a:lnTo>
                  <a:lnTo>
                    <a:pt x="1467637" y="90507"/>
                  </a:lnTo>
                  <a:lnTo>
                    <a:pt x="1470783" y="88511"/>
                  </a:lnTo>
                  <a:lnTo>
                    <a:pt x="1470783" y="51241"/>
                  </a:lnTo>
                  <a:lnTo>
                    <a:pt x="1470303" y="48266"/>
                  </a:lnTo>
                  <a:lnTo>
                    <a:pt x="1469340" y="45725"/>
                  </a:lnTo>
                  <a:lnTo>
                    <a:pt x="1466860" y="41116"/>
                  </a:lnTo>
                  <a:lnTo>
                    <a:pt x="1462716" y="37923"/>
                  </a:lnTo>
                  <a:lnTo>
                    <a:pt x="1460070" y="36743"/>
                  </a:lnTo>
                  <a:lnTo>
                    <a:pt x="1456851" y="35981"/>
                  </a:lnTo>
                  <a:lnTo>
                    <a:pt x="1453630" y="35219"/>
                  </a:lnTo>
                  <a:lnTo>
                    <a:pt x="1449763" y="34838"/>
                  </a:lnTo>
                  <a:lnTo>
                    <a:pt x="1442659" y="34838"/>
                  </a:lnTo>
                  <a:lnTo>
                    <a:pt x="1437755" y="35219"/>
                  </a:lnTo>
                  <a:lnTo>
                    <a:pt x="1433128" y="35817"/>
                  </a:lnTo>
                  <a:lnTo>
                    <a:pt x="1429058" y="36689"/>
                  </a:lnTo>
                  <a:lnTo>
                    <a:pt x="1425765" y="37614"/>
                  </a:lnTo>
                  <a:lnTo>
                    <a:pt x="1422600" y="39356"/>
                  </a:lnTo>
                  <a:lnTo>
                    <a:pt x="1421157" y="42477"/>
                  </a:lnTo>
                  <a:lnTo>
                    <a:pt x="1421046" y="45072"/>
                  </a:lnTo>
                  <a:lnTo>
                    <a:pt x="1421268" y="48065"/>
                  </a:lnTo>
                  <a:lnTo>
                    <a:pt x="1422045" y="50968"/>
                  </a:lnTo>
                  <a:lnTo>
                    <a:pt x="1424895" y="52257"/>
                  </a:lnTo>
                  <a:lnTo>
                    <a:pt x="1428134" y="51349"/>
                  </a:lnTo>
                  <a:lnTo>
                    <a:pt x="1431315" y="50515"/>
                  </a:lnTo>
                  <a:lnTo>
                    <a:pt x="1435054" y="49681"/>
                  </a:lnTo>
                  <a:lnTo>
                    <a:pt x="1439569" y="48954"/>
                  </a:lnTo>
                  <a:lnTo>
                    <a:pt x="1442140" y="48774"/>
                  </a:lnTo>
                  <a:lnTo>
                    <a:pt x="1448986" y="48882"/>
                  </a:lnTo>
                  <a:lnTo>
                    <a:pt x="1451947" y="49317"/>
                  </a:lnTo>
                  <a:lnTo>
                    <a:pt x="1454999" y="50515"/>
                  </a:lnTo>
                  <a:lnTo>
                    <a:pt x="1456573" y="53129"/>
                  </a:lnTo>
                  <a:lnTo>
                    <a:pt x="1456573" y="55741"/>
                  </a:lnTo>
                  <a:lnTo>
                    <a:pt x="1446174" y="55741"/>
                  </a:lnTo>
                  <a:lnTo>
                    <a:pt x="1441825" y="56087"/>
                  </a:lnTo>
                  <a:lnTo>
                    <a:pt x="1438088" y="56775"/>
                  </a:lnTo>
                  <a:lnTo>
                    <a:pt x="1434350" y="57466"/>
                  </a:lnTo>
                  <a:lnTo>
                    <a:pt x="1431204" y="58554"/>
                  </a:lnTo>
                  <a:lnTo>
                    <a:pt x="1428652" y="60041"/>
                  </a:lnTo>
                  <a:lnTo>
                    <a:pt x="1426098" y="61530"/>
                  </a:lnTo>
                  <a:lnTo>
                    <a:pt x="1424191" y="63398"/>
                  </a:lnTo>
                  <a:lnTo>
                    <a:pt x="1421676" y="67899"/>
                  </a:lnTo>
                  <a:lnTo>
                    <a:pt x="1421046" y="70547"/>
                  </a:lnTo>
                  <a:lnTo>
                    <a:pt x="1421046" y="73596"/>
                  </a:lnTo>
                  <a:close/>
                </a:path>
                <a:path w="1705255" h="111483">
                  <a:moveTo>
                    <a:pt x="1485104" y="88983"/>
                  </a:moveTo>
                  <a:lnTo>
                    <a:pt x="1487769" y="90308"/>
                  </a:lnTo>
                  <a:lnTo>
                    <a:pt x="1490692" y="90580"/>
                  </a:lnTo>
                  <a:lnTo>
                    <a:pt x="1493504" y="90580"/>
                  </a:lnTo>
                  <a:lnTo>
                    <a:pt x="1496428" y="90398"/>
                  </a:lnTo>
                  <a:lnTo>
                    <a:pt x="1499204" y="88403"/>
                  </a:lnTo>
                  <a:lnTo>
                    <a:pt x="1499204" y="56177"/>
                  </a:lnTo>
                  <a:lnTo>
                    <a:pt x="1503423" y="51949"/>
                  </a:lnTo>
                  <a:lnTo>
                    <a:pt x="1507418" y="49409"/>
                  </a:lnTo>
                  <a:lnTo>
                    <a:pt x="1511305" y="48774"/>
                  </a:lnTo>
                  <a:lnTo>
                    <a:pt x="1514228" y="49028"/>
                  </a:lnTo>
                  <a:lnTo>
                    <a:pt x="1517559" y="50788"/>
                  </a:lnTo>
                  <a:lnTo>
                    <a:pt x="1519594" y="53908"/>
                  </a:lnTo>
                  <a:lnTo>
                    <a:pt x="1520336" y="56595"/>
                  </a:lnTo>
                  <a:lnTo>
                    <a:pt x="1520520" y="60750"/>
                  </a:lnTo>
                  <a:lnTo>
                    <a:pt x="1520630" y="89093"/>
                  </a:lnTo>
                  <a:lnTo>
                    <a:pt x="1523202" y="90398"/>
                  </a:lnTo>
                  <a:lnTo>
                    <a:pt x="1526218" y="90580"/>
                  </a:lnTo>
                  <a:lnTo>
                    <a:pt x="1529031" y="90580"/>
                  </a:lnTo>
                  <a:lnTo>
                    <a:pt x="1532047" y="90308"/>
                  </a:lnTo>
                  <a:lnTo>
                    <a:pt x="1534730" y="88294"/>
                  </a:lnTo>
                  <a:lnTo>
                    <a:pt x="1534730" y="53637"/>
                  </a:lnTo>
                  <a:lnTo>
                    <a:pt x="1534397" y="50515"/>
                  </a:lnTo>
                  <a:lnTo>
                    <a:pt x="1533732" y="47903"/>
                  </a:lnTo>
                  <a:lnTo>
                    <a:pt x="1533065" y="45289"/>
                  </a:lnTo>
                  <a:lnTo>
                    <a:pt x="1530455" y="41098"/>
                  </a:lnTo>
                  <a:lnTo>
                    <a:pt x="1526940" y="37651"/>
                  </a:lnTo>
                  <a:lnTo>
                    <a:pt x="1521981" y="35401"/>
                  </a:lnTo>
                  <a:lnTo>
                    <a:pt x="1518965" y="34838"/>
                  </a:lnTo>
                  <a:lnTo>
                    <a:pt x="1512155" y="34838"/>
                  </a:lnTo>
                  <a:lnTo>
                    <a:pt x="1509011" y="35509"/>
                  </a:lnTo>
                  <a:lnTo>
                    <a:pt x="1505976" y="36852"/>
                  </a:lnTo>
                  <a:lnTo>
                    <a:pt x="1502942" y="38195"/>
                  </a:lnTo>
                  <a:lnTo>
                    <a:pt x="1499981" y="40245"/>
                  </a:lnTo>
                  <a:lnTo>
                    <a:pt x="1497095" y="43004"/>
                  </a:lnTo>
                  <a:lnTo>
                    <a:pt x="1497095" y="37124"/>
                  </a:lnTo>
                  <a:lnTo>
                    <a:pt x="1496632" y="35854"/>
                  </a:lnTo>
                  <a:lnTo>
                    <a:pt x="1494041" y="35001"/>
                  </a:lnTo>
                  <a:lnTo>
                    <a:pt x="1491100" y="34838"/>
                  </a:lnTo>
                  <a:lnTo>
                    <a:pt x="1488158" y="35001"/>
                  </a:lnTo>
                  <a:lnTo>
                    <a:pt x="1484994" y="37124"/>
                  </a:lnTo>
                  <a:lnTo>
                    <a:pt x="1485104" y="88983"/>
                  </a:lnTo>
                  <a:close/>
                </a:path>
                <a:path w="1705255" h="111483">
                  <a:moveTo>
                    <a:pt x="1556045" y="63362"/>
                  </a:moveTo>
                  <a:lnTo>
                    <a:pt x="1556045" y="66991"/>
                  </a:lnTo>
                  <a:lnTo>
                    <a:pt x="1556490" y="70476"/>
                  </a:lnTo>
                  <a:lnTo>
                    <a:pt x="1557378" y="73814"/>
                  </a:lnTo>
                  <a:lnTo>
                    <a:pt x="1558267" y="77152"/>
                  </a:lnTo>
                  <a:lnTo>
                    <a:pt x="1559673" y="80055"/>
                  </a:lnTo>
                  <a:lnTo>
                    <a:pt x="1561597" y="82524"/>
                  </a:lnTo>
                  <a:lnTo>
                    <a:pt x="1566019" y="86951"/>
                  </a:lnTo>
                  <a:lnTo>
                    <a:pt x="1569091" y="88403"/>
                  </a:lnTo>
                  <a:lnTo>
                    <a:pt x="1572162" y="89853"/>
                  </a:lnTo>
                  <a:lnTo>
                    <a:pt x="1572088" y="70892"/>
                  </a:lnTo>
                  <a:lnTo>
                    <a:pt x="1570922" y="67717"/>
                  </a:lnTo>
                  <a:lnTo>
                    <a:pt x="1570257" y="64306"/>
                  </a:lnTo>
                  <a:lnTo>
                    <a:pt x="1570257" y="60750"/>
                  </a:lnTo>
                  <a:lnTo>
                    <a:pt x="1571034" y="57484"/>
                  </a:lnTo>
                  <a:lnTo>
                    <a:pt x="1573865" y="35509"/>
                  </a:lnTo>
                  <a:lnTo>
                    <a:pt x="1570645" y="36852"/>
                  </a:lnTo>
                  <a:lnTo>
                    <a:pt x="1567426" y="38195"/>
                  </a:lnTo>
                  <a:lnTo>
                    <a:pt x="1564742" y="40100"/>
                  </a:lnTo>
                  <a:lnTo>
                    <a:pt x="1560450" y="45035"/>
                  </a:lnTo>
                  <a:lnTo>
                    <a:pt x="1558822" y="48030"/>
                  </a:lnTo>
                  <a:lnTo>
                    <a:pt x="1557712" y="51550"/>
                  </a:lnTo>
                  <a:lnTo>
                    <a:pt x="1556600" y="55071"/>
                  </a:lnTo>
                  <a:lnTo>
                    <a:pt x="1556045" y="59008"/>
                  </a:lnTo>
                  <a:lnTo>
                    <a:pt x="1556045" y="63362"/>
                  </a:lnTo>
                  <a:close/>
                </a:path>
                <a:path w="1705255" h="111483">
                  <a:moveTo>
                    <a:pt x="1612888" y="9580"/>
                  </a:moveTo>
                  <a:lnTo>
                    <a:pt x="1612776" y="8764"/>
                  </a:lnTo>
                  <a:lnTo>
                    <a:pt x="1610205" y="7240"/>
                  </a:lnTo>
                  <a:lnTo>
                    <a:pt x="1607188" y="6967"/>
                  </a:lnTo>
                  <a:lnTo>
                    <a:pt x="1604377" y="6967"/>
                  </a:lnTo>
                  <a:lnTo>
                    <a:pt x="1601360" y="7330"/>
                  </a:lnTo>
                  <a:lnTo>
                    <a:pt x="1598677" y="9798"/>
                  </a:lnTo>
                  <a:lnTo>
                    <a:pt x="1598677" y="41479"/>
                  </a:lnTo>
                  <a:lnTo>
                    <a:pt x="1596014" y="39301"/>
                  </a:lnTo>
                  <a:lnTo>
                    <a:pt x="1593348" y="37651"/>
                  </a:lnTo>
                  <a:lnTo>
                    <a:pt x="1590683" y="36526"/>
                  </a:lnTo>
                  <a:lnTo>
                    <a:pt x="1588019" y="35401"/>
                  </a:lnTo>
                  <a:lnTo>
                    <a:pt x="1585022" y="34838"/>
                  </a:lnTo>
                  <a:lnTo>
                    <a:pt x="1577547" y="34838"/>
                  </a:lnTo>
                  <a:lnTo>
                    <a:pt x="1573865" y="35509"/>
                  </a:lnTo>
                  <a:lnTo>
                    <a:pt x="1571034" y="57484"/>
                  </a:lnTo>
                  <a:lnTo>
                    <a:pt x="1572329" y="54434"/>
                  </a:lnTo>
                  <a:lnTo>
                    <a:pt x="1575770" y="50770"/>
                  </a:lnTo>
                  <a:lnTo>
                    <a:pt x="1579175" y="49173"/>
                  </a:lnTo>
                  <a:lnTo>
                    <a:pt x="1583579" y="48774"/>
                  </a:lnTo>
                  <a:lnTo>
                    <a:pt x="1586243" y="48774"/>
                  </a:lnTo>
                  <a:lnTo>
                    <a:pt x="1591184" y="50189"/>
                  </a:lnTo>
                  <a:lnTo>
                    <a:pt x="1596087" y="52511"/>
                  </a:lnTo>
                  <a:lnTo>
                    <a:pt x="1598677" y="54326"/>
                  </a:lnTo>
                  <a:lnTo>
                    <a:pt x="1598677" y="70765"/>
                  </a:lnTo>
                  <a:lnTo>
                    <a:pt x="1597122" y="71854"/>
                  </a:lnTo>
                  <a:lnTo>
                    <a:pt x="1594403" y="73541"/>
                  </a:lnTo>
                  <a:lnTo>
                    <a:pt x="1591831" y="74903"/>
                  </a:lnTo>
                  <a:lnTo>
                    <a:pt x="1588094" y="76100"/>
                  </a:lnTo>
                  <a:lnTo>
                    <a:pt x="1584504" y="76644"/>
                  </a:lnTo>
                  <a:lnTo>
                    <a:pt x="1580729" y="76644"/>
                  </a:lnTo>
                  <a:lnTo>
                    <a:pt x="1577028" y="75446"/>
                  </a:lnTo>
                  <a:lnTo>
                    <a:pt x="1574087" y="73578"/>
                  </a:lnTo>
                  <a:lnTo>
                    <a:pt x="1572088" y="70892"/>
                  </a:lnTo>
                  <a:lnTo>
                    <a:pt x="1572162" y="89853"/>
                  </a:lnTo>
                  <a:lnTo>
                    <a:pt x="1575918" y="90580"/>
                  </a:lnTo>
                  <a:lnTo>
                    <a:pt x="1584356" y="90580"/>
                  </a:lnTo>
                  <a:lnTo>
                    <a:pt x="1588001" y="89818"/>
                  </a:lnTo>
                  <a:lnTo>
                    <a:pt x="1591294" y="88294"/>
                  </a:lnTo>
                  <a:lnTo>
                    <a:pt x="1594589" y="86770"/>
                  </a:lnTo>
                  <a:lnTo>
                    <a:pt x="1597752" y="84627"/>
                  </a:lnTo>
                  <a:lnTo>
                    <a:pt x="1600786" y="81870"/>
                  </a:lnTo>
                  <a:lnTo>
                    <a:pt x="1600786" y="88075"/>
                  </a:lnTo>
                  <a:lnTo>
                    <a:pt x="1601341" y="89546"/>
                  </a:lnTo>
                  <a:lnTo>
                    <a:pt x="1603951" y="90472"/>
                  </a:lnTo>
                  <a:lnTo>
                    <a:pt x="1609835" y="90472"/>
                  </a:lnTo>
                  <a:lnTo>
                    <a:pt x="1612888" y="88184"/>
                  </a:lnTo>
                  <a:lnTo>
                    <a:pt x="1612888" y="9580"/>
                  </a:lnTo>
                  <a:close/>
                </a:path>
                <a:path w="1705255" h="111483">
                  <a:moveTo>
                    <a:pt x="1678426" y="111029"/>
                  </a:moveTo>
                  <a:lnTo>
                    <a:pt x="1681756" y="111483"/>
                  </a:lnTo>
                  <a:lnTo>
                    <a:pt x="1684792" y="111483"/>
                  </a:lnTo>
                  <a:lnTo>
                    <a:pt x="1688344" y="111193"/>
                  </a:lnTo>
                  <a:lnTo>
                    <a:pt x="1691045" y="109632"/>
                  </a:lnTo>
                  <a:lnTo>
                    <a:pt x="1693489" y="105277"/>
                  </a:lnTo>
                  <a:lnTo>
                    <a:pt x="1695579" y="100905"/>
                  </a:lnTo>
                  <a:lnTo>
                    <a:pt x="1697318" y="96513"/>
                  </a:lnTo>
                  <a:lnTo>
                    <a:pt x="1699058" y="92121"/>
                  </a:lnTo>
                  <a:lnTo>
                    <a:pt x="1700518" y="87676"/>
                  </a:lnTo>
                  <a:lnTo>
                    <a:pt x="1701703" y="83177"/>
                  </a:lnTo>
                  <a:lnTo>
                    <a:pt x="1702888" y="78677"/>
                  </a:lnTo>
                  <a:lnTo>
                    <a:pt x="1703776" y="74140"/>
                  </a:lnTo>
                  <a:lnTo>
                    <a:pt x="1704367" y="69568"/>
                  </a:lnTo>
                  <a:lnTo>
                    <a:pt x="1704959" y="64994"/>
                  </a:lnTo>
                  <a:lnTo>
                    <a:pt x="1705255" y="60350"/>
                  </a:lnTo>
                  <a:lnTo>
                    <a:pt x="1705228" y="53163"/>
                  </a:lnTo>
                  <a:lnTo>
                    <a:pt x="1704188" y="40451"/>
                  </a:lnTo>
                  <a:lnTo>
                    <a:pt x="1701647" y="28033"/>
                  </a:lnTo>
                  <a:lnTo>
                    <a:pt x="1700784" y="24984"/>
                  </a:lnTo>
                  <a:lnTo>
                    <a:pt x="1696580" y="13146"/>
                  </a:lnTo>
                  <a:lnTo>
                    <a:pt x="1691045" y="1414"/>
                  </a:lnTo>
                  <a:lnTo>
                    <a:pt x="1687104" y="109"/>
                  </a:lnTo>
                  <a:lnTo>
                    <a:pt x="1683719" y="0"/>
                  </a:lnTo>
                  <a:lnTo>
                    <a:pt x="1679832" y="217"/>
                  </a:lnTo>
                  <a:lnTo>
                    <a:pt x="1676632" y="2486"/>
                  </a:lnTo>
                  <a:lnTo>
                    <a:pt x="1677883" y="5337"/>
                  </a:lnTo>
                  <a:lnTo>
                    <a:pt x="1683448" y="16915"/>
                  </a:lnTo>
                  <a:lnTo>
                    <a:pt x="1687493" y="28795"/>
                  </a:lnTo>
                  <a:lnTo>
                    <a:pt x="1687867" y="30207"/>
                  </a:lnTo>
                  <a:lnTo>
                    <a:pt x="1690250" y="42677"/>
                  </a:lnTo>
                  <a:lnTo>
                    <a:pt x="1691045" y="55415"/>
                  </a:lnTo>
                  <a:lnTo>
                    <a:pt x="1691031" y="57132"/>
                  </a:lnTo>
                  <a:lnTo>
                    <a:pt x="1690012" y="69871"/>
                  </a:lnTo>
                  <a:lnTo>
                    <a:pt x="1687382" y="82251"/>
                  </a:lnTo>
                  <a:lnTo>
                    <a:pt x="1682520" y="96017"/>
                  </a:lnTo>
                  <a:lnTo>
                    <a:pt x="1676835" y="107563"/>
                  </a:lnTo>
                  <a:lnTo>
                    <a:pt x="1676613" y="108216"/>
                  </a:lnTo>
                  <a:lnTo>
                    <a:pt x="1678426" y="111029"/>
                  </a:lnTo>
                  <a:close/>
                </a:path>
                <a:path w="1705255" h="111483">
                  <a:moveTo>
                    <a:pt x="1628320" y="56775"/>
                  </a:moveTo>
                  <a:lnTo>
                    <a:pt x="1630207" y="59824"/>
                  </a:lnTo>
                  <a:lnTo>
                    <a:pt x="1632872" y="62219"/>
                  </a:lnTo>
                  <a:lnTo>
                    <a:pt x="1636091" y="64015"/>
                  </a:lnTo>
                  <a:lnTo>
                    <a:pt x="1639533" y="65521"/>
                  </a:lnTo>
                  <a:lnTo>
                    <a:pt x="1643085" y="66755"/>
                  </a:lnTo>
                  <a:lnTo>
                    <a:pt x="1646527" y="67881"/>
                  </a:lnTo>
                  <a:lnTo>
                    <a:pt x="1649746" y="68987"/>
                  </a:lnTo>
                  <a:lnTo>
                    <a:pt x="1652410" y="70148"/>
                  </a:lnTo>
                  <a:lnTo>
                    <a:pt x="1655112" y="72434"/>
                  </a:lnTo>
                  <a:lnTo>
                    <a:pt x="1654853" y="75392"/>
                  </a:lnTo>
                  <a:lnTo>
                    <a:pt x="1652059" y="76227"/>
                  </a:lnTo>
                  <a:lnTo>
                    <a:pt x="1648766" y="76589"/>
                  </a:lnTo>
                  <a:lnTo>
                    <a:pt x="1645970" y="76644"/>
                  </a:lnTo>
                  <a:lnTo>
                    <a:pt x="1641605" y="76263"/>
                  </a:lnTo>
                  <a:lnTo>
                    <a:pt x="1637903" y="74739"/>
                  </a:lnTo>
                  <a:lnTo>
                    <a:pt x="1634871" y="73106"/>
                  </a:lnTo>
                  <a:lnTo>
                    <a:pt x="1631373" y="70765"/>
                  </a:lnTo>
                  <a:lnTo>
                    <a:pt x="1628523" y="69767"/>
                  </a:lnTo>
                  <a:lnTo>
                    <a:pt x="1627282" y="72308"/>
                  </a:lnTo>
                  <a:lnTo>
                    <a:pt x="1627098" y="75302"/>
                  </a:lnTo>
                  <a:lnTo>
                    <a:pt x="1627098" y="79002"/>
                  </a:lnTo>
                  <a:lnTo>
                    <a:pt x="1627487" y="81870"/>
                  </a:lnTo>
                  <a:lnTo>
                    <a:pt x="1628985" y="85063"/>
                  </a:lnTo>
                  <a:lnTo>
                    <a:pt x="1631704" y="87077"/>
                  </a:lnTo>
                  <a:lnTo>
                    <a:pt x="1634481" y="88348"/>
                  </a:lnTo>
                  <a:lnTo>
                    <a:pt x="1637700" y="89491"/>
                  </a:lnTo>
                  <a:lnTo>
                    <a:pt x="1641475" y="90363"/>
                  </a:lnTo>
                  <a:lnTo>
                    <a:pt x="1645528" y="90580"/>
                  </a:lnTo>
                  <a:lnTo>
                    <a:pt x="1649006" y="90580"/>
                  </a:lnTo>
                  <a:lnTo>
                    <a:pt x="1652226" y="90216"/>
                  </a:lnTo>
                  <a:lnTo>
                    <a:pt x="1655185" y="89491"/>
                  </a:lnTo>
                  <a:lnTo>
                    <a:pt x="1658146" y="88766"/>
                  </a:lnTo>
                  <a:lnTo>
                    <a:pt x="1660719" y="87676"/>
                  </a:lnTo>
                  <a:lnTo>
                    <a:pt x="1665085" y="84773"/>
                  </a:lnTo>
                  <a:lnTo>
                    <a:pt x="1667953" y="80836"/>
                  </a:lnTo>
                  <a:lnTo>
                    <a:pt x="1669729" y="76208"/>
                  </a:lnTo>
                  <a:lnTo>
                    <a:pt x="1669729" y="71128"/>
                  </a:lnTo>
                  <a:lnTo>
                    <a:pt x="1668508" y="67553"/>
                  </a:lnTo>
                  <a:lnTo>
                    <a:pt x="1666621" y="64505"/>
                  </a:lnTo>
                  <a:lnTo>
                    <a:pt x="1663956" y="62110"/>
                  </a:lnTo>
                  <a:lnTo>
                    <a:pt x="1660737" y="60313"/>
                  </a:lnTo>
                  <a:lnTo>
                    <a:pt x="1657295" y="58808"/>
                  </a:lnTo>
                  <a:lnTo>
                    <a:pt x="1653743" y="57574"/>
                  </a:lnTo>
                  <a:lnTo>
                    <a:pt x="1650301" y="56503"/>
                  </a:lnTo>
                  <a:lnTo>
                    <a:pt x="1647082" y="55432"/>
                  </a:lnTo>
                  <a:lnTo>
                    <a:pt x="1644417" y="54199"/>
                  </a:lnTo>
                  <a:lnTo>
                    <a:pt x="1641716" y="51984"/>
                  </a:lnTo>
                  <a:lnTo>
                    <a:pt x="1643696" y="49046"/>
                  </a:lnTo>
                  <a:lnTo>
                    <a:pt x="1646637" y="48828"/>
                  </a:lnTo>
                  <a:lnTo>
                    <a:pt x="1653261" y="48774"/>
                  </a:lnTo>
                  <a:lnTo>
                    <a:pt x="1657184" y="49862"/>
                  </a:lnTo>
                  <a:lnTo>
                    <a:pt x="1660645" y="51386"/>
                  </a:lnTo>
                  <a:lnTo>
                    <a:pt x="1663383" y="53129"/>
                  </a:lnTo>
                  <a:lnTo>
                    <a:pt x="1666380" y="55378"/>
                  </a:lnTo>
                  <a:lnTo>
                    <a:pt x="1669045" y="54942"/>
                  </a:lnTo>
                  <a:lnTo>
                    <a:pt x="1669619" y="52312"/>
                  </a:lnTo>
                  <a:lnTo>
                    <a:pt x="1669619" y="45834"/>
                  </a:lnTo>
                  <a:lnTo>
                    <a:pt x="1669323" y="43275"/>
                  </a:lnTo>
                  <a:lnTo>
                    <a:pt x="1667620" y="40445"/>
                  </a:lnTo>
                  <a:lnTo>
                    <a:pt x="1664900" y="38359"/>
                  </a:lnTo>
                  <a:lnTo>
                    <a:pt x="1662235" y="37070"/>
                  </a:lnTo>
                  <a:lnTo>
                    <a:pt x="1659164" y="35927"/>
                  </a:lnTo>
                  <a:lnTo>
                    <a:pt x="1655537" y="35055"/>
                  </a:lnTo>
                  <a:lnTo>
                    <a:pt x="1651855" y="34838"/>
                  </a:lnTo>
                  <a:lnTo>
                    <a:pt x="1648006" y="34838"/>
                  </a:lnTo>
                  <a:lnTo>
                    <a:pt x="1644547" y="35219"/>
                  </a:lnTo>
                  <a:lnTo>
                    <a:pt x="1641475" y="35981"/>
                  </a:lnTo>
                  <a:lnTo>
                    <a:pt x="1638404" y="36743"/>
                  </a:lnTo>
                  <a:lnTo>
                    <a:pt x="1635813" y="37833"/>
                  </a:lnTo>
                  <a:lnTo>
                    <a:pt x="1631594" y="40662"/>
                  </a:lnTo>
                  <a:lnTo>
                    <a:pt x="1628819" y="44310"/>
                  </a:lnTo>
                  <a:lnTo>
                    <a:pt x="1627098" y="48446"/>
                  </a:lnTo>
                  <a:lnTo>
                    <a:pt x="1627098" y="53164"/>
                  </a:lnTo>
                  <a:lnTo>
                    <a:pt x="1628320" y="56775"/>
                  </a:lnTo>
                  <a:close/>
                </a:path>
                <a:path w="1705255" h="111483">
                  <a:moveTo>
                    <a:pt x="1372530" y="56775"/>
                  </a:moveTo>
                  <a:lnTo>
                    <a:pt x="1374418" y="59824"/>
                  </a:lnTo>
                  <a:lnTo>
                    <a:pt x="1377082" y="62219"/>
                  </a:lnTo>
                  <a:lnTo>
                    <a:pt x="1380302" y="64015"/>
                  </a:lnTo>
                  <a:lnTo>
                    <a:pt x="1383743" y="65521"/>
                  </a:lnTo>
                  <a:lnTo>
                    <a:pt x="1387297" y="66755"/>
                  </a:lnTo>
                  <a:lnTo>
                    <a:pt x="1390738" y="67881"/>
                  </a:lnTo>
                  <a:lnTo>
                    <a:pt x="1393958" y="68987"/>
                  </a:lnTo>
                  <a:lnTo>
                    <a:pt x="1396622" y="70148"/>
                  </a:lnTo>
                  <a:lnTo>
                    <a:pt x="1399324" y="72434"/>
                  </a:lnTo>
                  <a:lnTo>
                    <a:pt x="1399065" y="75392"/>
                  </a:lnTo>
                  <a:lnTo>
                    <a:pt x="1396271" y="76227"/>
                  </a:lnTo>
                  <a:lnTo>
                    <a:pt x="1392977" y="76589"/>
                  </a:lnTo>
                  <a:lnTo>
                    <a:pt x="1390182" y="76644"/>
                  </a:lnTo>
                  <a:lnTo>
                    <a:pt x="1385817" y="76263"/>
                  </a:lnTo>
                  <a:lnTo>
                    <a:pt x="1382115" y="74739"/>
                  </a:lnTo>
                  <a:lnTo>
                    <a:pt x="1379081" y="73106"/>
                  </a:lnTo>
                  <a:lnTo>
                    <a:pt x="1375585" y="70765"/>
                  </a:lnTo>
                  <a:lnTo>
                    <a:pt x="1372735" y="69767"/>
                  </a:lnTo>
                  <a:lnTo>
                    <a:pt x="1371494" y="72308"/>
                  </a:lnTo>
                  <a:lnTo>
                    <a:pt x="1371310" y="75302"/>
                  </a:lnTo>
                  <a:lnTo>
                    <a:pt x="1371310" y="79002"/>
                  </a:lnTo>
                  <a:lnTo>
                    <a:pt x="1371699" y="81870"/>
                  </a:lnTo>
                  <a:lnTo>
                    <a:pt x="1373197" y="85063"/>
                  </a:lnTo>
                  <a:lnTo>
                    <a:pt x="1375916" y="87077"/>
                  </a:lnTo>
                  <a:lnTo>
                    <a:pt x="1378692" y="88348"/>
                  </a:lnTo>
                  <a:lnTo>
                    <a:pt x="1381912" y="89491"/>
                  </a:lnTo>
                  <a:lnTo>
                    <a:pt x="1385686" y="90363"/>
                  </a:lnTo>
                  <a:lnTo>
                    <a:pt x="1389739" y="90580"/>
                  </a:lnTo>
                  <a:lnTo>
                    <a:pt x="1393217" y="90580"/>
                  </a:lnTo>
                  <a:lnTo>
                    <a:pt x="1396437" y="90216"/>
                  </a:lnTo>
                  <a:lnTo>
                    <a:pt x="1399397" y="89491"/>
                  </a:lnTo>
                  <a:lnTo>
                    <a:pt x="1402358" y="88766"/>
                  </a:lnTo>
                  <a:lnTo>
                    <a:pt x="1404931" y="87676"/>
                  </a:lnTo>
                  <a:lnTo>
                    <a:pt x="1409297" y="84773"/>
                  </a:lnTo>
                  <a:lnTo>
                    <a:pt x="1412165" y="80836"/>
                  </a:lnTo>
                  <a:lnTo>
                    <a:pt x="1413941" y="76208"/>
                  </a:lnTo>
                  <a:lnTo>
                    <a:pt x="1413941" y="71128"/>
                  </a:lnTo>
                  <a:lnTo>
                    <a:pt x="1412720" y="67553"/>
                  </a:lnTo>
                  <a:lnTo>
                    <a:pt x="1410832" y="64505"/>
                  </a:lnTo>
                  <a:lnTo>
                    <a:pt x="1408168" y="62110"/>
                  </a:lnTo>
                  <a:lnTo>
                    <a:pt x="1404948" y="60313"/>
                  </a:lnTo>
                  <a:lnTo>
                    <a:pt x="1401507" y="58808"/>
                  </a:lnTo>
                  <a:lnTo>
                    <a:pt x="1397955" y="57574"/>
                  </a:lnTo>
                  <a:lnTo>
                    <a:pt x="1394513" y="56503"/>
                  </a:lnTo>
                  <a:lnTo>
                    <a:pt x="1391293" y="55432"/>
                  </a:lnTo>
                  <a:lnTo>
                    <a:pt x="1388629" y="54199"/>
                  </a:lnTo>
                  <a:lnTo>
                    <a:pt x="1385928" y="51984"/>
                  </a:lnTo>
                  <a:lnTo>
                    <a:pt x="1387906" y="49046"/>
                  </a:lnTo>
                  <a:lnTo>
                    <a:pt x="1390849" y="48828"/>
                  </a:lnTo>
                  <a:lnTo>
                    <a:pt x="1397473" y="48774"/>
                  </a:lnTo>
                  <a:lnTo>
                    <a:pt x="1401396" y="49862"/>
                  </a:lnTo>
                  <a:lnTo>
                    <a:pt x="1404856" y="51386"/>
                  </a:lnTo>
                  <a:lnTo>
                    <a:pt x="1407595" y="53129"/>
                  </a:lnTo>
                  <a:lnTo>
                    <a:pt x="1410592" y="55378"/>
                  </a:lnTo>
                  <a:lnTo>
                    <a:pt x="1413256" y="54942"/>
                  </a:lnTo>
                  <a:lnTo>
                    <a:pt x="1413831" y="52312"/>
                  </a:lnTo>
                  <a:lnTo>
                    <a:pt x="1413831" y="45834"/>
                  </a:lnTo>
                  <a:lnTo>
                    <a:pt x="1413534" y="43275"/>
                  </a:lnTo>
                  <a:lnTo>
                    <a:pt x="1411832" y="40445"/>
                  </a:lnTo>
                  <a:lnTo>
                    <a:pt x="1409111" y="38359"/>
                  </a:lnTo>
                  <a:lnTo>
                    <a:pt x="1406447" y="37070"/>
                  </a:lnTo>
                  <a:lnTo>
                    <a:pt x="1403375" y="35927"/>
                  </a:lnTo>
                  <a:lnTo>
                    <a:pt x="1399749" y="35055"/>
                  </a:lnTo>
                  <a:lnTo>
                    <a:pt x="1396067" y="34838"/>
                  </a:lnTo>
                  <a:lnTo>
                    <a:pt x="1392218" y="34838"/>
                  </a:lnTo>
                  <a:lnTo>
                    <a:pt x="1388757" y="35219"/>
                  </a:lnTo>
                  <a:lnTo>
                    <a:pt x="1385686" y="35981"/>
                  </a:lnTo>
                  <a:lnTo>
                    <a:pt x="1382614" y="36743"/>
                  </a:lnTo>
                  <a:lnTo>
                    <a:pt x="1380025" y="37833"/>
                  </a:lnTo>
                  <a:lnTo>
                    <a:pt x="1375806" y="40662"/>
                  </a:lnTo>
                  <a:lnTo>
                    <a:pt x="1373031" y="44310"/>
                  </a:lnTo>
                  <a:lnTo>
                    <a:pt x="1371310" y="48446"/>
                  </a:lnTo>
                  <a:lnTo>
                    <a:pt x="1371310" y="53164"/>
                  </a:lnTo>
                  <a:lnTo>
                    <a:pt x="1372530" y="56775"/>
                  </a:lnTo>
                  <a:close/>
                </a:path>
                <a:path w="1705255" h="111483">
                  <a:moveTo>
                    <a:pt x="981188" y="71927"/>
                  </a:moveTo>
                  <a:lnTo>
                    <a:pt x="982520" y="75337"/>
                  </a:lnTo>
                  <a:lnTo>
                    <a:pt x="983853" y="78750"/>
                  </a:lnTo>
                  <a:lnTo>
                    <a:pt x="985888" y="81579"/>
                  </a:lnTo>
                  <a:lnTo>
                    <a:pt x="988626" y="83830"/>
                  </a:lnTo>
                  <a:lnTo>
                    <a:pt x="991364" y="86080"/>
                  </a:lnTo>
                  <a:lnTo>
                    <a:pt x="994769" y="87767"/>
                  </a:lnTo>
                  <a:lnTo>
                    <a:pt x="998839" y="88892"/>
                  </a:lnTo>
                  <a:lnTo>
                    <a:pt x="1002910" y="90017"/>
                  </a:lnTo>
                  <a:lnTo>
                    <a:pt x="1007648" y="90580"/>
                  </a:lnTo>
                  <a:lnTo>
                    <a:pt x="1033533" y="90580"/>
                  </a:lnTo>
                  <a:lnTo>
                    <a:pt x="1036217" y="89673"/>
                  </a:lnTo>
                  <a:lnTo>
                    <a:pt x="1037197" y="87041"/>
                  </a:lnTo>
                  <a:lnTo>
                    <a:pt x="1037363" y="83939"/>
                  </a:lnTo>
                  <a:lnTo>
                    <a:pt x="1037327" y="80582"/>
                  </a:lnTo>
                  <a:lnTo>
                    <a:pt x="1036864" y="77842"/>
                  </a:lnTo>
                  <a:lnTo>
                    <a:pt x="1034291" y="76644"/>
                  </a:lnTo>
                  <a:lnTo>
                    <a:pt x="1009534" y="76644"/>
                  </a:lnTo>
                  <a:lnTo>
                    <a:pt x="1006796" y="76335"/>
                  </a:lnTo>
                  <a:lnTo>
                    <a:pt x="1002207" y="75102"/>
                  </a:lnTo>
                  <a:lnTo>
                    <a:pt x="998895" y="72943"/>
                  </a:lnTo>
                  <a:lnTo>
                    <a:pt x="996397" y="70220"/>
                  </a:lnTo>
                  <a:lnTo>
                    <a:pt x="995065" y="66737"/>
                  </a:lnTo>
                  <a:lnTo>
                    <a:pt x="994732" y="62710"/>
                  </a:lnTo>
                  <a:lnTo>
                    <a:pt x="994732" y="48774"/>
                  </a:lnTo>
                  <a:lnTo>
                    <a:pt x="995786" y="48774"/>
                  </a:lnTo>
                  <a:lnTo>
                    <a:pt x="1032035" y="62710"/>
                  </a:lnTo>
                  <a:lnTo>
                    <a:pt x="1023153" y="48774"/>
                  </a:lnTo>
                  <a:lnTo>
                    <a:pt x="1004817" y="48774"/>
                  </a:lnTo>
                  <a:lnTo>
                    <a:pt x="1005464" y="34838"/>
                  </a:lnTo>
                  <a:lnTo>
                    <a:pt x="1001337" y="35492"/>
                  </a:lnTo>
                  <a:lnTo>
                    <a:pt x="1001190" y="48774"/>
                  </a:lnTo>
                  <a:lnTo>
                    <a:pt x="998507" y="48774"/>
                  </a:lnTo>
                  <a:lnTo>
                    <a:pt x="997675" y="36798"/>
                  </a:lnTo>
                  <a:lnTo>
                    <a:pt x="994011" y="38105"/>
                  </a:lnTo>
                  <a:lnTo>
                    <a:pt x="990902" y="39973"/>
                  </a:lnTo>
                  <a:lnTo>
                    <a:pt x="988349" y="42405"/>
                  </a:lnTo>
                  <a:lnTo>
                    <a:pt x="985795" y="44836"/>
                  </a:lnTo>
                  <a:lnTo>
                    <a:pt x="983853" y="47830"/>
                  </a:lnTo>
                  <a:lnTo>
                    <a:pt x="982520" y="51386"/>
                  </a:lnTo>
                  <a:lnTo>
                    <a:pt x="981188" y="54942"/>
                  </a:lnTo>
                  <a:lnTo>
                    <a:pt x="980522" y="58898"/>
                  </a:lnTo>
                  <a:lnTo>
                    <a:pt x="980522" y="67899"/>
                  </a:lnTo>
                  <a:lnTo>
                    <a:pt x="981188" y="71927"/>
                  </a:lnTo>
                  <a:close/>
                </a:path>
                <a:path w="1705255" h="111483">
                  <a:moveTo>
                    <a:pt x="881510" y="89564"/>
                  </a:moveTo>
                  <a:lnTo>
                    <a:pt x="884213" y="90472"/>
                  </a:lnTo>
                  <a:lnTo>
                    <a:pt x="889929" y="90472"/>
                  </a:lnTo>
                  <a:lnTo>
                    <a:pt x="893150" y="88075"/>
                  </a:lnTo>
                  <a:lnTo>
                    <a:pt x="893150" y="81979"/>
                  </a:lnTo>
                  <a:lnTo>
                    <a:pt x="896240" y="84810"/>
                  </a:lnTo>
                  <a:lnTo>
                    <a:pt x="895259" y="70982"/>
                  </a:lnTo>
                  <a:lnTo>
                    <a:pt x="895259" y="54543"/>
                  </a:lnTo>
                  <a:lnTo>
                    <a:pt x="896739" y="53455"/>
                  </a:lnTo>
                  <a:lnTo>
                    <a:pt x="899478" y="51822"/>
                  </a:lnTo>
                  <a:lnTo>
                    <a:pt x="902105" y="50497"/>
                  </a:lnTo>
                  <a:lnTo>
                    <a:pt x="905842" y="49227"/>
                  </a:lnTo>
                  <a:lnTo>
                    <a:pt x="909396" y="48774"/>
                  </a:lnTo>
                  <a:lnTo>
                    <a:pt x="913095" y="48774"/>
                  </a:lnTo>
                  <a:lnTo>
                    <a:pt x="916852" y="49971"/>
                  </a:lnTo>
                  <a:lnTo>
                    <a:pt x="920904" y="53129"/>
                  </a:lnTo>
                  <a:lnTo>
                    <a:pt x="922662" y="55942"/>
                  </a:lnTo>
                  <a:lnTo>
                    <a:pt x="923476" y="59352"/>
                  </a:lnTo>
                  <a:lnTo>
                    <a:pt x="923679" y="62927"/>
                  </a:lnTo>
                  <a:lnTo>
                    <a:pt x="923679" y="64596"/>
                  </a:lnTo>
                  <a:lnTo>
                    <a:pt x="922958" y="67881"/>
                  </a:lnTo>
                  <a:lnTo>
                    <a:pt x="921682" y="70982"/>
                  </a:lnTo>
                  <a:lnTo>
                    <a:pt x="918074" y="74649"/>
                  </a:lnTo>
                  <a:lnTo>
                    <a:pt x="914742" y="76245"/>
                  </a:lnTo>
                  <a:lnTo>
                    <a:pt x="910247" y="76644"/>
                  </a:lnTo>
                  <a:lnTo>
                    <a:pt x="907656" y="76644"/>
                  </a:lnTo>
                  <a:lnTo>
                    <a:pt x="902752" y="75175"/>
                  </a:lnTo>
                  <a:lnTo>
                    <a:pt x="899274" y="86987"/>
                  </a:lnTo>
                  <a:lnTo>
                    <a:pt x="902364" y="88565"/>
                  </a:lnTo>
                  <a:lnTo>
                    <a:pt x="905546" y="89763"/>
                  </a:lnTo>
                  <a:lnTo>
                    <a:pt x="908951" y="90417"/>
                  </a:lnTo>
                  <a:lnTo>
                    <a:pt x="912689" y="90580"/>
                  </a:lnTo>
                  <a:lnTo>
                    <a:pt x="916686" y="90580"/>
                  </a:lnTo>
                  <a:lnTo>
                    <a:pt x="920238" y="89909"/>
                  </a:lnTo>
                  <a:lnTo>
                    <a:pt x="923347" y="88565"/>
                  </a:lnTo>
                  <a:lnTo>
                    <a:pt x="926456" y="87223"/>
                  </a:lnTo>
                  <a:lnTo>
                    <a:pt x="929082" y="85318"/>
                  </a:lnTo>
                  <a:lnTo>
                    <a:pt x="933376" y="80383"/>
                  </a:lnTo>
                  <a:lnTo>
                    <a:pt x="935022" y="77388"/>
                  </a:lnTo>
                  <a:lnTo>
                    <a:pt x="936169" y="73868"/>
                  </a:lnTo>
                  <a:lnTo>
                    <a:pt x="937317" y="70347"/>
                  </a:lnTo>
                  <a:lnTo>
                    <a:pt x="937891" y="66410"/>
                  </a:lnTo>
                  <a:lnTo>
                    <a:pt x="937891" y="58427"/>
                  </a:lnTo>
                  <a:lnTo>
                    <a:pt x="937446" y="54942"/>
                  </a:lnTo>
                  <a:lnTo>
                    <a:pt x="936558" y="51603"/>
                  </a:lnTo>
                  <a:lnTo>
                    <a:pt x="935669" y="48266"/>
                  </a:lnTo>
                  <a:lnTo>
                    <a:pt x="934283" y="45363"/>
                  </a:lnTo>
                  <a:lnTo>
                    <a:pt x="932395" y="42894"/>
                  </a:lnTo>
                  <a:lnTo>
                    <a:pt x="928028" y="38467"/>
                  </a:lnTo>
                  <a:lnTo>
                    <a:pt x="924957" y="37016"/>
                  </a:lnTo>
                  <a:lnTo>
                    <a:pt x="921885" y="35565"/>
                  </a:lnTo>
                  <a:lnTo>
                    <a:pt x="918203" y="34838"/>
                  </a:lnTo>
                  <a:lnTo>
                    <a:pt x="910450" y="34965"/>
                  </a:lnTo>
                  <a:lnTo>
                    <a:pt x="907267" y="35473"/>
                  </a:lnTo>
                  <a:lnTo>
                    <a:pt x="904251" y="36471"/>
                  </a:lnTo>
                  <a:lnTo>
                    <a:pt x="901272" y="37778"/>
                  </a:lnTo>
                  <a:lnTo>
                    <a:pt x="898239" y="39519"/>
                  </a:lnTo>
                  <a:lnTo>
                    <a:pt x="895259" y="41805"/>
                  </a:lnTo>
                  <a:lnTo>
                    <a:pt x="895148" y="8963"/>
                  </a:lnTo>
                  <a:lnTo>
                    <a:pt x="892483" y="7330"/>
                  </a:lnTo>
                  <a:lnTo>
                    <a:pt x="889560" y="6967"/>
                  </a:lnTo>
                  <a:lnTo>
                    <a:pt x="886748" y="6967"/>
                  </a:lnTo>
                  <a:lnTo>
                    <a:pt x="883823" y="7240"/>
                  </a:lnTo>
                  <a:lnTo>
                    <a:pt x="881048" y="9580"/>
                  </a:lnTo>
                  <a:lnTo>
                    <a:pt x="881048" y="88184"/>
                  </a:lnTo>
                  <a:lnTo>
                    <a:pt x="881510" y="89564"/>
                  </a:lnTo>
                  <a:close/>
                </a:path>
                <a:path w="1705255" h="111483">
                  <a:moveTo>
                    <a:pt x="21426" y="88892"/>
                  </a:moveTo>
                  <a:lnTo>
                    <a:pt x="24109" y="90308"/>
                  </a:lnTo>
                  <a:lnTo>
                    <a:pt x="27087" y="90580"/>
                  </a:lnTo>
                  <a:lnTo>
                    <a:pt x="29752" y="90580"/>
                  </a:lnTo>
                  <a:lnTo>
                    <a:pt x="32731" y="90308"/>
                  </a:lnTo>
                  <a:lnTo>
                    <a:pt x="35525" y="88184"/>
                  </a:lnTo>
                  <a:lnTo>
                    <a:pt x="35525" y="27871"/>
                  </a:lnTo>
                  <a:lnTo>
                    <a:pt x="54509" y="27871"/>
                  </a:lnTo>
                  <a:lnTo>
                    <a:pt x="56046" y="26836"/>
                  </a:lnTo>
                  <a:lnTo>
                    <a:pt x="56675" y="24169"/>
                  </a:lnTo>
                  <a:lnTo>
                    <a:pt x="56841" y="20902"/>
                  </a:lnTo>
                  <a:lnTo>
                    <a:pt x="56841" y="19596"/>
                  </a:lnTo>
                  <a:lnTo>
                    <a:pt x="56563" y="16675"/>
                  </a:lnTo>
                  <a:lnTo>
                    <a:pt x="54621" y="13935"/>
                  </a:lnTo>
                  <a:lnTo>
                    <a:pt x="2219" y="13935"/>
                  </a:lnTo>
                  <a:lnTo>
                    <a:pt x="1535" y="14062"/>
                  </a:lnTo>
                  <a:lnTo>
                    <a:pt x="276" y="16675"/>
                  </a:lnTo>
                  <a:lnTo>
                    <a:pt x="0" y="19596"/>
                  </a:lnTo>
                  <a:lnTo>
                    <a:pt x="0" y="22209"/>
                  </a:lnTo>
                  <a:lnTo>
                    <a:pt x="276" y="25040"/>
                  </a:lnTo>
                  <a:lnTo>
                    <a:pt x="2330" y="27871"/>
                  </a:lnTo>
                  <a:lnTo>
                    <a:pt x="21314" y="27871"/>
                  </a:lnTo>
                  <a:lnTo>
                    <a:pt x="21426" y="88892"/>
                  </a:lnTo>
                  <a:close/>
                </a:path>
                <a:path w="1705255" h="111483">
                  <a:moveTo>
                    <a:pt x="86465" y="69912"/>
                  </a:moveTo>
                  <a:lnTo>
                    <a:pt x="85502" y="66502"/>
                  </a:lnTo>
                  <a:lnTo>
                    <a:pt x="85262" y="62710"/>
                  </a:lnTo>
                  <a:lnTo>
                    <a:pt x="86483" y="88729"/>
                  </a:lnTo>
                  <a:lnTo>
                    <a:pt x="89961" y="89964"/>
                  </a:lnTo>
                  <a:lnTo>
                    <a:pt x="94070" y="90580"/>
                  </a:lnTo>
                  <a:lnTo>
                    <a:pt x="103691" y="90580"/>
                  </a:lnTo>
                  <a:lnTo>
                    <a:pt x="107965" y="89890"/>
                  </a:lnTo>
                  <a:lnTo>
                    <a:pt x="107558" y="75102"/>
                  </a:lnTo>
                  <a:lnTo>
                    <a:pt x="103931" y="76335"/>
                  </a:lnTo>
                  <a:lnTo>
                    <a:pt x="99362" y="76644"/>
                  </a:lnTo>
                  <a:lnTo>
                    <a:pt x="96697" y="76644"/>
                  </a:lnTo>
                  <a:lnTo>
                    <a:pt x="92589" y="75610"/>
                  </a:lnTo>
                  <a:lnTo>
                    <a:pt x="88259" y="72671"/>
                  </a:lnTo>
                  <a:lnTo>
                    <a:pt x="86465" y="69912"/>
                  </a:lnTo>
                  <a:close/>
                </a:path>
                <a:path w="1705255" h="111483">
                  <a:moveTo>
                    <a:pt x="83004" y="87495"/>
                  </a:moveTo>
                  <a:lnTo>
                    <a:pt x="86483" y="88729"/>
                  </a:lnTo>
                  <a:lnTo>
                    <a:pt x="85262" y="62710"/>
                  </a:lnTo>
                  <a:lnTo>
                    <a:pt x="85558" y="58590"/>
                  </a:lnTo>
                  <a:lnTo>
                    <a:pt x="86742" y="55178"/>
                  </a:lnTo>
                  <a:lnTo>
                    <a:pt x="88759" y="52475"/>
                  </a:lnTo>
                  <a:lnTo>
                    <a:pt x="91386" y="50316"/>
                  </a:lnTo>
                  <a:lnTo>
                    <a:pt x="95013" y="49082"/>
                  </a:lnTo>
                  <a:lnTo>
                    <a:pt x="99584" y="48774"/>
                  </a:lnTo>
                  <a:lnTo>
                    <a:pt x="102322" y="48774"/>
                  </a:lnTo>
                  <a:lnTo>
                    <a:pt x="106412" y="49808"/>
                  </a:lnTo>
                  <a:lnTo>
                    <a:pt x="110741" y="52748"/>
                  </a:lnTo>
                  <a:lnTo>
                    <a:pt x="112572" y="55506"/>
                  </a:lnTo>
                  <a:lnTo>
                    <a:pt x="113461" y="58916"/>
                  </a:lnTo>
                  <a:lnTo>
                    <a:pt x="113684" y="62818"/>
                  </a:lnTo>
                  <a:lnTo>
                    <a:pt x="113405" y="66937"/>
                  </a:lnTo>
                  <a:lnTo>
                    <a:pt x="112295" y="70347"/>
                  </a:lnTo>
                  <a:lnTo>
                    <a:pt x="110242" y="72998"/>
                  </a:lnTo>
                  <a:lnTo>
                    <a:pt x="107558" y="75102"/>
                  </a:lnTo>
                  <a:lnTo>
                    <a:pt x="107965" y="89890"/>
                  </a:lnTo>
                  <a:lnTo>
                    <a:pt x="111629" y="88511"/>
                  </a:lnTo>
                  <a:lnTo>
                    <a:pt x="115293" y="87133"/>
                  </a:lnTo>
                  <a:lnTo>
                    <a:pt x="118327" y="85191"/>
                  </a:lnTo>
                  <a:lnTo>
                    <a:pt x="123137" y="80182"/>
                  </a:lnTo>
                  <a:lnTo>
                    <a:pt x="124933" y="77189"/>
                  </a:lnTo>
                  <a:lnTo>
                    <a:pt x="126117" y="73705"/>
                  </a:lnTo>
                  <a:lnTo>
                    <a:pt x="127300" y="70220"/>
                  </a:lnTo>
                  <a:lnTo>
                    <a:pt x="127894" y="66374"/>
                  </a:lnTo>
                  <a:lnTo>
                    <a:pt x="127894" y="57810"/>
                  </a:lnTo>
                  <a:lnTo>
                    <a:pt x="127339" y="53928"/>
                  </a:lnTo>
                  <a:lnTo>
                    <a:pt x="126227" y="50515"/>
                  </a:lnTo>
                  <a:lnTo>
                    <a:pt x="125117" y="47104"/>
                  </a:lnTo>
                  <a:lnTo>
                    <a:pt x="123416" y="44237"/>
                  </a:lnTo>
                  <a:lnTo>
                    <a:pt x="118827" y="39592"/>
                  </a:lnTo>
                  <a:lnTo>
                    <a:pt x="115940" y="37833"/>
                  </a:lnTo>
                  <a:lnTo>
                    <a:pt x="112462" y="36634"/>
                  </a:lnTo>
                  <a:lnTo>
                    <a:pt x="108983" y="35436"/>
                  </a:lnTo>
                  <a:lnTo>
                    <a:pt x="104875" y="34838"/>
                  </a:lnTo>
                  <a:lnTo>
                    <a:pt x="95253" y="34838"/>
                  </a:lnTo>
                  <a:lnTo>
                    <a:pt x="90998" y="35528"/>
                  </a:lnTo>
                  <a:lnTo>
                    <a:pt x="87372" y="36907"/>
                  </a:lnTo>
                  <a:lnTo>
                    <a:pt x="83745" y="38286"/>
                  </a:lnTo>
                  <a:lnTo>
                    <a:pt x="80728" y="40209"/>
                  </a:lnTo>
                  <a:lnTo>
                    <a:pt x="75918" y="45144"/>
                  </a:lnTo>
                  <a:lnTo>
                    <a:pt x="74104" y="48138"/>
                  </a:lnTo>
                  <a:lnTo>
                    <a:pt x="72884" y="51659"/>
                  </a:lnTo>
                  <a:lnTo>
                    <a:pt x="71662" y="55178"/>
                  </a:lnTo>
                  <a:lnTo>
                    <a:pt x="71051" y="59044"/>
                  </a:lnTo>
                  <a:lnTo>
                    <a:pt x="71051" y="67608"/>
                  </a:lnTo>
                  <a:lnTo>
                    <a:pt x="71606" y="71473"/>
                  </a:lnTo>
                  <a:lnTo>
                    <a:pt x="72717" y="74848"/>
                  </a:lnTo>
                  <a:lnTo>
                    <a:pt x="73827" y="78223"/>
                  </a:lnTo>
                  <a:lnTo>
                    <a:pt x="75529" y="81071"/>
                  </a:lnTo>
                  <a:lnTo>
                    <a:pt x="80117" y="85717"/>
                  </a:lnTo>
                  <a:lnTo>
                    <a:pt x="83004" y="87495"/>
                  </a:lnTo>
                  <a:close/>
                </a:path>
                <a:path w="1705255" h="111483">
                  <a:moveTo>
                    <a:pt x="144786" y="21175"/>
                  </a:moveTo>
                  <a:lnTo>
                    <a:pt x="142104" y="23298"/>
                  </a:lnTo>
                  <a:lnTo>
                    <a:pt x="142104" y="34838"/>
                  </a:lnTo>
                  <a:lnTo>
                    <a:pt x="136997" y="34838"/>
                  </a:lnTo>
                  <a:lnTo>
                    <a:pt x="135684" y="35764"/>
                  </a:lnTo>
                  <a:lnTo>
                    <a:pt x="135110" y="38484"/>
                  </a:lnTo>
                  <a:lnTo>
                    <a:pt x="134998" y="44347"/>
                  </a:lnTo>
                  <a:lnTo>
                    <a:pt x="135164" y="46142"/>
                  </a:lnTo>
                  <a:lnTo>
                    <a:pt x="136885" y="48774"/>
                  </a:lnTo>
                  <a:lnTo>
                    <a:pt x="142104" y="48774"/>
                  </a:lnTo>
                  <a:lnTo>
                    <a:pt x="142104" y="76354"/>
                  </a:lnTo>
                  <a:lnTo>
                    <a:pt x="142438" y="78912"/>
                  </a:lnTo>
                  <a:lnTo>
                    <a:pt x="143769" y="83195"/>
                  </a:lnTo>
                  <a:lnTo>
                    <a:pt x="146212" y="86389"/>
                  </a:lnTo>
                  <a:lnTo>
                    <a:pt x="149393" y="88856"/>
                  </a:lnTo>
                  <a:lnTo>
                    <a:pt x="153687" y="90234"/>
                  </a:lnTo>
                  <a:lnTo>
                    <a:pt x="156240" y="90580"/>
                  </a:lnTo>
                  <a:lnTo>
                    <a:pt x="161292" y="90507"/>
                  </a:lnTo>
                  <a:lnTo>
                    <a:pt x="164438" y="90036"/>
                  </a:lnTo>
                  <a:lnTo>
                    <a:pt x="167101" y="89327"/>
                  </a:lnTo>
                  <a:lnTo>
                    <a:pt x="169692" y="87422"/>
                  </a:lnTo>
                  <a:lnTo>
                    <a:pt x="170413" y="84664"/>
                  </a:lnTo>
                  <a:lnTo>
                    <a:pt x="170525" y="81216"/>
                  </a:lnTo>
                  <a:lnTo>
                    <a:pt x="170359" y="78169"/>
                  </a:lnTo>
                  <a:lnTo>
                    <a:pt x="168860" y="75229"/>
                  </a:lnTo>
                  <a:lnTo>
                    <a:pt x="166121" y="76118"/>
                  </a:lnTo>
                  <a:lnTo>
                    <a:pt x="163456" y="76644"/>
                  </a:lnTo>
                  <a:lnTo>
                    <a:pt x="160274" y="76644"/>
                  </a:lnTo>
                  <a:lnTo>
                    <a:pt x="156777" y="73651"/>
                  </a:lnTo>
                  <a:lnTo>
                    <a:pt x="156314" y="69460"/>
                  </a:lnTo>
                  <a:lnTo>
                    <a:pt x="156314" y="48774"/>
                  </a:lnTo>
                  <a:lnTo>
                    <a:pt x="168193" y="48774"/>
                  </a:lnTo>
                  <a:lnTo>
                    <a:pt x="169914" y="47194"/>
                  </a:lnTo>
                  <a:lnTo>
                    <a:pt x="170525" y="44347"/>
                  </a:lnTo>
                  <a:lnTo>
                    <a:pt x="170525" y="40499"/>
                  </a:lnTo>
                  <a:lnTo>
                    <a:pt x="170247" y="37578"/>
                  </a:lnTo>
                  <a:lnTo>
                    <a:pt x="168083" y="34838"/>
                  </a:lnTo>
                  <a:lnTo>
                    <a:pt x="156314" y="34838"/>
                  </a:lnTo>
                  <a:lnTo>
                    <a:pt x="156203" y="22590"/>
                  </a:lnTo>
                  <a:lnTo>
                    <a:pt x="153631" y="21175"/>
                  </a:lnTo>
                  <a:lnTo>
                    <a:pt x="150615" y="20902"/>
                  </a:lnTo>
                  <a:lnTo>
                    <a:pt x="147802" y="20902"/>
                  </a:lnTo>
                  <a:lnTo>
                    <a:pt x="144786" y="21175"/>
                  </a:lnTo>
                  <a:close/>
                </a:path>
                <a:path w="1705255" h="111483">
                  <a:moveTo>
                    <a:pt x="207827" y="76644"/>
                  </a:moveTo>
                  <a:lnTo>
                    <a:pt x="205014" y="76644"/>
                  </a:lnTo>
                  <a:lnTo>
                    <a:pt x="205051" y="90580"/>
                  </a:lnTo>
                  <a:lnTo>
                    <a:pt x="208605" y="90580"/>
                  </a:lnTo>
                  <a:lnTo>
                    <a:pt x="212360" y="76409"/>
                  </a:lnTo>
                  <a:lnTo>
                    <a:pt x="207827" y="76644"/>
                  </a:lnTo>
                  <a:close/>
                </a:path>
                <a:path w="1705255" h="111483">
                  <a:moveTo>
                    <a:pt x="184735" y="73596"/>
                  </a:moveTo>
                  <a:lnTo>
                    <a:pt x="184735" y="76427"/>
                  </a:lnTo>
                  <a:lnTo>
                    <a:pt x="185235" y="78894"/>
                  </a:lnTo>
                  <a:lnTo>
                    <a:pt x="187233" y="83104"/>
                  </a:lnTo>
                  <a:lnTo>
                    <a:pt x="190453" y="86279"/>
                  </a:lnTo>
                  <a:lnTo>
                    <a:pt x="194412" y="88766"/>
                  </a:lnTo>
                  <a:lnTo>
                    <a:pt x="199372" y="90216"/>
                  </a:lnTo>
                  <a:lnTo>
                    <a:pt x="202091" y="90580"/>
                  </a:lnTo>
                  <a:lnTo>
                    <a:pt x="205051" y="90580"/>
                  </a:lnTo>
                  <a:lnTo>
                    <a:pt x="205014" y="76644"/>
                  </a:lnTo>
                  <a:lnTo>
                    <a:pt x="202831" y="76354"/>
                  </a:lnTo>
                  <a:lnTo>
                    <a:pt x="198945" y="74395"/>
                  </a:lnTo>
                  <a:lnTo>
                    <a:pt x="200333" y="71328"/>
                  </a:lnTo>
                  <a:lnTo>
                    <a:pt x="203572" y="70275"/>
                  </a:lnTo>
                  <a:lnTo>
                    <a:pt x="206994" y="69894"/>
                  </a:lnTo>
                  <a:lnTo>
                    <a:pt x="211195" y="69677"/>
                  </a:lnTo>
                  <a:lnTo>
                    <a:pt x="220261" y="69677"/>
                  </a:lnTo>
                  <a:lnTo>
                    <a:pt x="220261" y="73814"/>
                  </a:lnTo>
                  <a:lnTo>
                    <a:pt x="216283" y="75465"/>
                  </a:lnTo>
                  <a:lnTo>
                    <a:pt x="212360" y="76409"/>
                  </a:lnTo>
                  <a:lnTo>
                    <a:pt x="208605" y="90580"/>
                  </a:lnTo>
                  <a:lnTo>
                    <a:pt x="211842" y="90089"/>
                  </a:lnTo>
                  <a:lnTo>
                    <a:pt x="214765" y="89110"/>
                  </a:lnTo>
                  <a:lnTo>
                    <a:pt x="217689" y="88130"/>
                  </a:lnTo>
                  <a:lnTo>
                    <a:pt x="220299" y="86442"/>
                  </a:lnTo>
                  <a:lnTo>
                    <a:pt x="222592" y="84048"/>
                  </a:lnTo>
                  <a:lnTo>
                    <a:pt x="222592" y="88403"/>
                  </a:lnTo>
                  <a:lnTo>
                    <a:pt x="222759" y="89327"/>
                  </a:lnTo>
                  <a:lnTo>
                    <a:pt x="225535" y="90507"/>
                  </a:lnTo>
                  <a:lnTo>
                    <a:pt x="231326" y="90507"/>
                  </a:lnTo>
                  <a:lnTo>
                    <a:pt x="234472" y="88511"/>
                  </a:lnTo>
                  <a:lnTo>
                    <a:pt x="234472" y="51241"/>
                  </a:lnTo>
                  <a:lnTo>
                    <a:pt x="233991" y="48266"/>
                  </a:lnTo>
                  <a:lnTo>
                    <a:pt x="233029" y="45725"/>
                  </a:lnTo>
                  <a:lnTo>
                    <a:pt x="230549" y="41116"/>
                  </a:lnTo>
                  <a:lnTo>
                    <a:pt x="226405" y="37923"/>
                  </a:lnTo>
                  <a:lnTo>
                    <a:pt x="223758" y="36743"/>
                  </a:lnTo>
                  <a:lnTo>
                    <a:pt x="220539" y="35981"/>
                  </a:lnTo>
                  <a:lnTo>
                    <a:pt x="217319" y="35219"/>
                  </a:lnTo>
                  <a:lnTo>
                    <a:pt x="213452" y="34838"/>
                  </a:lnTo>
                  <a:lnTo>
                    <a:pt x="206347" y="34838"/>
                  </a:lnTo>
                  <a:lnTo>
                    <a:pt x="201443" y="35219"/>
                  </a:lnTo>
                  <a:lnTo>
                    <a:pt x="196818" y="35817"/>
                  </a:lnTo>
                  <a:lnTo>
                    <a:pt x="192747" y="36689"/>
                  </a:lnTo>
                  <a:lnTo>
                    <a:pt x="189453" y="37614"/>
                  </a:lnTo>
                  <a:lnTo>
                    <a:pt x="186289" y="39356"/>
                  </a:lnTo>
                  <a:lnTo>
                    <a:pt x="184845" y="42477"/>
                  </a:lnTo>
                  <a:lnTo>
                    <a:pt x="184735" y="45072"/>
                  </a:lnTo>
                  <a:lnTo>
                    <a:pt x="184957" y="48065"/>
                  </a:lnTo>
                  <a:lnTo>
                    <a:pt x="185734" y="50968"/>
                  </a:lnTo>
                  <a:lnTo>
                    <a:pt x="188584" y="52257"/>
                  </a:lnTo>
                  <a:lnTo>
                    <a:pt x="191822" y="51349"/>
                  </a:lnTo>
                  <a:lnTo>
                    <a:pt x="195004" y="50515"/>
                  </a:lnTo>
                  <a:lnTo>
                    <a:pt x="198742" y="49681"/>
                  </a:lnTo>
                  <a:lnTo>
                    <a:pt x="203257" y="48954"/>
                  </a:lnTo>
                  <a:lnTo>
                    <a:pt x="205828" y="48774"/>
                  </a:lnTo>
                  <a:lnTo>
                    <a:pt x="212675" y="48882"/>
                  </a:lnTo>
                  <a:lnTo>
                    <a:pt x="215635" y="49317"/>
                  </a:lnTo>
                  <a:lnTo>
                    <a:pt x="218688" y="50515"/>
                  </a:lnTo>
                  <a:lnTo>
                    <a:pt x="220261" y="53129"/>
                  </a:lnTo>
                  <a:lnTo>
                    <a:pt x="220261" y="55741"/>
                  </a:lnTo>
                  <a:lnTo>
                    <a:pt x="209862" y="55741"/>
                  </a:lnTo>
                  <a:lnTo>
                    <a:pt x="205515" y="56087"/>
                  </a:lnTo>
                  <a:lnTo>
                    <a:pt x="201777" y="56775"/>
                  </a:lnTo>
                  <a:lnTo>
                    <a:pt x="198039" y="57466"/>
                  </a:lnTo>
                  <a:lnTo>
                    <a:pt x="194894" y="58554"/>
                  </a:lnTo>
                  <a:lnTo>
                    <a:pt x="192340" y="60041"/>
                  </a:lnTo>
                  <a:lnTo>
                    <a:pt x="189787" y="61530"/>
                  </a:lnTo>
                  <a:lnTo>
                    <a:pt x="187881" y="63398"/>
                  </a:lnTo>
                  <a:lnTo>
                    <a:pt x="185364" y="67899"/>
                  </a:lnTo>
                  <a:lnTo>
                    <a:pt x="184735" y="70547"/>
                  </a:lnTo>
                  <a:lnTo>
                    <a:pt x="184735" y="73596"/>
                  </a:lnTo>
                  <a:close/>
                </a:path>
                <a:path w="1705255" h="111483">
                  <a:moveTo>
                    <a:pt x="248794" y="88983"/>
                  </a:moveTo>
                  <a:lnTo>
                    <a:pt x="251458" y="90308"/>
                  </a:lnTo>
                  <a:lnTo>
                    <a:pt x="254382" y="90580"/>
                  </a:lnTo>
                  <a:lnTo>
                    <a:pt x="257194" y="90580"/>
                  </a:lnTo>
                  <a:lnTo>
                    <a:pt x="260117" y="90308"/>
                  </a:lnTo>
                  <a:lnTo>
                    <a:pt x="262893" y="88184"/>
                  </a:lnTo>
                  <a:lnTo>
                    <a:pt x="262782" y="8764"/>
                  </a:lnTo>
                  <a:lnTo>
                    <a:pt x="260117" y="7240"/>
                  </a:lnTo>
                  <a:lnTo>
                    <a:pt x="257194" y="6967"/>
                  </a:lnTo>
                  <a:lnTo>
                    <a:pt x="254382" y="6967"/>
                  </a:lnTo>
                  <a:lnTo>
                    <a:pt x="251458" y="7240"/>
                  </a:lnTo>
                  <a:lnTo>
                    <a:pt x="248682" y="9580"/>
                  </a:lnTo>
                  <a:lnTo>
                    <a:pt x="248794" y="88983"/>
                  </a:lnTo>
                  <a:close/>
                </a:path>
                <a:path w="1705255" h="111483">
                  <a:moveTo>
                    <a:pt x="305635" y="88983"/>
                  </a:moveTo>
                  <a:lnTo>
                    <a:pt x="308300" y="90308"/>
                  </a:lnTo>
                  <a:lnTo>
                    <a:pt x="311223" y="90580"/>
                  </a:lnTo>
                  <a:lnTo>
                    <a:pt x="314036" y="90580"/>
                  </a:lnTo>
                  <a:lnTo>
                    <a:pt x="316960" y="90398"/>
                  </a:lnTo>
                  <a:lnTo>
                    <a:pt x="319735" y="88403"/>
                  </a:lnTo>
                  <a:lnTo>
                    <a:pt x="319735" y="56177"/>
                  </a:lnTo>
                  <a:lnTo>
                    <a:pt x="323954" y="51949"/>
                  </a:lnTo>
                  <a:lnTo>
                    <a:pt x="327950" y="49409"/>
                  </a:lnTo>
                  <a:lnTo>
                    <a:pt x="331835" y="48774"/>
                  </a:lnTo>
                  <a:lnTo>
                    <a:pt x="334759" y="49028"/>
                  </a:lnTo>
                  <a:lnTo>
                    <a:pt x="338090" y="50788"/>
                  </a:lnTo>
                  <a:lnTo>
                    <a:pt x="340126" y="53908"/>
                  </a:lnTo>
                  <a:lnTo>
                    <a:pt x="340865" y="56595"/>
                  </a:lnTo>
                  <a:lnTo>
                    <a:pt x="341050" y="60750"/>
                  </a:lnTo>
                  <a:lnTo>
                    <a:pt x="341161" y="89093"/>
                  </a:lnTo>
                  <a:lnTo>
                    <a:pt x="343733" y="90398"/>
                  </a:lnTo>
                  <a:lnTo>
                    <a:pt x="346749" y="90580"/>
                  </a:lnTo>
                  <a:lnTo>
                    <a:pt x="349562" y="90580"/>
                  </a:lnTo>
                  <a:lnTo>
                    <a:pt x="352578" y="90308"/>
                  </a:lnTo>
                  <a:lnTo>
                    <a:pt x="355260" y="88294"/>
                  </a:lnTo>
                  <a:lnTo>
                    <a:pt x="355260" y="53637"/>
                  </a:lnTo>
                  <a:lnTo>
                    <a:pt x="354928" y="50515"/>
                  </a:lnTo>
                  <a:lnTo>
                    <a:pt x="354262" y="47903"/>
                  </a:lnTo>
                  <a:lnTo>
                    <a:pt x="353595" y="45289"/>
                  </a:lnTo>
                  <a:lnTo>
                    <a:pt x="350987" y="41098"/>
                  </a:lnTo>
                  <a:lnTo>
                    <a:pt x="347472" y="37651"/>
                  </a:lnTo>
                  <a:lnTo>
                    <a:pt x="342512" y="35401"/>
                  </a:lnTo>
                  <a:lnTo>
                    <a:pt x="339496" y="34838"/>
                  </a:lnTo>
                  <a:lnTo>
                    <a:pt x="332687" y="34838"/>
                  </a:lnTo>
                  <a:lnTo>
                    <a:pt x="329542" y="35509"/>
                  </a:lnTo>
                  <a:lnTo>
                    <a:pt x="326506" y="36852"/>
                  </a:lnTo>
                  <a:lnTo>
                    <a:pt x="323472" y="38195"/>
                  </a:lnTo>
                  <a:lnTo>
                    <a:pt x="320512" y="40245"/>
                  </a:lnTo>
                  <a:lnTo>
                    <a:pt x="317625" y="43004"/>
                  </a:lnTo>
                  <a:lnTo>
                    <a:pt x="317625" y="37124"/>
                  </a:lnTo>
                  <a:lnTo>
                    <a:pt x="317163" y="35854"/>
                  </a:lnTo>
                  <a:lnTo>
                    <a:pt x="314572" y="35001"/>
                  </a:lnTo>
                  <a:lnTo>
                    <a:pt x="311630" y="34838"/>
                  </a:lnTo>
                  <a:lnTo>
                    <a:pt x="308688" y="35001"/>
                  </a:lnTo>
                  <a:lnTo>
                    <a:pt x="305525" y="37124"/>
                  </a:lnTo>
                  <a:lnTo>
                    <a:pt x="305635" y="88983"/>
                  </a:lnTo>
                  <a:close/>
                </a:path>
                <a:path w="1705255" h="111483">
                  <a:moveTo>
                    <a:pt x="391990" y="69912"/>
                  </a:moveTo>
                  <a:lnTo>
                    <a:pt x="391027" y="66502"/>
                  </a:lnTo>
                  <a:lnTo>
                    <a:pt x="390787" y="62710"/>
                  </a:lnTo>
                  <a:lnTo>
                    <a:pt x="392008" y="88729"/>
                  </a:lnTo>
                  <a:lnTo>
                    <a:pt x="395486" y="89964"/>
                  </a:lnTo>
                  <a:lnTo>
                    <a:pt x="399595" y="90580"/>
                  </a:lnTo>
                  <a:lnTo>
                    <a:pt x="409216" y="90580"/>
                  </a:lnTo>
                  <a:lnTo>
                    <a:pt x="413491" y="89890"/>
                  </a:lnTo>
                  <a:lnTo>
                    <a:pt x="413084" y="75102"/>
                  </a:lnTo>
                  <a:lnTo>
                    <a:pt x="409456" y="76335"/>
                  </a:lnTo>
                  <a:lnTo>
                    <a:pt x="404887" y="76644"/>
                  </a:lnTo>
                  <a:lnTo>
                    <a:pt x="402222" y="76644"/>
                  </a:lnTo>
                  <a:lnTo>
                    <a:pt x="398114" y="75610"/>
                  </a:lnTo>
                  <a:lnTo>
                    <a:pt x="393785" y="72671"/>
                  </a:lnTo>
                  <a:lnTo>
                    <a:pt x="391990" y="69912"/>
                  </a:lnTo>
                  <a:close/>
                </a:path>
                <a:path w="1705255" h="111483">
                  <a:moveTo>
                    <a:pt x="388529" y="87495"/>
                  </a:moveTo>
                  <a:lnTo>
                    <a:pt x="392008" y="88729"/>
                  </a:lnTo>
                  <a:lnTo>
                    <a:pt x="390787" y="62710"/>
                  </a:lnTo>
                  <a:lnTo>
                    <a:pt x="391083" y="58590"/>
                  </a:lnTo>
                  <a:lnTo>
                    <a:pt x="392267" y="55178"/>
                  </a:lnTo>
                  <a:lnTo>
                    <a:pt x="394284" y="52475"/>
                  </a:lnTo>
                  <a:lnTo>
                    <a:pt x="396911" y="50316"/>
                  </a:lnTo>
                  <a:lnTo>
                    <a:pt x="400538" y="49082"/>
                  </a:lnTo>
                  <a:lnTo>
                    <a:pt x="405109" y="48774"/>
                  </a:lnTo>
                  <a:lnTo>
                    <a:pt x="407847" y="48774"/>
                  </a:lnTo>
                  <a:lnTo>
                    <a:pt x="411935" y="49808"/>
                  </a:lnTo>
                  <a:lnTo>
                    <a:pt x="416266" y="52748"/>
                  </a:lnTo>
                  <a:lnTo>
                    <a:pt x="418097" y="55506"/>
                  </a:lnTo>
                  <a:lnTo>
                    <a:pt x="418986" y="58916"/>
                  </a:lnTo>
                  <a:lnTo>
                    <a:pt x="419209" y="62818"/>
                  </a:lnTo>
                  <a:lnTo>
                    <a:pt x="418931" y="66937"/>
                  </a:lnTo>
                  <a:lnTo>
                    <a:pt x="417821" y="70347"/>
                  </a:lnTo>
                  <a:lnTo>
                    <a:pt x="415767" y="72998"/>
                  </a:lnTo>
                  <a:lnTo>
                    <a:pt x="413084" y="75102"/>
                  </a:lnTo>
                  <a:lnTo>
                    <a:pt x="413491" y="89890"/>
                  </a:lnTo>
                  <a:lnTo>
                    <a:pt x="417154" y="88511"/>
                  </a:lnTo>
                  <a:lnTo>
                    <a:pt x="420818" y="87133"/>
                  </a:lnTo>
                  <a:lnTo>
                    <a:pt x="423852" y="85191"/>
                  </a:lnTo>
                  <a:lnTo>
                    <a:pt x="428663" y="80182"/>
                  </a:lnTo>
                  <a:lnTo>
                    <a:pt x="430458" y="77189"/>
                  </a:lnTo>
                  <a:lnTo>
                    <a:pt x="431642" y="73705"/>
                  </a:lnTo>
                  <a:lnTo>
                    <a:pt x="432826" y="70220"/>
                  </a:lnTo>
                  <a:lnTo>
                    <a:pt x="433419" y="66374"/>
                  </a:lnTo>
                  <a:lnTo>
                    <a:pt x="433419" y="57810"/>
                  </a:lnTo>
                  <a:lnTo>
                    <a:pt x="432864" y="53928"/>
                  </a:lnTo>
                  <a:lnTo>
                    <a:pt x="431753" y="50515"/>
                  </a:lnTo>
                  <a:lnTo>
                    <a:pt x="430643" y="47104"/>
                  </a:lnTo>
                  <a:lnTo>
                    <a:pt x="428941" y="44237"/>
                  </a:lnTo>
                  <a:lnTo>
                    <a:pt x="424352" y="39592"/>
                  </a:lnTo>
                  <a:lnTo>
                    <a:pt x="421466" y="37833"/>
                  </a:lnTo>
                  <a:lnTo>
                    <a:pt x="417987" y="36634"/>
                  </a:lnTo>
                  <a:lnTo>
                    <a:pt x="414508" y="35436"/>
                  </a:lnTo>
                  <a:lnTo>
                    <a:pt x="410400" y="34838"/>
                  </a:lnTo>
                  <a:lnTo>
                    <a:pt x="400778" y="34838"/>
                  </a:lnTo>
                  <a:lnTo>
                    <a:pt x="396523" y="35528"/>
                  </a:lnTo>
                  <a:lnTo>
                    <a:pt x="392897" y="36907"/>
                  </a:lnTo>
                  <a:lnTo>
                    <a:pt x="389270" y="38286"/>
                  </a:lnTo>
                  <a:lnTo>
                    <a:pt x="386253" y="40209"/>
                  </a:lnTo>
                  <a:lnTo>
                    <a:pt x="381443" y="45144"/>
                  </a:lnTo>
                  <a:lnTo>
                    <a:pt x="379629" y="48138"/>
                  </a:lnTo>
                  <a:lnTo>
                    <a:pt x="378409" y="51659"/>
                  </a:lnTo>
                  <a:lnTo>
                    <a:pt x="377187" y="55178"/>
                  </a:lnTo>
                  <a:lnTo>
                    <a:pt x="376576" y="59044"/>
                  </a:lnTo>
                  <a:lnTo>
                    <a:pt x="376576" y="67608"/>
                  </a:lnTo>
                  <a:lnTo>
                    <a:pt x="377131" y="71473"/>
                  </a:lnTo>
                  <a:lnTo>
                    <a:pt x="378242" y="74848"/>
                  </a:lnTo>
                  <a:lnTo>
                    <a:pt x="379352" y="78223"/>
                  </a:lnTo>
                  <a:lnTo>
                    <a:pt x="381054" y="81071"/>
                  </a:lnTo>
                  <a:lnTo>
                    <a:pt x="385643" y="85717"/>
                  </a:lnTo>
                  <a:lnTo>
                    <a:pt x="388529" y="87495"/>
                  </a:lnTo>
                  <a:close/>
                </a:path>
                <a:path w="1705255" h="111483">
                  <a:moveTo>
                    <a:pt x="459952" y="87532"/>
                  </a:moveTo>
                  <a:lnTo>
                    <a:pt x="460100" y="88112"/>
                  </a:lnTo>
                  <a:lnTo>
                    <a:pt x="462838" y="90144"/>
                  </a:lnTo>
                  <a:lnTo>
                    <a:pt x="466224" y="90525"/>
                  </a:lnTo>
                  <a:lnTo>
                    <a:pt x="473349" y="90544"/>
                  </a:lnTo>
                  <a:lnTo>
                    <a:pt x="476845" y="90253"/>
                  </a:lnTo>
                  <a:lnTo>
                    <a:pt x="479713" y="87532"/>
                  </a:lnTo>
                  <a:lnTo>
                    <a:pt x="486596" y="56395"/>
                  </a:lnTo>
                  <a:lnTo>
                    <a:pt x="486818" y="56395"/>
                  </a:lnTo>
                  <a:lnTo>
                    <a:pt x="497032" y="87532"/>
                  </a:lnTo>
                  <a:lnTo>
                    <a:pt x="500011" y="90144"/>
                  </a:lnTo>
                  <a:lnTo>
                    <a:pt x="503416" y="90525"/>
                  </a:lnTo>
                  <a:lnTo>
                    <a:pt x="510522" y="90544"/>
                  </a:lnTo>
                  <a:lnTo>
                    <a:pt x="513908" y="90253"/>
                  </a:lnTo>
                  <a:lnTo>
                    <a:pt x="516794" y="87532"/>
                  </a:lnTo>
                  <a:lnTo>
                    <a:pt x="529339" y="41153"/>
                  </a:lnTo>
                  <a:lnTo>
                    <a:pt x="529635" y="40064"/>
                  </a:lnTo>
                  <a:lnTo>
                    <a:pt x="530227" y="37016"/>
                  </a:lnTo>
                  <a:lnTo>
                    <a:pt x="530117" y="36325"/>
                  </a:lnTo>
                  <a:lnTo>
                    <a:pt x="527433" y="35020"/>
                  </a:lnTo>
                  <a:lnTo>
                    <a:pt x="524343" y="34838"/>
                  </a:lnTo>
                  <a:lnTo>
                    <a:pt x="521309" y="34838"/>
                  </a:lnTo>
                  <a:lnTo>
                    <a:pt x="518163" y="35020"/>
                  </a:lnTo>
                  <a:lnTo>
                    <a:pt x="515128" y="37343"/>
                  </a:lnTo>
                  <a:lnTo>
                    <a:pt x="508134" y="74794"/>
                  </a:lnTo>
                  <a:lnTo>
                    <a:pt x="507801" y="74794"/>
                  </a:lnTo>
                  <a:lnTo>
                    <a:pt x="495811" y="37016"/>
                  </a:lnTo>
                  <a:lnTo>
                    <a:pt x="495479" y="36325"/>
                  </a:lnTo>
                  <a:lnTo>
                    <a:pt x="492907" y="35111"/>
                  </a:lnTo>
                  <a:lnTo>
                    <a:pt x="489854" y="34838"/>
                  </a:lnTo>
                  <a:lnTo>
                    <a:pt x="486892" y="34838"/>
                  </a:lnTo>
                  <a:lnTo>
                    <a:pt x="483840" y="35020"/>
                  </a:lnTo>
                  <a:lnTo>
                    <a:pt x="480824" y="37343"/>
                  </a:lnTo>
                  <a:lnTo>
                    <a:pt x="472608" y="74794"/>
                  </a:lnTo>
                  <a:lnTo>
                    <a:pt x="472386" y="74794"/>
                  </a:lnTo>
                  <a:lnTo>
                    <a:pt x="458287" y="37343"/>
                  </a:lnTo>
                  <a:lnTo>
                    <a:pt x="457972" y="36417"/>
                  </a:lnTo>
                  <a:lnTo>
                    <a:pt x="455363" y="35020"/>
                  </a:lnTo>
                  <a:lnTo>
                    <a:pt x="452180" y="34838"/>
                  </a:lnTo>
                  <a:lnTo>
                    <a:pt x="449146" y="34838"/>
                  </a:lnTo>
                  <a:lnTo>
                    <a:pt x="446093" y="35020"/>
                  </a:lnTo>
                  <a:lnTo>
                    <a:pt x="443522" y="36036"/>
                  </a:lnTo>
                  <a:lnTo>
                    <a:pt x="443355" y="38595"/>
                  </a:lnTo>
                  <a:lnTo>
                    <a:pt x="444077" y="41153"/>
                  </a:lnTo>
                  <a:lnTo>
                    <a:pt x="459952" y="87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6" name="object 87"/>
            <p:cNvSpPr/>
            <p:nvPr/>
          </p:nvSpPr>
          <p:spPr>
            <a:xfrm>
              <a:off x="6531345" y="4501837"/>
              <a:ext cx="56841" cy="76644"/>
            </a:xfrm>
            <a:custGeom>
              <a:avLst/>
              <a:gdLst/>
              <a:ahLst/>
              <a:cxnLst/>
              <a:rect l="l" t="t" r="r" b="b"/>
              <a:pathLst>
                <a:path w="56841" h="76644">
                  <a:moveTo>
                    <a:pt x="5439" y="76644"/>
                  </a:moveTo>
                  <a:lnTo>
                    <a:pt x="54176" y="76644"/>
                  </a:lnTo>
                  <a:lnTo>
                    <a:pt x="55953" y="75610"/>
                  </a:lnTo>
                  <a:lnTo>
                    <a:pt x="56675" y="72887"/>
                  </a:lnTo>
                  <a:lnTo>
                    <a:pt x="56841" y="69677"/>
                  </a:lnTo>
                  <a:lnTo>
                    <a:pt x="56767" y="67372"/>
                  </a:lnTo>
                  <a:lnTo>
                    <a:pt x="55953" y="64287"/>
                  </a:lnTo>
                  <a:lnTo>
                    <a:pt x="53399" y="62708"/>
                  </a:lnTo>
                  <a:lnTo>
                    <a:pt x="14210" y="62708"/>
                  </a:lnTo>
                  <a:lnTo>
                    <a:pt x="26977" y="54216"/>
                  </a:lnTo>
                  <a:lnTo>
                    <a:pt x="33416" y="49935"/>
                  </a:lnTo>
                  <a:lnTo>
                    <a:pt x="38597" y="46178"/>
                  </a:lnTo>
                  <a:lnTo>
                    <a:pt x="42520" y="42948"/>
                  </a:lnTo>
                  <a:lnTo>
                    <a:pt x="46443" y="39719"/>
                  </a:lnTo>
                  <a:lnTo>
                    <a:pt x="49476" y="36780"/>
                  </a:lnTo>
                  <a:lnTo>
                    <a:pt x="51624" y="34129"/>
                  </a:lnTo>
                  <a:lnTo>
                    <a:pt x="53770" y="31480"/>
                  </a:lnTo>
                  <a:lnTo>
                    <a:pt x="55176" y="29014"/>
                  </a:lnTo>
                  <a:lnTo>
                    <a:pt x="56508" y="24441"/>
                  </a:lnTo>
                  <a:lnTo>
                    <a:pt x="56841" y="19705"/>
                  </a:lnTo>
                  <a:lnTo>
                    <a:pt x="56841" y="16946"/>
                  </a:lnTo>
                  <a:lnTo>
                    <a:pt x="56249" y="14352"/>
                  </a:lnTo>
                  <a:lnTo>
                    <a:pt x="55065" y="11920"/>
                  </a:lnTo>
                  <a:lnTo>
                    <a:pt x="52104" y="7385"/>
                  </a:lnTo>
                  <a:lnTo>
                    <a:pt x="47368" y="3829"/>
                  </a:lnTo>
                  <a:lnTo>
                    <a:pt x="44369" y="2449"/>
                  </a:lnTo>
                  <a:lnTo>
                    <a:pt x="40744" y="1469"/>
                  </a:lnTo>
                  <a:lnTo>
                    <a:pt x="37117" y="488"/>
                  </a:lnTo>
                  <a:lnTo>
                    <a:pt x="32898" y="0"/>
                  </a:lnTo>
                  <a:lnTo>
                    <a:pt x="24978" y="0"/>
                  </a:lnTo>
                  <a:lnTo>
                    <a:pt x="22017" y="290"/>
                  </a:lnTo>
                  <a:lnTo>
                    <a:pt x="19204" y="869"/>
                  </a:lnTo>
                  <a:lnTo>
                    <a:pt x="16393" y="1451"/>
                  </a:lnTo>
                  <a:lnTo>
                    <a:pt x="13821" y="2159"/>
                  </a:lnTo>
                  <a:lnTo>
                    <a:pt x="11490" y="2993"/>
                  </a:lnTo>
                  <a:lnTo>
                    <a:pt x="7179" y="4699"/>
                  </a:lnTo>
                  <a:lnTo>
                    <a:pt x="3923" y="6513"/>
                  </a:lnTo>
                  <a:lnTo>
                    <a:pt x="590" y="9579"/>
                  </a:lnTo>
                  <a:lnTo>
                    <a:pt x="36" y="12211"/>
                  </a:lnTo>
                  <a:lnTo>
                    <a:pt x="0" y="15133"/>
                  </a:lnTo>
                  <a:lnTo>
                    <a:pt x="369" y="18144"/>
                  </a:lnTo>
                  <a:lnTo>
                    <a:pt x="2127" y="20793"/>
                  </a:lnTo>
                  <a:lnTo>
                    <a:pt x="4903" y="20539"/>
                  </a:lnTo>
                  <a:lnTo>
                    <a:pt x="7641" y="19088"/>
                  </a:lnTo>
                  <a:lnTo>
                    <a:pt x="11435" y="17419"/>
                  </a:lnTo>
                  <a:lnTo>
                    <a:pt x="15894" y="15749"/>
                  </a:lnTo>
                  <a:lnTo>
                    <a:pt x="18595" y="15024"/>
                  </a:lnTo>
                  <a:lnTo>
                    <a:pt x="21296" y="14297"/>
                  </a:lnTo>
                  <a:lnTo>
                    <a:pt x="24386" y="13935"/>
                  </a:lnTo>
                  <a:lnTo>
                    <a:pt x="27865" y="13935"/>
                  </a:lnTo>
                  <a:lnTo>
                    <a:pt x="32546" y="14170"/>
                  </a:lnTo>
                  <a:lnTo>
                    <a:pt x="36173" y="15115"/>
                  </a:lnTo>
                  <a:lnTo>
                    <a:pt x="38911" y="16602"/>
                  </a:lnTo>
                  <a:lnTo>
                    <a:pt x="41686" y="19541"/>
                  </a:lnTo>
                  <a:lnTo>
                    <a:pt x="42631" y="23080"/>
                  </a:lnTo>
                  <a:lnTo>
                    <a:pt x="42391" y="25911"/>
                  </a:lnTo>
                  <a:lnTo>
                    <a:pt x="41428" y="28958"/>
                  </a:lnTo>
                  <a:lnTo>
                    <a:pt x="39244" y="32442"/>
                  </a:lnTo>
                  <a:lnTo>
                    <a:pt x="36136" y="36271"/>
                  </a:lnTo>
                  <a:lnTo>
                    <a:pt x="31473" y="40699"/>
                  </a:lnTo>
                  <a:lnTo>
                    <a:pt x="28420" y="43148"/>
                  </a:lnTo>
                  <a:lnTo>
                    <a:pt x="24645" y="45834"/>
                  </a:lnTo>
                  <a:lnTo>
                    <a:pt x="5661" y="58463"/>
                  </a:lnTo>
                  <a:lnTo>
                    <a:pt x="2942" y="60913"/>
                  </a:lnTo>
                  <a:lnTo>
                    <a:pt x="777" y="64052"/>
                  </a:lnTo>
                  <a:lnTo>
                    <a:pt x="91" y="66991"/>
                  </a:lnTo>
                  <a:lnTo>
                    <a:pt x="0" y="69568"/>
                  </a:lnTo>
                  <a:lnTo>
                    <a:pt x="276" y="73270"/>
                  </a:lnTo>
                  <a:lnTo>
                    <a:pt x="2237" y="76191"/>
                  </a:lnTo>
                  <a:lnTo>
                    <a:pt x="5439" y="766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7" name="object 88"/>
            <p:cNvSpPr/>
            <p:nvPr/>
          </p:nvSpPr>
          <p:spPr>
            <a:xfrm>
              <a:off x="6588187" y="4557579"/>
              <a:ext cx="21315" cy="34838"/>
            </a:xfrm>
            <a:custGeom>
              <a:avLst/>
              <a:gdLst/>
              <a:ahLst/>
              <a:cxnLst/>
              <a:rect l="l" t="t" r="r" b="b"/>
              <a:pathLst>
                <a:path w="21315" h="34838">
                  <a:moveTo>
                    <a:pt x="16635" y="72"/>
                  </a:moveTo>
                  <a:lnTo>
                    <a:pt x="13063" y="0"/>
                  </a:lnTo>
                  <a:lnTo>
                    <a:pt x="10213" y="363"/>
                  </a:lnTo>
                  <a:lnTo>
                    <a:pt x="7550" y="2994"/>
                  </a:lnTo>
                  <a:lnTo>
                    <a:pt x="7105" y="6314"/>
                  </a:lnTo>
                  <a:lnTo>
                    <a:pt x="7105" y="15786"/>
                  </a:lnTo>
                  <a:lnTo>
                    <a:pt x="0" y="32334"/>
                  </a:lnTo>
                  <a:lnTo>
                    <a:pt x="1610" y="34674"/>
                  </a:lnTo>
                  <a:lnTo>
                    <a:pt x="4218" y="34838"/>
                  </a:lnTo>
                  <a:lnTo>
                    <a:pt x="7124" y="34565"/>
                  </a:lnTo>
                  <a:lnTo>
                    <a:pt x="9991" y="32660"/>
                  </a:lnTo>
                  <a:lnTo>
                    <a:pt x="17208" y="21120"/>
                  </a:lnTo>
                  <a:lnTo>
                    <a:pt x="18670" y="18834"/>
                  </a:lnTo>
                  <a:lnTo>
                    <a:pt x="20039" y="15532"/>
                  </a:lnTo>
                  <a:lnTo>
                    <a:pt x="20946" y="11976"/>
                  </a:lnTo>
                  <a:lnTo>
                    <a:pt x="21242" y="9362"/>
                  </a:lnTo>
                  <a:lnTo>
                    <a:pt x="21315" y="6314"/>
                  </a:lnTo>
                  <a:lnTo>
                    <a:pt x="21186" y="3829"/>
                  </a:lnTo>
                  <a:lnTo>
                    <a:pt x="19650" y="1088"/>
                  </a:lnTo>
                  <a:lnTo>
                    <a:pt x="16635" y="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8" name="object 89"/>
            <p:cNvSpPr/>
            <p:nvPr/>
          </p:nvSpPr>
          <p:spPr>
            <a:xfrm>
              <a:off x="6694765" y="4501837"/>
              <a:ext cx="56842" cy="76644"/>
            </a:xfrm>
            <a:custGeom>
              <a:avLst/>
              <a:gdLst/>
              <a:ahLst/>
              <a:cxnLst/>
              <a:rect l="l" t="t" r="r" b="b"/>
              <a:pathLst>
                <a:path w="56842" h="76644">
                  <a:moveTo>
                    <a:pt x="56342" y="47303"/>
                  </a:moveTo>
                  <a:lnTo>
                    <a:pt x="54344" y="43167"/>
                  </a:lnTo>
                  <a:lnTo>
                    <a:pt x="51069" y="39682"/>
                  </a:lnTo>
                  <a:lnTo>
                    <a:pt x="46962" y="36689"/>
                  </a:lnTo>
                  <a:lnTo>
                    <a:pt x="44297" y="35600"/>
                  </a:lnTo>
                  <a:lnTo>
                    <a:pt x="41631" y="34510"/>
                  </a:lnTo>
                  <a:lnTo>
                    <a:pt x="38634" y="33822"/>
                  </a:lnTo>
                  <a:lnTo>
                    <a:pt x="35304" y="33531"/>
                  </a:lnTo>
                  <a:lnTo>
                    <a:pt x="35304" y="33313"/>
                  </a:lnTo>
                  <a:lnTo>
                    <a:pt x="39763" y="32062"/>
                  </a:lnTo>
                  <a:lnTo>
                    <a:pt x="43390" y="30102"/>
                  </a:lnTo>
                  <a:lnTo>
                    <a:pt x="46073" y="27543"/>
                  </a:lnTo>
                  <a:lnTo>
                    <a:pt x="48164" y="24585"/>
                  </a:lnTo>
                  <a:lnTo>
                    <a:pt x="49422" y="21029"/>
                  </a:lnTo>
                  <a:lnTo>
                    <a:pt x="49737" y="16983"/>
                  </a:lnTo>
                  <a:lnTo>
                    <a:pt x="49737" y="14370"/>
                  </a:lnTo>
                  <a:lnTo>
                    <a:pt x="48126" y="9852"/>
                  </a:lnTo>
                  <a:lnTo>
                    <a:pt x="45462" y="5915"/>
                  </a:lnTo>
                  <a:lnTo>
                    <a:pt x="41244" y="3012"/>
                  </a:lnTo>
                  <a:lnTo>
                    <a:pt x="38634" y="1905"/>
                  </a:lnTo>
                  <a:lnTo>
                    <a:pt x="35526" y="1143"/>
                  </a:lnTo>
                  <a:lnTo>
                    <a:pt x="32418" y="381"/>
                  </a:lnTo>
                  <a:lnTo>
                    <a:pt x="28864" y="0"/>
                  </a:lnTo>
                  <a:lnTo>
                    <a:pt x="21760" y="0"/>
                  </a:lnTo>
                  <a:lnTo>
                    <a:pt x="18891" y="290"/>
                  </a:lnTo>
                  <a:lnTo>
                    <a:pt x="16264" y="869"/>
                  </a:lnTo>
                  <a:lnTo>
                    <a:pt x="13637" y="1451"/>
                  </a:lnTo>
                  <a:lnTo>
                    <a:pt x="9325" y="2993"/>
                  </a:lnTo>
                  <a:lnTo>
                    <a:pt x="5662" y="4699"/>
                  </a:lnTo>
                  <a:lnTo>
                    <a:pt x="2128" y="7184"/>
                  </a:lnTo>
                  <a:lnTo>
                    <a:pt x="334" y="10015"/>
                  </a:lnTo>
                  <a:lnTo>
                    <a:pt x="19" y="12592"/>
                  </a:lnTo>
                  <a:lnTo>
                    <a:pt x="0" y="15894"/>
                  </a:lnTo>
                  <a:lnTo>
                    <a:pt x="278" y="18724"/>
                  </a:lnTo>
                  <a:lnTo>
                    <a:pt x="2923" y="20902"/>
                  </a:lnTo>
                  <a:lnTo>
                    <a:pt x="6272" y="19088"/>
                  </a:lnTo>
                  <a:lnTo>
                    <a:pt x="9491" y="17419"/>
                  </a:lnTo>
                  <a:lnTo>
                    <a:pt x="13211" y="15749"/>
                  </a:lnTo>
                  <a:lnTo>
                    <a:pt x="17652" y="14297"/>
                  </a:lnTo>
                  <a:lnTo>
                    <a:pt x="22537" y="13935"/>
                  </a:lnTo>
                  <a:lnTo>
                    <a:pt x="26700" y="14098"/>
                  </a:lnTo>
                  <a:lnTo>
                    <a:pt x="30031" y="14752"/>
                  </a:lnTo>
                  <a:lnTo>
                    <a:pt x="33454" y="16366"/>
                  </a:lnTo>
                  <a:lnTo>
                    <a:pt x="35526" y="19378"/>
                  </a:lnTo>
                  <a:lnTo>
                    <a:pt x="35137" y="22463"/>
                  </a:lnTo>
                  <a:lnTo>
                    <a:pt x="32473" y="25148"/>
                  </a:lnTo>
                  <a:lnTo>
                    <a:pt x="29587" y="26455"/>
                  </a:lnTo>
                  <a:lnTo>
                    <a:pt x="25702" y="27326"/>
                  </a:lnTo>
                  <a:lnTo>
                    <a:pt x="21131" y="27870"/>
                  </a:lnTo>
                  <a:lnTo>
                    <a:pt x="10325" y="27870"/>
                  </a:lnTo>
                  <a:lnTo>
                    <a:pt x="8086" y="28668"/>
                  </a:lnTo>
                  <a:lnTo>
                    <a:pt x="7272" y="31245"/>
                  </a:lnTo>
                  <a:lnTo>
                    <a:pt x="7105" y="34620"/>
                  </a:lnTo>
                  <a:lnTo>
                    <a:pt x="7326" y="38322"/>
                  </a:lnTo>
                  <a:lnTo>
                    <a:pt x="8289" y="41007"/>
                  </a:lnTo>
                  <a:lnTo>
                    <a:pt x="10991" y="41805"/>
                  </a:lnTo>
                  <a:lnTo>
                    <a:pt x="23832" y="41805"/>
                  </a:lnTo>
                  <a:lnTo>
                    <a:pt x="27162" y="42059"/>
                  </a:lnTo>
                  <a:lnTo>
                    <a:pt x="29975" y="42567"/>
                  </a:lnTo>
                  <a:lnTo>
                    <a:pt x="32787" y="43075"/>
                  </a:lnTo>
                  <a:lnTo>
                    <a:pt x="37025" y="44745"/>
                  </a:lnTo>
                  <a:lnTo>
                    <a:pt x="40318" y="46832"/>
                  </a:lnTo>
                  <a:lnTo>
                    <a:pt x="42169" y="49518"/>
                  </a:lnTo>
                  <a:lnTo>
                    <a:pt x="42631" y="52693"/>
                  </a:lnTo>
                  <a:lnTo>
                    <a:pt x="42261" y="55596"/>
                  </a:lnTo>
                  <a:lnTo>
                    <a:pt x="39670" y="59115"/>
                  </a:lnTo>
                  <a:lnTo>
                    <a:pt x="36710" y="60858"/>
                  </a:lnTo>
                  <a:lnTo>
                    <a:pt x="32750" y="62001"/>
                  </a:lnTo>
                  <a:lnTo>
                    <a:pt x="28162" y="62708"/>
                  </a:lnTo>
                  <a:lnTo>
                    <a:pt x="22092" y="62708"/>
                  </a:lnTo>
                  <a:lnTo>
                    <a:pt x="19132" y="62346"/>
                  </a:lnTo>
                  <a:lnTo>
                    <a:pt x="16541" y="61620"/>
                  </a:lnTo>
                  <a:lnTo>
                    <a:pt x="13950" y="60895"/>
                  </a:lnTo>
                  <a:lnTo>
                    <a:pt x="11694" y="60096"/>
                  </a:lnTo>
                  <a:lnTo>
                    <a:pt x="7846" y="58353"/>
                  </a:lnTo>
                  <a:lnTo>
                    <a:pt x="3830" y="56104"/>
                  </a:lnTo>
                  <a:lnTo>
                    <a:pt x="1018" y="56140"/>
                  </a:lnTo>
                  <a:lnTo>
                    <a:pt x="0" y="59152"/>
                  </a:lnTo>
                  <a:lnTo>
                    <a:pt x="36" y="63470"/>
                  </a:lnTo>
                  <a:lnTo>
                    <a:pt x="444" y="66520"/>
                  </a:lnTo>
                  <a:lnTo>
                    <a:pt x="2239" y="69513"/>
                  </a:lnTo>
                  <a:lnTo>
                    <a:pt x="5589" y="71945"/>
                  </a:lnTo>
                  <a:lnTo>
                    <a:pt x="9159" y="73651"/>
                  </a:lnTo>
                  <a:lnTo>
                    <a:pt x="13378" y="75192"/>
                  </a:lnTo>
                  <a:lnTo>
                    <a:pt x="15932" y="75773"/>
                  </a:lnTo>
                  <a:lnTo>
                    <a:pt x="18484" y="76353"/>
                  </a:lnTo>
                  <a:lnTo>
                    <a:pt x="21205" y="76644"/>
                  </a:lnTo>
                  <a:lnTo>
                    <a:pt x="28829" y="76644"/>
                  </a:lnTo>
                  <a:lnTo>
                    <a:pt x="33213" y="76100"/>
                  </a:lnTo>
                  <a:lnTo>
                    <a:pt x="37247" y="75011"/>
                  </a:lnTo>
                  <a:lnTo>
                    <a:pt x="41281" y="73922"/>
                  </a:lnTo>
                  <a:lnTo>
                    <a:pt x="44742" y="72325"/>
                  </a:lnTo>
                  <a:lnTo>
                    <a:pt x="47627" y="70220"/>
                  </a:lnTo>
                  <a:lnTo>
                    <a:pt x="50514" y="68116"/>
                  </a:lnTo>
                  <a:lnTo>
                    <a:pt x="52771" y="65539"/>
                  </a:lnTo>
                  <a:lnTo>
                    <a:pt x="54399" y="62491"/>
                  </a:lnTo>
                  <a:lnTo>
                    <a:pt x="56027" y="59442"/>
                  </a:lnTo>
                  <a:lnTo>
                    <a:pt x="56842" y="55923"/>
                  </a:lnTo>
                  <a:lnTo>
                    <a:pt x="56842" y="51931"/>
                  </a:lnTo>
                  <a:lnTo>
                    <a:pt x="56342" y="47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9" name="object 90"/>
            <p:cNvSpPr/>
            <p:nvPr/>
          </p:nvSpPr>
          <p:spPr>
            <a:xfrm>
              <a:off x="6758712" y="4501837"/>
              <a:ext cx="56842" cy="76644"/>
            </a:xfrm>
            <a:custGeom>
              <a:avLst/>
              <a:gdLst/>
              <a:ahLst/>
              <a:cxnLst/>
              <a:rect l="l" t="t" r="r" b="b"/>
              <a:pathLst>
                <a:path w="56842" h="76644">
                  <a:moveTo>
                    <a:pt x="42631" y="31789"/>
                  </a:moveTo>
                  <a:lnTo>
                    <a:pt x="38320" y="33477"/>
                  </a:lnTo>
                  <a:lnTo>
                    <a:pt x="35693" y="34022"/>
                  </a:lnTo>
                  <a:lnTo>
                    <a:pt x="33065" y="34565"/>
                  </a:lnTo>
                  <a:lnTo>
                    <a:pt x="30271" y="34838"/>
                  </a:lnTo>
                  <a:lnTo>
                    <a:pt x="24942" y="34838"/>
                  </a:lnTo>
                  <a:lnTo>
                    <a:pt x="25424" y="48774"/>
                  </a:lnTo>
                  <a:lnTo>
                    <a:pt x="29198" y="48774"/>
                  </a:lnTo>
                  <a:lnTo>
                    <a:pt x="32547" y="48338"/>
                  </a:lnTo>
                  <a:lnTo>
                    <a:pt x="35471" y="47467"/>
                  </a:lnTo>
                  <a:lnTo>
                    <a:pt x="38394" y="46596"/>
                  </a:lnTo>
                  <a:lnTo>
                    <a:pt x="42965" y="44418"/>
                  </a:lnTo>
                  <a:lnTo>
                    <a:pt x="42891" y="47395"/>
                  </a:lnTo>
                  <a:lnTo>
                    <a:pt x="42428" y="49917"/>
                  </a:lnTo>
                  <a:lnTo>
                    <a:pt x="40726" y="54053"/>
                  </a:lnTo>
                  <a:lnTo>
                    <a:pt x="37691" y="57482"/>
                  </a:lnTo>
                  <a:lnTo>
                    <a:pt x="33676" y="60350"/>
                  </a:lnTo>
                  <a:lnTo>
                    <a:pt x="30864" y="61294"/>
                  </a:lnTo>
                  <a:lnTo>
                    <a:pt x="28051" y="62237"/>
                  </a:lnTo>
                  <a:lnTo>
                    <a:pt x="24610" y="62708"/>
                  </a:lnTo>
                  <a:lnTo>
                    <a:pt x="18171" y="62708"/>
                  </a:lnTo>
                  <a:lnTo>
                    <a:pt x="14044" y="62273"/>
                  </a:lnTo>
                  <a:lnTo>
                    <a:pt x="10342" y="61657"/>
                  </a:lnTo>
                  <a:lnTo>
                    <a:pt x="7308" y="60930"/>
                  </a:lnTo>
                  <a:lnTo>
                    <a:pt x="3867" y="60024"/>
                  </a:lnTo>
                  <a:lnTo>
                    <a:pt x="554" y="60967"/>
                  </a:lnTo>
                  <a:lnTo>
                    <a:pt x="38" y="63888"/>
                  </a:lnTo>
                  <a:lnTo>
                    <a:pt x="111" y="69476"/>
                  </a:lnTo>
                  <a:lnTo>
                    <a:pt x="1869" y="72924"/>
                  </a:lnTo>
                  <a:lnTo>
                    <a:pt x="4885" y="74340"/>
                  </a:lnTo>
                  <a:lnTo>
                    <a:pt x="7772" y="75175"/>
                  </a:lnTo>
                  <a:lnTo>
                    <a:pt x="11065" y="75918"/>
                  </a:lnTo>
                  <a:lnTo>
                    <a:pt x="14913" y="76499"/>
                  </a:lnTo>
                  <a:lnTo>
                    <a:pt x="18762" y="76644"/>
                  </a:lnTo>
                  <a:lnTo>
                    <a:pt x="24240" y="76644"/>
                  </a:lnTo>
                  <a:lnTo>
                    <a:pt x="28976" y="76028"/>
                  </a:lnTo>
                  <a:lnTo>
                    <a:pt x="32973" y="74794"/>
                  </a:lnTo>
                  <a:lnTo>
                    <a:pt x="36969" y="73559"/>
                  </a:lnTo>
                  <a:lnTo>
                    <a:pt x="40374" y="71908"/>
                  </a:lnTo>
                  <a:lnTo>
                    <a:pt x="43186" y="69839"/>
                  </a:lnTo>
                  <a:lnTo>
                    <a:pt x="45999" y="67772"/>
                  </a:lnTo>
                  <a:lnTo>
                    <a:pt x="48294" y="65340"/>
                  </a:lnTo>
                  <a:lnTo>
                    <a:pt x="50069" y="62546"/>
                  </a:lnTo>
                  <a:lnTo>
                    <a:pt x="51846" y="59750"/>
                  </a:lnTo>
                  <a:lnTo>
                    <a:pt x="53234" y="56812"/>
                  </a:lnTo>
                  <a:lnTo>
                    <a:pt x="54234" y="53727"/>
                  </a:lnTo>
                  <a:lnTo>
                    <a:pt x="55232" y="50642"/>
                  </a:lnTo>
                  <a:lnTo>
                    <a:pt x="55916" y="47503"/>
                  </a:lnTo>
                  <a:lnTo>
                    <a:pt x="56287" y="44310"/>
                  </a:lnTo>
                  <a:lnTo>
                    <a:pt x="56658" y="41116"/>
                  </a:lnTo>
                  <a:lnTo>
                    <a:pt x="56842" y="37995"/>
                  </a:lnTo>
                  <a:lnTo>
                    <a:pt x="56842" y="31681"/>
                  </a:lnTo>
                  <a:lnTo>
                    <a:pt x="56676" y="28541"/>
                  </a:lnTo>
                  <a:lnTo>
                    <a:pt x="56342" y="25530"/>
                  </a:lnTo>
                  <a:lnTo>
                    <a:pt x="56009" y="22518"/>
                  </a:lnTo>
                  <a:lnTo>
                    <a:pt x="55454" y="19705"/>
                  </a:lnTo>
                  <a:lnTo>
                    <a:pt x="54677" y="17092"/>
                  </a:lnTo>
                  <a:lnTo>
                    <a:pt x="53900" y="14479"/>
                  </a:lnTo>
                  <a:lnTo>
                    <a:pt x="52826" y="12120"/>
                  </a:lnTo>
                  <a:lnTo>
                    <a:pt x="50088" y="7910"/>
                  </a:lnTo>
                  <a:lnTo>
                    <a:pt x="46295" y="4626"/>
                  </a:lnTo>
                  <a:lnTo>
                    <a:pt x="41762" y="1996"/>
                  </a:lnTo>
                  <a:lnTo>
                    <a:pt x="38912" y="1197"/>
                  </a:lnTo>
                  <a:lnTo>
                    <a:pt x="36062" y="398"/>
                  </a:lnTo>
                  <a:lnTo>
                    <a:pt x="32713" y="0"/>
                  </a:lnTo>
                  <a:lnTo>
                    <a:pt x="24128" y="0"/>
                  </a:lnTo>
                  <a:lnTo>
                    <a:pt x="19965" y="635"/>
                  </a:lnTo>
                  <a:lnTo>
                    <a:pt x="16376" y="1905"/>
                  </a:lnTo>
                  <a:lnTo>
                    <a:pt x="12786" y="3175"/>
                  </a:lnTo>
                  <a:lnTo>
                    <a:pt x="9770" y="4970"/>
                  </a:lnTo>
                  <a:lnTo>
                    <a:pt x="4885" y="9616"/>
                  </a:lnTo>
                  <a:lnTo>
                    <a:pt x="3053" y="12355"/>
                  </a:lnTo>
                  <a:lnTo>
                    <a:pt x="1832" y="15514"/>
                  </a:lnTo>
                  <a:lnTo>
                    <a:pt x="610" y="18671"/>
                  </a:lnTo>
                  <a:lnTo>
                    <a:pt x="0" y="22137"/>
                  </a:lnTo>
                  <a:lnTo>
                    <a:pt x="0" y="29467"/>
                  </a:lnTo>
                  <a:lnTo>
                    <a:pt x="463" y="32660"/>
                  </a:lnTo>
                  <a:lnTo>
                    <a:pt x="1388" y="35492"/>
                  </a:lnTo>
                  <a:lnTo>
                    <a:pt x="2313" y="38322"/>
                  </a:lnTo>
                  <a:lnTo>
                    <a:pt x="3774" y="40717"/>
                  </a:lnTo>
                  <a:lnTo>
                    <a:pt x="7772" y="44636"/>
                  </a:lnTo>
                  <a:lnTo>
                    <a:pt x="10398" y="46142"/>
                  </a:lnTo>
                  <a:lnTo>
                    <a:pt x="13656" y="47194"/>
                  </a:lnTo>
                  <a:lnTo>
                    <a:pt x="16912" y="48247"/>
                  </a:lnTo>
                  <a:lnTo>
                    <a:pt x="14932" y="29122"/>
                  </a:lnTo>
                  <a:lnTo>
                    <a:pt x="14211" y="26346"/>
                  </a:lnTo>
                  <a:lnTo>
                    <a:pt x="14211" y="23080"/>
                  </a:lnTo>
                  <a:lnTo>
                    <a:pt x="15043" y="20359"/>
                  </a:lnTo>
                  <a:lnTo>
                    <a:pt x="17597" y="16929"/>
                  </a:lnTo>
                  <a:lnTo>
                    <a:pt x="20168" y="15205"/>
                  </a:lnTo>
                  <a:lnTo>
                    <a:pt x="23573" y="14189"/>
                  </a:lnTo>
                  <a:lnTo>
                    <a:pt x="28087" y="13935"/>
                  </a:lnTo>
                  <a:lnTo>
                    <a:pt x="32565" y="14225"/>
                  </a:lnTo>
                  <a:lnTo>
                    <a:pt x="36267" y="15387"/>
                  </a:lnTo>
                  <a:lnTo>
                    <a:pt x="39023" y="17745"/>
                  </a:lnTo>
                  <a:lnTo>
                    <a:pt x="41151" y="20957"/>
                  </a:lnTo>
                  <a:lnTo>
                    <a:pt x="42335" y="25530"/>
                  </a:lnTo>
                  <a:lnTo>
                    <a:pt x="42631" y="28378"/>
                  </a:lnTo>
                  <a:lnTo>
                    <a:pt x="42631" y="31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0" name="object 91"/>
            <p:cNvSpPr/>
            <p:nvPr/>
          </p:nvSpPr>
          <p:spPr>
            <a:xfrm>
              <a:off x="6773645" y="4530959"/>
              <a:ext cx="10491" cy="19651"/>
            </a:xfrm>
            <a:custGeom>
              <a:avLst/>
              <a:gdLst/>
              <a:ahLst/>
              <a:cxnLst/>
              <a:rect l="l" t="t" r="r" b="b"/>
              <a:pathLst>
                <a:path w="10491" h="19651">
                  <a:moveTo>
                    <a:pt x="0" y="0"/>
                  </a:moveTo>
                  <a:lnTo>
                    <a:pt x="1979" y="19124"/>
                  </a:lnTo>
                  <a:lnTo>
                    <a:pt x="5901" y="19651"/>
                  </a:lnTo>
                  <a:lnTo>
                    <a:pt x="10491" y="19651"/>
                  </a:lnTo>
                  <a:lnTo>
                    <a:pt x="10010" y="5716"/>
                  </a:lnTo>
                  <a:lnTo>
                    <a:pt x="6327" y="5116"/>
                  </a:lnTo>
                  <a:lnTo>
                    <a:pt x="2275" y="3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1" name="object 92"/>
            <p:cNvSpPr/>
            <p:nvPr/>
          </p:nvSpPr>
          <p:spPr>
            <a:xfrm>
              <a:off x="6637924" y="4501927"/>
              <a:ext cx="42631" cy="76554"/>
            </a:xfrm>
            <a:custGeom>
              <a:avLst/>
              <a:gdLst/>
              <a:ahLst/>
              <a:cxnLst/>
              <a:rect l="l" t="t" r="r" b="b"/>
              <a:pathLst>
                <a:path w="42631" h="76554">
                  <a:moveTo>
                    <a:pt x="278" y="73832"/>
                  </a:moveTo>
                  <a:lnTo>
                    <a:pt x="2109" y="76554"/>
                  </a:lnTo>
                  <a:lnTo>
                    <a:pt x="40521" y="76554"/>
                  </a:lnTo>
                  <a:lnTo>
                    <a:pt x="41835" y="75628"/>
                  </a:lnTo>
                  <a:lnTo>
                    <a:pt x="42464" y="72961"/>
                  </a:lnTo>
                  <a:lnTo>
                    <a:pt x="42631" y="69695"/>
                  </a:lnTo>
                  <a:lnTo>
                    <a:pt x="42631" y="68389"/>
                  </a:lnTo>
                  <a:lnTo>
                    <a:pt x="42353" y="65467"/>
                  </a:lnTo>
                  <a:lnTo>
                    <a:pt x="40410" y="62618"/>
                  </a:lnTo>
                  <a:lnTo>
                    <a:pt x="28421" y="62618"/>
                  </a:lnTo>
                  <a:lnTo>
                    <a:pt x="28421" y="1650"/>
                  </a:lnTo>
                  <a:lnTo>
                    <a:pt x="28050" y="580"/>
                  </a:lnTo>
                  <a:lnTo>
                    <a:pt x="25478" y="17"/>
                  </a:lnTo>
                  <a:lnTo>
                    <a:pt x="18891" y="0"/>
                  </a:lnTo>
                  <a:lnTo>
                    <a:pt x="16207" y="671"/>
                  </a:lnTo>
                  <a:lnTo>
                    <a:pt x="1887" y="10688"/>
                  </a:lnTo>
                  <a:lnTo>
                    <a:pt x="92" y="13482"/>
                  </a:lnTo>
                  <a:lnTo>
                    <a:pt x="54" y="18798"/>
                  </a:lnTo>
                  <a:lnTo>
                    <a:pt x="980" y="21611"/>
                  </a:lnTo>
                  <a:lnTo>
                    <a:pt x="3774" y="20812"/>
                  </a:lnTo>
                  <a:lnTo>
                    <a:pt x="14210" y="13845"/>
                  </a:lnTo>
                  <a:lnTo>
                    <a:pt x="14210" y="62618"/>
                  </a:lnTo>
                  <a:lnTo>
                    <a:pt x="1424" y="62745"/>
                  </a:lnTo>
                  <a:lnTo>
                    <a:pt x="184" y="65467"/>
                  </a:lnTo>
                  <a:lnTo>
                    <a:pt x="0" y="68389"/>
                  </a:lnTo>
                  <a:lnTo>
                    <a:pt x="0" y="71001"/>
                  </a:lnTo>
                  <a:lnTo>
                    <a:pt x="278" y="738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2" name="object 93"/>
            <p:cNvSpPr/>
            <p:nvPr/>
          </p:nvSpPr>
          <p:spPr>
            <a:xfrm>
              <a:off x="6467398" y="4501837"/>
              <a:ext cx="56841" cy="76644"/>
            </a:xfrm>
            <a:custGeom>
              <a:avLst/>
              <a:gdLst/>
              <a:ahLst/>
              <a:cxnLst/>
              <a:rect l="l" t="t" r="r" b="b"/>
              <a:pathLst>
                <a:path w="56841" h="76644">
                  <a:moveTo>
                    <a:pt x="42631" y="31789"/>
                  </a:moveTo>
                  <a:lnTo>
                    <a:pt x="38319" y="33477"/>
                  </a:lnTo>
                  <a:lnTo>
                    <a:pt x="35692" y="34022"/>
                  </a:lnTo>
                  <a:lnTo>
                    <a:pt x="33065" y="34565"/>
                  </a:lnTo>
                  <a:lnTo>
                    <a:pt x="30270" y="34838"/>
                  </a:lnTo>
                  <a:lnTo>
                    <a:pt x="24941" y="34838"/>
                  </a:lnTo>
                  <a:lnTo>
                    <a:pt x="25422" y="48774"/>
                  </a:lnTo>
                  <a:lnTo>
                    <a:pt x="29198" y="48774"/>
                  </a:lnTo>
                  <a:lnTo>
                    <a:pt x="32546" y="48338"/>
                  </a:lnTo>
                  <a:lnTo>
                    <a:pt x="35469" y="47467"/>
                  </a:lnTo>
                  <a:lnTo>
                    <a:pt x="38394" y="46596"/>
                  </a:lnTo>
                  <a:lnTo>
                    <a:pt x="42964" y="44418"/>
                  </a:lnTo>
                  <a:lnTo>
                    <a:pt x="42890" y="47395"/>
                  </a:lnTo>
                  <a:lnTo>
                    <a:pt x="42426" y="49917"/>
                  </a:lnTo>
                  <a:lnTo>
                    <a:pt x="40725" y="54053"/>
                  </a:lnTo>
                  <a:lnTo>
                    <a:pt x="37691" y="57482"/>
                  </a:lnTo>
                  <a:lnTo>
                    <a:pt x="33675" y="60350"/>
                  </a:lnTo>
                  <a:lnTo>
                    <a:pt x="30863" y="61294"/>
                  </a:lnTo>
                  <a:lnTo>
                    <a:pt x="28050" y="62237"/>
                  </a:lnTo>
                  <a:lnTo>
                    <a:pt x="24608" y="62708"/>
                  </a:lnTo>
                  <a:lnTo>
                    <a:pt x="18169" y="62708"/>
                  </a:lnTo>
                  <a:lnTo>
                    <a:pt x="14043" y="62273"/>
                  </a:lnTo>
                  <a:lnTo>
                    <a:pt x="10342" y="61657"/>
                  </a:lnTo>
                  <a:lnTo>
                    <a:pt x="7308" y="60930"/>
                  </a:lnTo>
                  <a:lnTo>
                    <a:pt x="3867" y="60024"/>
                  </a:lnTo>
                  <a:lnTo>
                    <a:pt x="554" y="60967"/>
                  </a:lnTo>
                  <a:lnTo>
                    <a:pt x="36" y="63888"/>
                  </a:lnTo>
                  <a:lnTo>
                    <a:pt x="110" y="69476"/>
                  </a:lnTo>
                  <a:lnTo>
                    <a:pt x="1868" y="72924"/>
                  </a:lnTo>
                  <a:lnTo>
                    <a:pt x="4884" y="74340"/>
                  </a:lnTo>
                  <a:lnTo>
                    <a:pt x="7771" y="75175"/>
                  </a:lnTo>
                  <a:lnTo>
                    <a:pt x="11064" y="75918"/>
                  </a:lnTo>
                  <a:lnTo>
                    <a:pt x="14913" y="76499"/>
                  </a:lnTo>
                  <a:lnTo>
                    <a:pt x="18761" y="76644"/>
                  </a:lnTo>
                  <a:lnTo>
                    <a:pt x="24239" y="76644"/>
                  </a:lnTo>
                  <a:lnTo>
                    <a:pt x="28975" y="76028"/>
                  </a:lnTo>
                  <a:lnTo>
                    <a:pt x="32971" y="74794"/>
                  </a:lnTo>
                  <a:lnTo>
                    <a:pt x="36968" y="73559"/>
                  </a:lnTo>
                  <a:lnTo>
                    <a:pt x="40373" y="71908"/>
                  </a:lnTo>
                  <a:lnTo>
                    <a:pt x="43186" y="69839"/>
                  </a:lnTo>
                  <a:lnTo>
                    <a:pt x="45999" y="67772"/>
                  </a:lnTo>
                  <a:lnTo>
                    <a:pt x="48293" y="65340"/>
                  </a:lnTo>
                  <a:lnTo>
                    <a:pt x="50069" y="62546"/>
                  </a:lnTo>
                  <a:lnTo>
                    <a:pt x="51846" y="59750"/>
                  </a:lnTo>
                  <a:lnTo>
                    <a:pt x="53233" y="56812"/>
                  </a:lnTo>
                  <a:lnTo>
                    <a:pt x="54232" y="53727"/>
                  </a:lnTo>
                  <a:lnTo>
                    <a:pt x="55232" y="50642"/>
                  </a:lnTo>
                  <a:lnTo>
                    <a:pt x="55916" y="47503"/>
                  </a:lnTo>
                  <a:lnTo>
                    <a:pt x="56286" y="44310"/>
                  </a:lnTo>
                  <a:lnTo>
                    <a:pt x="56655" y="41116"/>
                  </a:lnTo>
                  <a:lnTo>
                    <a:pt x="56841" y="37995"/>
                  </a:lnTo>
                  <a:lnTo>
                    <a:pt x="56841" y="31681"/>
                  </a:lnTo>
                  <a:lnTo>
                    <a:pt x="56675" y="28541"/>
                  </a:lnTo>
                  <a:lnTo>
                    <a:pt x="56342" y="25530"/>
                  </a:lnTo>
                  <a:lnTo>
                    <a:pt x="56008" y="22518"/>
                  </a:lnTo>
                  <a:lnTo>
                    <a:pt x="55453" y="19705"/>
                  </a:lnTo>
                  <a:lnTo>
                    <a:pt x="54677" y="17092"/>
                  </a:lnTo>
                  <a:lnTo>
                    <a:pt x="53898" y="14479"/>
                  </a:lnTo>
                  <a:lnTo>
                    <a:pt x="52826" y="12120"/>
                  </a:lnTo>
                  <a:lnTo>
                    <a:pt x="50087" y="7910"/>
                  </a:lnTo>
                  <a:lnTo>
                    <a:pt x="46294" y="4626"/>
                  </a:lnTo>
                  <a:lnTo>
                    <a:pt x="41761" y="1996"/>
                  </a:lnTo>
                  <a:lnTo>
                    <a:pt x="38911" y="1197"/>
                  </a:lnTo>
                  <a:lnTo>
                    <a:pt x="36062" y="398"/>
                  </a:lnTo>
                  <a:lnTo>
                    <a:pt x="32713" y="0"/>
                  </a:lnTo>
                  <a:lnTo>
                    <a:pt x="24127" y="0"/>
                  </a:lnTo>
                  <a:lnTo>
                    <a:pt x="19964" y="635"/>
                  </a:lnTo>
                  <a:lnTo>
                    <a:pt x="16375" y="1905"/>
                  </a:lnTo>
                  <a:lnTo>
                    <a:pt x="12785" y="3175"/>
                  </a:lnTo>
                  <a:lnTo>
                    <a:pt x="9768" y="4970"/>
                  </a:lnTo>
                  <a:lnTo>
                    <a:pt x="4884" y="9616"/>
                  </a:lnTo>
                  <a:lnTo>
                    <a:pt x="3053" y="12355"/>
                  </a:lnTo>
                  <a:lnTo>
                    <a:pt x="1831" y="15514"/>
                  </a:lnTo>
                  <a:lnTo>
                    <a:pt x="609" y="18671"/>
                  </a:lnTo>
                  <a:lnTo>
                    <a:pt x="0" y="22137"/>
                  </a:lnTo>
                  <a:lnTo>
                    <a:pt x="0" y="29467"/>
                  </a:lnTo>
                  <a:lnTo>
                    <a:pt x="462" y="32660"/>
                  </a:lnTo>
                  <a:lnTo>
                    <a:pt x="1386" y="35492"/>
                  </a:lnTo>
                  <a:lnTo>
                    <a:pt x="2312" y="38322"/>
                  </a:lnTo>
                  <a:lnTo>
                    <a:pt x="3773" y="40717"/>
                  </a:lnTo>
                  <a:lnTo>
                    <a:pt x="7771" y="44636"/>
                  </a:lnTo>
                  <a:lnTo>
                    <a:pt x="10397" y="46142"/>
                  </a:lnTo>
                  <a:lnTo>
                    <a:pt x="13655" y="47194"/>
                  </a:lnTo>
                  <a:lnTo>
                    <a:pt x="16911" y="48247"/>
                  </a:lnTo>
                  <a:lnTo>
                    <a:pt x="14931" y="29122"/>
                  </a:lnTo>
                  <a:lnTo>
                    <a:pt x="14210" y="26346"/>
                  </a:lnTo>
                  <a:lnTo>
                    <a:pt x="14210" y="23080"/>
                  </a:lnTo>
                  <a:lnTo>
                    <a:pt x="15043" y="20359"/>
                  </a:lnTo>
                  <a:lnTo>
                    <a:pt x="17595" y="16929"/>
                  </a:lnTo>
                  <a:lnTo>
                    <a:pt x="20167" y="15205"/>
                  </a:lnTo>
                  <a:lnTo>
                    <a:pt x="23572" y="14189"/>
                  </a:lnTo>
                  <a:lnTo>
                    <a:pt x="28087" y="13935"/>
                  </a:lnTo>
                  <a:lnTo>
                    <a:pt x="32565" y="14225"/>
                  </a:lnTo>
                  <a:lnTo>
                    <a:pt x="36266" y="15387"/>
                  </a:lnTo>
                  <a:lnTo>
                    <a:pt x="39023" y="17745"/>
                  </a:lnTo>
                  <a:lnTo>
                    <a:pt x="41151" y="20957"/>
                  </a:lnTo>
                  <a:lnTo>
                    <a:pt x="42335" y="25530"/>
                  </a:lnTo>
                  <a:lnTo>
                    <a:pt x="42631" y="28378"/>
                  </a:lnTo>
                  <a:lnTo>
                    <a:pt x="42631" y="31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3" name="object 94"/>
            <p:cNvSpPr/>
            <p:nvPr/>
          </p:nvSpPr>
          <p:spPr>
            <a:xfrm>
              <a:off x="6482330" y="4530959"/>
              <a:ext cx="10491" cy="19651"/>
            </a:xfrm>
            <a:custGeom>
              <a:avLst/>
              <a:gdLst/>
              <a:ahLst/>
              <a:cxnLst/>
              <a:rect l="l" t="t" r="r" b="b"/>
              <a:pathLst>
                <a:path w="10491" h="19651">
                  <a:moveTo>
                    <a:pt x="0" y="0"/>
                  </a:moveTo>
                  <a:lnTo>
                    <a:pt x="1979" y="19124"/>
                  </a:lnTo>
                  <a:lnTo>
                    <a:pt x="5902" y="19651"/>
                  </a:lnTo>
                  <a:lnTo>
                    <a:pt x="10491" y="19651"/>
                  </a:lnTo>
                  <a:lnTo>
                    <a:pt x="10010" y="5716"/>
                  </a:lnTo>
                  <a:lnTo>
                    <a:pt x="6328" y="5116"/>
                  </a:lnTo>
                  <a:lnTo>
                    <a:pt x="2275" y="3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4" name="object 78"/>
            <p:cNvSpPr/>
            <p:nvPr/>
          </p:nvSpPr>
          <p:spPr>
            <a:xfrm>
              <a:off x="4556089" y="4829319"/>
              <a:ext cx="1904203" cy="104515"/>
            </a:xfrm>
            <a:custGeom>
              <a:avLst/>
              <a:gdLst/>
              <a:ahLst/>
              <a:cxnLst/>
              <a:rect l="l" t="t" r="r" b="b"/>
              <a:pathLst>
                <a:path w="1904203" h="104515">
                  <a:moveTo>
                    <a:pt x="269999" y="2612"/>
                  </a:moveTo>
                  <a:lnTo>
                    <a:pt x="269888" y="1795"/>
                  </a:lnTo>
                  <a:lnTo>
                    <a:pt x="267315" y="273"/>
                  </a:lnTo>
                  <a:lnTo>
                    <a:pt x="264300" y="0"/>
                  </a:lnTo>
                  <a:lnTo>
                    <a:pt x="261487" y="0"/>
                  </a:lnTo>
                  <a:lnTo>
                    <a:pt x="258471" y="363"/>
                  </a:lnTo>
                  <a:lnTo>
                    <a:pt x="255789" y="2830"/>
                  </a:lnTo>
                  <a:lnTo>
                    <a:pt x="255789" y="34512"/>
                  </a:lnTo>
                  <a:lnTo>
                    <a:pt x="253124" y="32334"/>
                  </a:lnTo>
                  <a:lnTo>
                    <a:pt x="250459" y="30683"/>
                  </a:lnTo>
                  <a:lnTo>
                    <a:pt x="247796" y="29557"/>
                  </a:lnTo>
                  <a:lnTo>
                    <a:pt x="245131" y="28432"/>
                  </a:lnTo>
                  <a:lnTo>
                    <a:pt x="242133" y="27871"/>
                  </a:lnTo>
                  <a:lnTo>
                    <a:pt x="234657" y="27871"/>
                  </a:lnTo>
                  <a:lnTo>
                    <a:pt x="230976" y="28541"/>
                  </a:lnTo>
                  <a:lnTo>
                    <a:pt x="228145" y="50515"/>
                  </a:lnTo>
                  <a:lnTo>
                    <a:pt x="229440" y="47467"/>
                  </a:lnTo>
                  <a:lnTo>
                    <a:pt x="232882" y="43802"/>
                  </a:lnTo>
                  <a:lnTo>
                    <a:pt x="236286" y="42205"/>
                  </a:lnTo>
                  <a:lnTo>
                    <a:pt x="240690" y="41805"/>
                  </a:lnTo>
                  <a:lnTo>
                    <a:pt x="243354" y="41805"/>
                  </a:lnTo>
                  <a:lnTo>
                    <a:pt x="248295" y="43221"/>
                  </a:lnTo>
                  <a:lnTo>
                    <a:pt x="253198" y="45544"/>
                  </a:lnTo>
                  <a:lnTo>
                    <a:pt x="255789" y="47358"/>
                  </a:lnTo>
                  <a:lnTo>
                    <a:pt x="255789" y="63798"/>
                  </a:lnTo>
                  <a:lnTo>
                    <a:pt x="254234" y="64886"/>
                  </a:lnTo>
                  <a:lnTo>
                    <a:pt x="251514" y="66574"/>
                  </a:lnTo>
                  <a:lnTo>
                    <a:pt x="248942" y="67934"/>
                  </a:lnTo>
                  <a:lnTo>
                    <a:pt x="245205" y="69133"/>
                  </a:lnTo>
                  <a:lnTo>
                    <a:pt x="241614" y="69677"/>
                  </a:lnTo>
                  <a:lnTo>
                    <a:pt x="237840" y="69677"/>
                  </a:lnTo>
                  <a:lnTo>
                    <a:pt x="234139" y="68479"/>
                  </a:lnTo>
                  <a:lnTo>
                    <a:pt x="231198" y="66610"/>
                  </a:lnTo>
                  <a:lnTo>
                    <a:pt x="229199" y="63925"/>
                  </a:lnTo>
                  <a:lnTo>
                    <a:pt x="229274" y="82886"/>
                  </a:lnTo>
                  <a:lnTo>
                    <a:pt x="233029" y="83612"/>
                  </a:lnTo>
                  <a:lnTo>
                    <a:pt x="241467" y="83612"/>
                  </a:lnTo>
                  <a:lnTo>
                    <a:pt x="245112" y="82850"/>
                  </a:lnTo>
                  <a:lnTo>
                    <a:pt x="248405" y="81326"/>
                  </a:lnTo>
                  <a:lnTo>
                    <a:pt x="251700" y="79801"/>
                  </a:lnTo>
                  <a:lnTo>
                    <a:pt x="254863" y="77660"/>
                  </a:lnTo>
                  <a:lnTo>
                    <a:pt x="257897" y="74903"/>
                  </a:lnTo>
                  <a:lnTo>
                    <a:pt x="257897" y="81108"/>
                  </a:lnTo>
                  <a:lnTo>
                    <a:pt x="258453" y="82577"/>
                  </a:lnTo>
                  <a:lnTo>
                    <a:pt x="261062" y="83503"/>
                  </a:lnTo>
                  <a:lnTo>
                    <a:pt x="266946" y="83503"/>
                  </a:lnTo>
                  <a:lnTo>
                    <a:pt x="269999" y="81217"/>
                  </a:lnTo>
                  <a:lnTo>
                    <a:pt x="269999" y="2612"/>
                  </a:lnTo>
                  <a:close/>
                </a:path>
                <a:path w="1904203" h="104515">
                  <a:moveTo>
                    <a:pt x="284209" y="56395"/>
                  </a:moveTo>
                  <a:lnTo>
                    <a:pt x="284209" y="60024"/>
                  </a:lnTo>
                  <a:lnTo>
                    <a:pt x="284653" y="63507"/>
                  </a:lnTo>
                  <a:lnTo>
                    <a:pt x="285541" y="66846"/>
                  </a:lnTo>
                  <a:lnTo>
                    <a:pt x="286430" y="70185"/>
                  </a:lnTo>
                  <a:lnTo>
                    <a:pt x="287836" y="73088"/>
                  </a:lnTo>
                  <a:lnTo>
                    <a:pt x="289760" y="75556"/>
                  </a:lnTo>
                  <a:lnTo>
                    <a:pt x="294182" y="79983"/>
                  </a:lnTo>
                  <a:lnTo>
                    <a:pt x="297254" y="81434"/>
                  </a:lnTo>
                  <a:lnTo>
                    <a:pt x="300325" y="82886"/>
                  </a:lnTo>
                  <a:lnTo>
                    <a:pt x="300252" y="63925"/>
                  </a:lnTo>
                  <a:lnTo>
                    <a:pt x="299086" y="60750"/>
                  </a:lnTo>
                  <a:lnTo>
                    <a:pt x="298420" y="57339"/>
                  </a:lnTo>
                  <a:lnTo>
                    <a:pt x="298420" y="53781"/>
                  </a:lnTo>
                  <a:lnTo>
                    <a:pt x="299198" y="50515"/>
                  </a:lnTo>
                  <a:lnTo>
                    <a:pt x="302028" y="28541"/>
                  </a:lnTo>
                  <a:lnTo>
                    <a:pt x="298809" y="29885"/>
                  </a:lnTo>
                  <a:lnTo>
                    <a:pt x="295588" y="31228"/>
                  </a:lnTo>
                  <a:lnTo>
                    <a:pt x="292906" y="33133"/>
                  </a:lnTo>
                  <a:lnTo>
                    <a:pt x="288613" y="38068"/>
                  </a:lnTo>
                  <a:lnTo>
                    <a:pt x="286985" y="41061"/>
                  </a:lnTo>
                  <a:lnTo>
                    <a:pt x="285874" y="44582"/>
                  </a:lnTo>
                  <a:lnTo>
                    <a:pt x="284764" y="48102"/>
                  </a:lnTo>
                  <a:lnTo>
                    <a:pt x="284209" y="52040"/>
                  </a:lnTo>
                  <a:lnTo>
                    <a:pt x="284209" y="56395"/>
                  </a:lnTo>
                  <a:close/>
                </a:path>
                <a:path w="1904203" h="104515">
                  <a:moveTo>
                    <a:pt x="341052" y="2612"/>
                  </a:moveTo>
                  <a:lnTo>
                    <a:pt x="340940" y="1795"/>
                  </a:lnTo>
                  <a:lnTo>
                    <a:pt x="338368" y="273"/>
                  </a:lnTo>
                  <a:lnTo>
                    <a:pt x="335352" y="0"/>
                  </a:lnTo>
                  <a:lnTo>
                    <a:pt x="332540" y="0"/>
                  </a:lnTo>
                  <a:lnTo>
                    <a:pt x="329524" y="363"/>
                  </a:lnTo>
                  <a:lnTo>
                    <a:pt x="326840" y="2830"/>
                  </a:lnTo>
                  <a:lnTo>
                    <a:pt x="326840" y="34512"/>
                  </a:lnTo>
                  <a:lnTo>
                    <a:pt x="324176" y="32334"/>
                  </a:lnTo>
                  <a:lnTo>
                    <a:pt x="321511" y="30683"/>
                  </a:lnTo>
                  <a:lnTo>
                    <a:pt x="318847" y="29557"/>
                  </a:lnTo>
                  <a:lnTo>
                    <a:pt x="316183" y="28432"/>
                  </a:lnTo>
                  <a:lnTo>
                    <a:pt x="313185" y="27871"/>
                  </a:lnTo>
                  <a:lnTo>
                    <a:pt x="305710" y="27871"/>
                  </a:lnTo>
                  <a:lnTo>
                    <a:pt x="302028" y="28541"/>
                  </a:lnTo>
                  <a:lnTo>
                    <a:pt x="299198" y="50515"/>
                  </a:lnTo>
                  <a:lnTo>
                    <a:pt x="300493" y="47467"/>
                  </a:lnTo>
                  <a:lnTo>
                    <a:pt x="303933" y="43802"/>
                  </a:lnTo>
                  <a:lnTo>
                    <a:pt x="307338" y="42205"/>
                  </a:lnTo>
                  <a:lnTo>
                    <a:pt x="311743" y="41805"/>
                  </a:lnTo>
                  <a:lnTo>
                    <a:pt x="314407" y="41805"/>
                  </a:lnTo>
                  <a:lnTo>
                    <a:pt x="319347" y="43221"/>
                  </a:lnTo>
                  <a:lnTo>
                    <a:pt x="324250" y="45544"/>
                  </a:lnTo>
                  <a:lnTo>
                    <a:pt x="326840" y="47358"/>
                  </a:lnTo>
                  <a:lnTo>
                    <a:pt x="326840" y="63798"/>
                  </a:lnTo>
                  <a:lnTo>
                    <a:pt x="325287" y="64886"/>
                  </a:lnTo>
                  <a:lnTo>
                    <a:pt x="322567" y="66574"/>
                  </a:lnTo>
                  <a:lnTo>
                    <a:pt x="319995" y="67934"/>
                  </a:lnTo>
                  <a:lnTo>
                    <a:pt x="316257" y="69133"/>
                  </a:lnTo>
                  <a:lnTo>
                    <a:pt x="312667" y="69677"/>
                  </a:lnTo>
                  <a:lnTo>
                    <a:pt x="308893" y="69677"/>
                  </a:lnTo>
                  <a:lnTo>
                    <a:pt x="305192" y="68479"/>
                  </a:lnTo>
                  <a:lnTo>
                    <a:pt x="302249" y="66610"/>
                  </a:lnTo>
                  <a:lnTo>
                    <a:pt x="300252" y="63925"/>
                  </a:lnTo>
                  <a:lnTo>
                    <a:pt x="300325" y="82886"/>
                  </a:lnTo>
                  <a:lnTo>
                    <a:pt x="304082" y="83612"/>
                  </a:lnTo>
                  <a:lnTo>
                    <a:pt x="312519" y="83612"/>
                  </a:lnTo>
                  <a:lnTo>
                    <a:pt x="316165" y="82850"/>
                  </a:lnTo>
                  <a:lnTo>
                    <a:pt x="319458" y="81326"/>
                  </a:lnTo>
                  <a:lnTo>
                    <a:pt x="322751" y="79801"/>
                  </a:lnTo>
                  <a:lnTo>
                    <a:pt x="325916" y="77660"/>
                  </a:lnTo>
                  <a:lnTo>
                    <a:pt x="328950" y="74903"/>
                  </a:lnTo>
                  <a:lnTo>
                    <a:pt x="328950" y="81108"/>
                  </a:lnTo>
                  <a:lnTo>
                    <a:pt x="329505" y="82577"/>
                  </a:lnTo>
                  <a:lnTo>
                    <a:pt x="332113" y="83503"/>
                  </a:lnTo>
                  <a:lnTo>
                    <a:pt x="337999" y="83503"/>
                  </a:lnTo>
                  <a:lnTo>
                    <a:pt x="341052" y="81217"/>
                  </a:lnTo>
                  <a:lnTo>
                    <a:pt x="341052" y="2612"/>
                  </a:lnTo>
                  <a:close/>
                </a:path>
                <a:path w="1904203" h="104515">
                  <a:moveTo>
                    <a:pt x="355372" y="82015"/>
                  </a:moveTo>
                  <a:lnTo>
                    <a:pt x="358037" y="83339"/>
                  </a:lnTo>
                  <a:lnTo>
                    <a:pt x="360960" y="83612"/>
                  </a:lnTo>
                  <a:lnTo>
                    <a:pt x="363773" y="83612"/>
                  </a:lnTo>
                  <a:lnTo>
                    <a:pt x="366697" y="83339"/>
                  </a:lnTo>
                  <a:lnTo>
                    <a:pt x="369472" y="81326"/>
                  </a:lnTo>
                  <a:lnTo>
                    <a:pt x="369361" y="29577"/>
                  </a:lnTo>
                  <a:lnTo>
                    <a:pt x="366697" y="28143"/>
                  </a:lnTo>
                  <a:lnTo>
                    <a:pt x="363773" y="27871"/>
                  </a:lnTo>
                  <a:lnTo>
                    <a:pt x="360960" y="27871"/>
                  </a:lnTo>
                  <a:lnTo>
                    <a:pt x="358037" y="28143"/>
                  </a:lnTo>
                  <a:lnTo>
                    <a:pt x="355262" y="30266"/>
                  </a:lnTo>
                  <a:lnTo>
                    <a:pt x="355372" y="82015"/>
                  </a:lnTo>
                  <a:close/>
                </a:path>
                <a:path w="1904203" h="104515">
                  <a:moveTo>
                    <a:pt x="355262" y="11431"/>
                  </a:moveTo>
                  <a:lnTo>
                    <a:pt x="355262" y="16657"/>
                  </a:lnTo>
                  <a:lnTo>
                    <a:pt x="355983" y="18453"/>
                  </a:lnTo>
                  <a:lnTo>
                    <a:pt x="358870" y="20412"/>
                  </a:lnTo>
                  <a:lnTo>
                    <a:pt x="361664" y="20902"/>
                  </a:lnTo>
                  <a:lnTo>
                    <a:pt x="369953" y="20902"/>
                  </a:lnTo>
                  <a:lnTo>
                    <a:pt x="372784" y="20394"/>
                  </a:lnTo>
                  <a:lnTo>
                    <a:pt x="374302" y="19378"/>
                  </a:lnTo>
                  <a:lnTo>
                    <a:pt x="376577" y="16512"/>
                  </a:lnTo>
                  <a:lnTo>
                    <a:pt x="376577" y="13826"/>
                  </a:lnTo>
                  <a:lnTo>
                    <a:pt x="375837" y="9508"/>
                  </a:lnTo>
                  <a:lnTo>
                    <a:pt x="372877" y="7475"/>
                  </a:lnTo>
                  <a:lnTo>
                    <a:pt x="370102" y="6967"/>
                  </a:lnTo>
                  <a:lnTo>
                    <a:pt x="361812" y="6967"/>
                  </a:lnTo>
                  <a:lnTo>
                    <a:pt x="358962" y="7494"/>
                  </a:lnTo>
                  <a:lnTo>
                    <a:pt x="357482" y="8547"/>
                  </a:lnTo>
                  <a:lnTo>
                    <a:pt x="355262" y="11431"/>
                  </a:lnTo>
                  <a:close/>
                </a:path>
                <a:path w="1904203" h="104515">
                  <a:moveTo>
                    <a:pt x="386365" y="14207"/>
                  </a:moveTo>
                  <a:lnTo>
                    <a:pt x="383683" y="16330"/>
                  </a:lnTo>
                  <a:lnTo>
                    <a:pt x="383683" y="27871"/>
                  </a:lnTo>
                  <a:lnTo>
                    <a:pt x="378576" y="27871"/>
                  </a:lnTo>
                  <a:lnTo>
                    <a:pt x="377262" y="28795"/>
                  </a:lnTo>
                  <a:lnTo>
                    <a:pt x="376688" y="31517"/>
                  </a:lnTo>
                  <a:lnTo>
                    <a:pt x="376577" y="37378"/>
                  </a:lnTo>
                  <a:lnTo>
                    <a:pt x="376744" y="39175"/>
                  </a:lnTo>
                  <a:lnTo>
                    <a:pt x="378465" y="41805"/>
                  </a:lnTo>
                  <a:lnTo>
                    <a:pt x="383683" y="41805"/>
                  </a:lnTo>
                  <a:lnTo>
                    <a:pt x="383683" y="69386"/>
                  </a:lnTo>
                  <a:lnTo>
                    <a:pt x="384016" y="71945"/>
                  </a:lnTo>
                  <a:lnTo>
                    <a:pt x="385348" y="76227"/>
                  </a:lnTo>
                  <a:lnTo>
                    <a:pt x="387790" y="79420"/>
                  </a:lnTo>
                  <a:lnTo>
                    <a:pt x="390973" y="81889"/>
                  </a:lnTo>
                  <a:lnTo>
                    <a:pt x="395265" y="83267"/>
                  </a:lnTo>
                  <a:lnTo>
                    <a:pt x="397819" y="83612"/>
                  </a:lnTo>
                  <a:lnTo>
                    <a:pt x="402870" y="83540"/>
                  </a:lnTo>
                  <a:lnTo>
                    <a:pt x="406016" y="83068"/>
                  </a:lnTo>
                  <a:lnTo>
                    <a:pt x="408680" y="82360"/>
                  </a:lnTo>
                  <a:lnTo>
                    <a:pt x="411271" y="80455"/>
                  </a:lnTo>
                  <a:lnTo>
                    <a:pt x="411993" y="77697"/>
                  </a:lnTo>
                  <a:lnTo>
                    <a:pt x="412104" y="74249"/>
                  </a:lnTo>
                  <a:lnTo>
                    <a:pt x="411937" y="71201"/>
                  </a:lnTo>
                  <a:lnTo>
                    <a:pt x="410438" y="68262"/>
                  </a:lnTo>
                  <a:lnTo>
                    <a:pt x="407700" y="69151"/>
                  </a:lnTo>
                  <a:lnTo>
                    <a:pt x="405036" y="69677"/>
                  </a:lnTo>
                  <a:lnTo>
                    <a:pt x="401853" y="69677"/>
                  </a:lnTo>
                  <a:lnTo>
                    <a:pt x="398355" y="66683"/>
                  </a:lnTo>
                  <a:lnTo>
                    <a:pt x="397893" y="62491"/>
                  </a:lnTo>
                  <a:lnTo>
                    <a:pt x="397893" y="41805"/>
                  </a:lnTo>
                  <a:lnTo>
                    <a:pt x="409773" y="41805"/>
                  </a:lnTo>
                  <a:lnTo>
                    <a:pt x="411493" y="40227"/>
                  </a:lnTo>
                  <a:lnTo>
                    <a:pt x="412104" y="37378"/>
                  </a:lnTo>
                  <a:lnTo>
                    <a:pt x="412104" y="33531"/>
                  </a:lnTo>
                  <a:lnTo>
                    <a:pt x="411826" y="30610"/>
                  </a:lnTo>
                  <a:lnTo>
                    <a:pt x="409661" y="27871"/>
                  </a:lnTo>
                  <a:lnTo>
                    <a:pt x="397893" y="27871"/>
                  </a:lnTo>
                  <a:lnTo>
                    <a:pt x="397783" y="15622"/>
                  </a:lnTo>
                  <a:lnTo>
                    <a:pt x="395210" y="14207"/>
                  </a:lnTo>
                  <a:lnTo>
                    <a:pt x="392195" y="13935"/>
                  </a:lnTo>
                  <a:lnTo>
                    <a:pt x="389381" y="13935"/>
                  </a:lnTo>
                  <a:lnTo>
                    <a:pt x="386365" y="14207"/>
                  </a:lnTo>
                  <a:close/>
                </a:path>
                <a:path w="1904203" h="104515">
                  <a:moveTo>
                    <a:pt x="426425" y="82015"/>
                  </a:moveTo>
                  <a:lnTo>
                    <a:pt x="429089" y="83339"/>
                  </a:lnTo>
                  <a:lnTo>
                    <a:pt x="432013" y="83612"/>
                  </a:lnTo>
                  <a:lnTo>
                    <a:pt x="434826" y="83612"/>
                  </a:lnTo>
                  <a:lnTo>
                    <a:pt x="437749" y="83339"/>
                  </a:lnTo>
                  <a:lnTo>
                    <a:pt x="440524" y="81326"/>
                  </a:lnTo>
                  <a:lnTo>
                    <a:pt x="440414" y="29577"/>
                  </a:lnTo>
                  <a:lnTo>
                    <a:pt x="437749" y="28143"/>
                  </a:lnTo>
                  <a:lnTo>
                    <a:pt x="434826" y="27871"/>
                  </a:lnTo>
                  <a:lnTo>
                    <a:pt x="432013" y="27871"/>
                  </a:lnTo>
                  <a:lnTo>
                    <a:pt x="429089" y="28143"/>
                  </a:lnTo>
                  <a:lnTo>
                    <a:pt x="426314" y="30266"/>
                  </a:lnTo>
                  <a:lnTo>
                    <a:pt x="426425" y="82015"/>
                  </a:lnTo>
                  <a:close/>
                </a:path>
                <a:path w="1904203" h="104515">
                  <a:moveTo>
                    <a:pt x="426314" y="11431"/>
                  </a:moveTo>
                  <a:lnTo>
                    <a:pt x="426314" y="16657"/>
                  </a:lnTo>
                  <a:lnTo>
                    <a:pt x="427036" y="18453"/>
                  </a:lnTo>
                  <a:lnTo>
                    <a:pt x="429922" y="20412"/>
                  </a:lnTo>
                  <a:lnTo>
                    <a:pt x="432716" y="20902"/>
                  </a:lnTo>
                  <a:lnTo>
                    <a:pt x="441006" y="20902"/>
                  </a:lnTo>
                  <a:lnTo>
                    <a:pt x="443837" y="20394"/>
                  </a:lnTo>
                  <a:lnTo>
                    <a:pt x="445354" y="19378"/>
                  </a:lnTo>
                  <a:lnTo>
                    <a:pt x="447630" y="16512"/>
                  </a:lnTo>
                  <a:lnTo>
                    <a:pt x="447630" y="13826"/>
                  </a:lnTo>
                  <a:lnTo>
                    <a:pt x="446890" y="9508"/>
                  </a:lnTo>
                  <a:lnTo>
                    <a:pt x="443929" y="7475"/>
                  </a:lnTo>
                  <a:lnTo>
                    <a:pt x="441153" y="6967"/>
                  </a:lnTo>
                  <a:lnTo>
                    <a:pt x="432864" y="6967"/>
                  </a:lnTo>
                  <a:lnTo>
                    <a:pt x="430015" y="7494"/>
                  </a:lnTo>
                  <a:lnTo>
                    <a:pt x="428534" y="8547"/>
                  </a:lnTo>
                  <a:lnTo>
                    <a:pt x="426314" y="11431"/>
                  </a:lnTo>
                  <a:close/>
                </a:path>
                <a:path w="1904203" h="104515">
                  <a:moveTo>
                    <a:pt x="470148" y="62945"/>
                  </a:moveTo>
                  <a:lnTo>
                    <a:pt x="469186" y="59535"/>
                  </a:lnTo>
                  <a:lnTo>
                    <a:pt x="468946" y="55741"/>
                  </a:lnTo>
                  <a:lnTo>
                    <a:pt x="470166" y="81761"/>
                  </a:lnTo>
                  <a:lnTo>
                    <a:pt x="473645" y="82995"/>
                  </a:lnTo>
                  <a:lnTo>
                    <a:pt x="477753" y="83612"/>
                  </a:lnTo>
                  <a:lnTo>
                    <a:pt x="487375" y="83612"/>
                  </a:lnTo>
                  <a:lnTo>
                    <a:pt x="491648" y="82922"/>
                  </a:lnTo>
                  <a:lnTo>
                    <a:pt x="491242" y="68135"/>
                  </a:lnTo>
                  <a:lnTo>
                    <a:pt x="487615" y="69368"/>
                  </a:lnTo>
                  <a:lnTo>
                    <a:pt x="483045" y="69677"/>
                  </a:lnTo>
                  <a:lnTo>
                    <a:pt x="480381" y="69677"/>
                  </a:lnTo>
                  <a:lnTo>
                    <a:pt x="476272" y="68643"/>
                  </a:lnTo>
                  <a:lnTo>
                    <a:pt x="471943" y="65703"/>
                  </a:lnTo>
                  <a:lnTo>
                    <a:pt x="470148" y="62945"/>
                  </a:lnTo>
                  <a:close/>
                </a:path>
                <a:path w="1904203" h="104515">
                  <a:moveTo>
                    <a:pt x="466688" y="80528"/>
                  </a:moveTo>
                  <a:lnTo>
                    <a:pt x="470166" y="81761"/>
                  </a:lnTo>
                  <a:lnTo>
                    <a:pt x="468946" y="55741"/>
                  </a:lnTo>
                  <a:lnTo>
                    <a:pt x="469242" y="51622"/>
                  </a:lnTo>
                  <a:lnTo>
                    <a:pt x="470425" y="48211"/>
                  </a:lnTo>
                  <a:lnTo>
                    <a:pt x="472442" y="45507"/>
                  </a:lnTo>
                  <a:lnTo>
                    <a:pt x="475070" y="43348"/>
                  </a:lnTo>
                  <a:lnTo>
                    <a:pt x="478697" y="42114"/>
                  </a:lnTo>
                  <a:lnTo>
                    <a:pt x="483266" y="41805"/>
                  </a:lnTo>
                  <a:lnTo>
                    <a:pt x="486006" y="41805"/>
                  </a:lnTo>
                  <a:lnTo>
                    <a:pt x="490095" y="42839"/>
                  </a:lnTo>
                  <a:lnTo>
                    <a:pt x="494424" y="45779"/>
                  </a:lnTo>
                  <a:lnTo>
                    <a:pt x="496256" y="48538"/>
                  </a:lnTo>
                  <a:lnTo>
                    <a:pt x="497145" y="51949"/>
                  </a:lnTo>
                  <a:lnTo>
                    <a:pt x="497366" y="55850"/>
                  </a:lnTo>
                  <a:lnTo>
                    <a:pt x="497089" y="59969"/>
                  </a:lnTo>
                  <a:lnTo>
                    <a:pt x="495979" y="63380"/>
                  </a:lnTo>
                  <a:lnTo>
                    <a:pt x="493924" y="66029"/>
                  </a:lnTo>
                  <a:lnTo>
                    <a:pt x="491242" y="68135"/>
                  </a:lnTo>
                  <a:lnTo>
                    <a:pt x="491648" y="82922"/>
                  </a:lnTo>
                  <a:lnTo>
                    <a:pt x="495312" y="81544"/>
                  </a:lnTo>
                  <a:lnTo>
                    <a:pt x="498976" y="80164"/>
                  </a:lnTo>
                  <a:lnTo>
                    <a:pt x="502010" y="78223"/>
                  </a:lnTo>
                  <a:lnTo>
                    <a:pt x="506821" y="73215"/>
                  </a:lnTo>
                  <a:lnTo>
                    <a:pt x="508617" y="70220"/>
                  </a:lnTo>
                  <a:lnTo>
                    <a:pt x="509800" y="66737"/>
                  </a:lnTo>
                  <a:lnTo>
                    <a:pt x="510985" y="63253"/>
                  </a:lnTo>
                  <a:lnTo>
                    <a:pt x="511577" y="59406"/>
                  </a:lnTo>
                  <a:lnTo>
                    <a:pt x="511577" y="50843"/>
                  </a:lnTo>
                  <a:lnTo>
                    <a:pt x="511022" y="46959"/>
                  </a:lnTo>
                  <a:lnTo>
                    <a:pt x="509912" y="43548"/>
                  </a:lnTo>
                  <a:lnTo>
                    <a:pt x="508801" y="40137"/>
                  </a:lnTo>
                  <a:lnTo>
                    <a:pt x="507099" y="37270"/>
                  </a:lnTo>
                  <a:lnTo>
                    <a:pt x="502511" y="32625"/>
                  </a:lnTo>
                  <a:lnTo>
                    <a:pt x="499624" y="30864"/>
                  </a:lnTo>
                  <a:lnTo>
                    <a:pt x="496145" y="29667"/>
                  </a:lnTo>
                  <a:lnTo>
                    <a:pt x="492667" y="28469"/>
                  </a:lnTo>
                  <a:lnTo>
                    <a:pt x="488558" y="27871"/>
                  </a:lnTo>
                  <a:lnTo>
                    <a:pt x="478937" y="27871"/>
                  </a:lnTo>
                  <a:lnTo>
                    <a:pt x="474681" y="28561"/>
                  </a:lnTo>
                  <a:lnTo>
                    <a:pt x="471055" y="29940"/>
                  </a:lnTo>
                  <a:lnTo>
                    <a:pt x="467428" y="31318"/>
                  </a:lnTo>
                  <a:lnTo>
                    <a:pt x="464412" y="33240"/>
                  </a:lnTo>
                  <a:lnTo>
                    <a:pt x="459601" y="38177"/>
                  </a:lnTo>
                  <a:lnTo>
                    <a:pt x="457788" y="41170"/>
                  </a:lnTo>
                  <a:lnTo>
                    <a:pt x="456567" y="44691"/>
                  </a:lnTo>
                  <a:lnTo>
                    <a:pt x="455345" y="48211"/>
                  </a:lnTo>
                  <a:lnTo>
                    <a:pt x="454734" y="52076"/>
                  </a:lnTo>
                  <a:lnTo>
                    <a:pt x="454734" y="60641"/>
                  </a:lnTo>
                  <a:lnTo>
                    <a:pt x="455289" y="64505"/>
                  </a:lnTo>
                  <a:lnTo>
                    <a:pt x="456401" y="67881"/>
                  </a:lnTo>
                  <a:lnTo>
                    <a:pt x="457511" y="71255"/>
                  </a:lnTo>
                  <a:lnTo>
                    <a:pt x="459212" y="74104"/>
                  </a:lnTo>
                  <a:lnTo>
                    <a:pt x="463802" y="78750"/>
                  </a:lnTo>
                  <a:lnTo>
                    <a:pt x="466688" y="80528"/>
                  </a:lnTo>
                  <a:close/>
                </a:path>
                <a:path w="1904203" h="104515">
                  <a:moveTo>
                    <a:pt x="525899" y="82015"/>
                  </a:moveTo>
                  <a:lnTo>
                    <a:pt x="528563" y="83339"/>
                  </a:lnTo>
                  <a:lnTo>
                    <a:pt x="531487" y="83612"/>
                  </a:lnTo>
                  <a:lnTo>
                    <a:pt x="534299" y="83612"/>
                  </a:lnTo>
                  <a:lnTo>
                    <a:pt x="537222" y="83431"/>
                  </a:lnTo>
                  <a:lnTo>
                    <a:pt x="539998" y="81434"/>
                  </a:lnTo>
                  <a:lnTo>
                    <a:pt x="539998" y="49209"/>
                  </a:lnTo>
                  <a:lnTo>
                    <a:pt x="544216" y="44982"/>
                  </a:lnTo>
                  <a:lnTo>
                    <a:pt x="548213" y="42442"/>
                  </a:lnTo>
                  <a:lnTo>
                    <a:pt x="552099" y="41805"/>
                  </a:lnTo>
                  <a:lnTo>
                    <a:pt x="555023" y="42061"/>
                  </a:lnTo>
                  <a:lnTo>
                    <a:pt x="558352" y="43821"/>
                  </a:lnTo>
                  <a:lnTo>
                    <a:pt x="560388" y="46941"/>
                  </a:lnTo>
                  <a:lnTo>
                    <a:pt x="561129" y="49626"/>
                  </a:lnTo>
                  <a:lnTo>
                    <a:pt x="561314" y="53781"/>
                  </a:lnTo>
                  <a:lnTo>
                    <a:pt x="561425" y="82124"/>
                  </a:lnTo>
                  <a:lnTo>
                    <a:pt x="563996" y="83431"/>
                  </a:lnTo>
                  <a:lnTo>
                    <a:pt x="567013" y="83612"/>
                  </a:lnTo>
                  <a:lnTo>
                    <a:pt x="569826" y="83612"/>
                  </a:lnTo>
                  <a:lnTo>
                    <a:pt x="572841" y="83339"/>
                  </a:lnTo>
                  <a:lnTo>
                    <a:pt x="575524" y="81326"/>
                  </a:lnTo>
                  <a:lnTo>
                    <a:pt x="575524" y="46668"/>
                  </a:lnTo>
                  <a:lnTo>
                    <a:pt x="575191" y="43548"/>
                  </a:lnTo>
                  <a:lnTo>
                    <a:pt x="574525" y="40934"/>
                  </a:lnTo>
                  <a:lnTo>
                    <a:pt x="573859" y="38322"/>
                  </a:lnTo>
                  <a:lnTo>
                    <a:pt x="571249" y="34131"/>
                  </a:lnTo>
                  <a:lnTo>
                    <a:pt x="567734" y="30683"/>
                  </a:lnTo>
                  <a:lnTo>
                    <a:pt x="562775" y="28432"/>
                  </a:lnTo>
                  <a:lnTo>
                    <a:pt x="559760" y="27871"/>
                  </a:lnTo>
                  <a:lnTo>
                    <a:pt x="552950" y="27871"/>
                  </a:lnTo>
                  <a:lnTo>
                    <a:pt x="549804" y="28541"/>
                  </a:lnTo>
                  <a:lnTo>
                    <a:pt x="546770" y="29885"/>
                  </a:lnTo>
                  <a:lnTo>
                    <a:pt x="543736" y="31228"/>
                  </a:lnTo>
                  <a:lnTo>
                    <a:pt x="540774" y="33277"/>
                  </a:lnTo>
                  <a:lnTo>
                    <a:pt x="537888" y="36036"/>
                  </a:lnTo>
                  <a:lnTo>
                    <a:pt x="537888" y="30157"/>
                  </a:lnTo>
                  <a:lnTo>
                    <a:pt x="537425" y="28886"/>
                  </a:lnTo>
                  <a:lnTo>
                    <a:pt x="534836" y="28033"/>
                  </a:lnTo>
                  <a:lnTo>
                    <a:pt x="531893" y="27871"/>
                  </a:lnTo>
                  <a:lnTo>
                    <a:pt x="528951" y="28033"/>
                  </a:lnTo>
                  <a:lnTo>
                    <a:pt x="525787" y="30157"/>
                  </a:lnTo>
                  <a:lnTo>
                    <a:pt x="525899" y="82015"/>
                  </a:lnTo>
                  <a:close/>
                </a:path>
                <a:path w="1904203" h="104515">
                  <a:moveTo>
                    <a:pt x="619932" y="69677"/>
                  </a:moveTo>
                  <a:lnTo>
                    <a:pt x="617119" y="69677"/>
                  </a:lnTo>
                  <a:lnTo>
                    <a:pt x="617156" y="83612"/>
                  </a:lnTo>
                  <a:lnTo>
                    <a:pt x="620708" y="83612"/>
                  </a:lnTo>
                  <a:lnTo>
                    <a:pt x="624465" y="69441"/>
                  </a:lnTo>
                  <a:lnTo>
                    <a:pt x="619932" y="69677"/>
                  </a:lnTo>
                  <a:close/>
                </a:path>
                <a:path w="1904203" h="104515">
                  <a:moveTo>
                    <a:pt x="596840" y="66629"/>
                  </a:moveTo>
                  <a:lnTo>
                    <a:pt x="596840" y="69460"/>
                  </a:lnTo>
                  <a:lnTo>
                    <a:pt x="597339" y="71927"/>
                  </a:lnTo>
                  <a:lnTo>
                    <a:pt x="599338" y="76136"/>
                  </a:lnTo>
                  <a:lnTo>
                    <a:pt x="602557" y="79311"/>
                  </a:lnTo>
                  <a:lnTo>
                    <a:pt x="606517" y="81798"/>
                  </a:lnTo>
                  <a:lnTo>
                    <a:pt x="611475" y="83249"/>
                  </a:lnTo>
                  <a:lnTo>
                    <a:pt x="614196" y="83612"/>
                  </a:lnTo>
                  <a:lnTo>
                    <a:pt x="617156" y="83612"/>
                  </a:lnTo>
                  <a:lnTo>
                    <a:pt x="617119" y="69677"/>
                  </a:lnTo>
                  <a:lnTo>
                    <a:pt x="614936" y="69386"/>
                  </a:lnTo>
                  <a:lnTo>
                    <a:pt x="611050" y="67426"/>
                  </a:lnTo>
                  <a:lnTo>
                    <a:pt x="612438" y="64361"/>
                  </a:lnTo>
                  <a:lnTo>
                    <a:pt x="615675" y="63308"/>
                  </a:lnTo>
                  <a:lnTo>
                    <a:pt x="619099" y="62927"/>
                  </a:lnTo>
                  <a:lnTo>
                    <a:pt x="623299" y="62710"/>
                  </a:lnTo>
                  <a:lnTo>
                    <a:pt x="632366" y="62710"/>
                  </a:lnTo>
                  <a:lnTo>
                    <a:pt x="632366" y="66846"/>
                  </a:lnTo>
                  <a:lnTo>
                    <a:pt x="628388" y="68497"/>
                  </a:lnTo>
                  <a:lnTo>
                    <a:pt x="624465" y="69441"/>
                  </a:lnTo>
                  <a:lnTo>
                    <a:pt x="620708" y="83612"/>
                  </a:lnTo>
                  <a:lnTo>
                    <a:pt x="623947" y="83122"/>
                  </a:lnTo>
                  <a:lnTo>
                    <a:pt x="626870" y="82143"/>
                  </a:lnTo>
                  <a:lnTo>
                    <a:pt x="629794" y="81163"/>
                  </a:lnTo>
                  <a:lnTo>
                    <a:pt x="632404" y="79475"/>
                  </a:lnTo>
                  <a:lnTo>
                    <a:pt x="634697" y="77080"/>
                  </a:lnTo>
                  <a:lnTo>
                    <a:pt x="634697" y="81434"/>
                  </a:lnTo>
                  <a:lnTo>
                    <a:pt x="634864" y="82360"/>
                  </a:lnTo>
                  <a:lnTo>
                    <a:pt x="637639" y="83540"/>
                  </a:lnTo>
                  <a:lnTo>
                    <a:pt x="643431" y="83540"/>
                  </a:lnTo>
                  <a:lnTo>
                    <a:pt x="646577" y="81544"/>
                  </a:lnTo>
                  <a:lnTo>
                    <a:pt x="646577" y="44274"/>
                  </a:lnTo>
                  <a:lnTo>
                    <a:pt x="646095" y="41297"/>
                  </a:lnTo>
                  <a:lnTo>
                    <a:pt x="645133" y="38757"/>
                  </a:lnTo>
                  <a:lnTo>
                    <a:pt x="642654" y="34149"/>
                  </a:lnTo>
                  <a:lnTo>
                    <a:pt x="638509" y="30956"/>
                  </a:lnTo>
                  <a:lnTo>
                    <a:pt x="635863" y="29776"/>
                  </a:lnTo>
                  <a:lnTo>
                    <a:pt x="632644" y="29014"/>
                  </a:lnTo>
                  <a:lnTo>
                    <a:pt x="629424" y="28252"/>
                  </a:lnTo>
                  <a:lnTo>
                    <a:pt x="625557" y="27871"/>
                  </a:lnTo>
                  <a:lnTo>
                    <a:pt x="618451" y="27871"/>
                  </a:lnTo>
                  <a:lnTo>
                    <a:pt x="613548" y="28252"/>
                  </a:lnTo>
                  <a:lnTo>
                    <a:pt x="608923" y="28850"/>
                  </a:lnTo>
                  <a:lnTo>
                    <a:pt x="604852" y="29721"/>
                  </a:lnTo>
                  <a:lnTo>
                    <a:pt x="601558" y="30646"/>
                  </a:lnTo>
                  <a:lnTo>
                    <a:pt x="598394" y="32388"/>
                  </a:lnTo>
                  <a:lnTo>
                    <a:pt x="596950" y="35509"/>
                  </a:lnTo>
                  <a:lnTo>
                    <a:pt x="596840" y="38105"/>
                  </a:lnTo>
                  <a:lnTo>
                    <a:pt x="597062" y="41098"/>
                  </a:lnTo>
                  <a:lnTo>
                    <a:pt x="597839" y="44001"/>
                  </a:lnTo>
                  <a:lnTo>
                    <a:pt x="600688" y="45289"/>
                  </a:lnTo>
                  <a:lnTo>
                    <a:pt x="603926" y="44382"/>
                  </a:lnTo>
                  <a:lnTo>
                    <a:pt x="607109" y="43548"/>
                  </a:lnTo>
                  <a:lnTo>
                    <a:pt x="610847" y="42713"/>
                  </a:lnTo>
                  <a:lnTo>
                    <a:pt x="615361" y="41987"/>
                  </a:lnTo>
                  <a:lnTo>
                    <a:pt x="617933" y="41805"/>
                  </a:lnTo>
                  <a:lnTo>
                    <a:pt x="624780" y="41915"/>
                  </a:lnTo>
                  <a:lnTo>
                    <a:pt x="627740" y="42350"/>
                  </a:lnTo>
                  <a:lnTo>
                    <a:pt x="630793" y="43548"/>
                  </a:lnTo>
                  <a:lnTo>
                    <a:pt x="632366" y="46160"/>
                  </a:lnTo>
                  <a:lnTo>
                    <a:pt x="632366" y="48774"/>
                  </a:lnTo>
                  <a:lnTo>
                    <a:pt x="621967" y="48774"/>
                  </a:lnTo>
                  <a:lnTo>
                    <a:pt x="617618" y="49118"/>
                  </a:lnTo>
                  <a:lnTo>
                    <a:pt x="613882" y="49808"/>
                  </a:lnTo>
                  <a:lnTo>
                    <a:pt x="610143" y="50497"/>
                  </a:lnTo>
                  <a:lnTo>
                    <a:pt x="606999" y="51587"/>
                  </a:lnTo>
                  <a:lnTo>
                    <a:pt x="604445" y="53074"/>
                  </a:lnTo>
                  <a:lnTo>
                    <a:pt x="601891" y="54561"/>
                  </a:lnTo>
                  <a:lnTo>
                    <a:pt x="599986" y="56431"/>
                  </a:lnTo>
                  <a:lnTo>
                    <a:pt x="597468" y="60930"/>
                  </a:lnTo>
                  <a:lnTo>
                    <a:pt x="596840" y="63580"/>
                  </a:lnTo>
                  <a:lnTo>
                    <a:pt x="596840" y="66629"/>
                  </a:lnTo>
                  <a:close/>
                </a:path>
                <a:path w="1904203" h="104515">
                  <a:moveTo>
                    <a:pt x="660897" y="82015"/>
                  </a:moveTo>
                  <a:lnTo>
                    <a:pt x="663562" y="83339"/>
                  </a:lnTo>
                  <a:lnTo>
                    <a:pt x="666485" y="83612"/>
                  </a:lnTo>
                  <a:lnTo>
                    <a:pt x="669298" y="83612"/>
                  </a:lnTo>
                  <a:lnTo>
                    <a:pt x="672222" y="83339"/>
                  </a:lnTo>
                  <a:lnTo>
                    <a:pt x="674997" y="81217"/>
                  </a:lnTo>
                  <a:lnTo>
                    <a:pt x="674886" y="1795"/>
                  </a:lnTo>
                  <a:lnTo>
                    <a:pt x="672222" y="273"/>
                  </a:lnTo>
                  <a:lnTo>
                    <a:pt x="669298" y="0"/>
                  </a:lnTo>
                  <a:lnTo>
                    <a:pt x="666485" y="0"/>
                  </a:lnTo>
                  <a:lnTo>
                    <a:pt x="663562" y="273"/>
                  </a:lnTo>
                  <a:lnTo>
                    <a:pt x="660787" y="2612"/>
                  </a:lnTo>
                  <a:lnTo>
                    <a:pt x="660897" y="82015"/>
                  </a:lnTo>
                  <a:close/>
                </a:path>
                <a:path w="1904203" h="104515">
                  <a:moveTo>
                    <a:pt x="717628" y="56395"/>
                  </a:moveTo>
                  <a:lnTo>
                    <a:pt x="717628" y="60024"/>
                  </a:lnTo>
                  <a:lnTo>
                    <a:pt x="718073" y="63507"/>
                  </a:lnTo>
                  <a:lnTo>
                    <a:pt x="718960" y="66846"/>
                  </a:lnTo>
                  <a:lnTo>
                    <a:pt x="719849" y="70185"/>
                  </a:lnTo>
                  <a:lnTo>
                    <a:pt x="721255" y="73088"/>
                  </a:lnTo>
                  <a:lnTo>
                    <a:pt x="723179" y="75556"/>
                  </a:lnTo>
                  <a:lnTo>
                    <a:pt x="727602" y="79983"/>
                  </a:lnTo>
                  <a:lnTo>
                    <a:pt x="730674" y="81434"/>
                  </a:lnTo>
                  <a:lnTo>
                    <a:pt x="733745" y="82886"/>
                  </a:lnTo>
                  <a:lnTo>
                    <a:pt x="733671" y="63925"/>
                  </a:lnTo>
                  <a:lnTo>
                    <a:pt x="732505" y="60750"/>
                  </a:lnTo>
                  <a:lnTo>
                    <a:pt x="731840" y="57339"/>
                  </a:lnTo>
                  <a:lnTo>
                    <a:pt x="731840" y="53781"/>
                  </a:lnTo>
                  <a:lnTo>
                    <a:pt x="732617" y="50515"/>
                  </a:lnTo>
                  <a:lnTo>
                    <a:pt x="735448" y="28541"/>
                  </a:lnTo>
                  <a:lnTo>
                    <a:pt x="732228" y="29885"/>
                  </a:lnTo>
                  <a:lnTo>
                    <a:pt x="729009" y="31228"/>
                  </a:lnTo>
                  <a:lnTo>
                    <a:pt x="726325" y="33133"/>
                  </a:lnTo>
                  <a:lnTo>
                    <a:pt x="722033" y="38068"/>
                  </a:lnTo>
                  <a:lnTo>
                    <a:pt x="720404" y="41061"/>
                  </a:lnTo>
                  <a:lnTo>
                    <a:pt x="719294" y="44582"/>
                  </a:lnTo>
                  <a:lnTo>
                    <a:pt x="718183" y="48102"/>
                  </a:lnTo>
                  <a:lnTo>
                    <a:pt x="717628" y="52040"/>
                  </a:lnTo>
                  <a:lnTo>
                    <a:pt x="717628" y="56395"/>
                  </a:lnTo>
                  <a:close/>
                </a:path>
                <a:path w="1904203" h="104515">
                  <a:moveTo>
                    <a:pt x="774471" y="2612"/>
                  </a:moveTo>
                  <a:lnTo>
                    <a:pt x="774360" y="1795"/>
                  </a:lnTo>
                  <a:lnTo>
                    <a:pt x="771787" y="273"/>
                  </a:lnTo>
                  <a:lnTo>
                    <a:pt x="768771" y="0"/>
                  </a:lnTo>
                  <a:lnTo>
                    <a:pt x="765959" y="0"/>
                  </a:lnTo>
                  <a:lnTo>
                    <a:pt x="762943" y="363"/>
                  </a:lnTo>
                  <a:lnTo>
                    <a:pt x="760260" y="2830"/>
                  </a:lnTo>
                  <a:lnTo>
                    <a:pt x="760260" y="34512"/>
                  </a:lnTo>
                  <a:lnTo>
                    <a:pt x="757596" y="32334"/>
                  </a:lnTo>
                  <a:lnTo>
                    <a:pt x="754931" y="30683"/>
                  </a:lnTo>
                  <a:lnTo>
                    <a:pt x="752266" y="29557"/>
                  </a:lnTo>
                  <a:lnTo>
                    <a:pt x="749602" y="28432"/>
                  </a:lnTo>
                  <a:lnTo>
                    <a:pt x="746605" y="27871"/>
                  </a:lnTo>
                  <a:lnTo>
                    <a:pt x="739129" y="27871"/>
                  </a:lnTo>
                  <a:lnTo>
                    <a:pt x="735448" y="28541"/>
                  </a:lnTo>
                  <a:lnTo>
                    <a:pt x="732617" y="50515"/>
                  </a:lnTo>
                  <a:lnTo>
                    <a:pt x="733912" y="47467"/>
                  </a:lnTo>
                  <a:lnTo>
                    <a:pt x="737353" y="43802"/>
                  </a:lnTo>
                  <a:lnTo>
                    <a:pt x="740757" y="42205"/>
                  </a:lnTo>
                  <a:lnTo>
                    <a:pt x="745162" y="41805"/>
                  </a:lnTo>
                  <a:lnTo>
                    <a:pt x="747826" y="41805"/>
                  </a:lnTo>
                  <a:lnTo>
                    <a:pt x="752767" y="43221"/>
                  </a:lnTo>
                  <a:lnTo>
                    <a:pt x="757669" y="45544"/>
                  </a:lnTo>
                  <a:lnTo>
                    <a:pt x="760260" y="47358"/>
                  </a:lnTo>
                  <a:lnTo>
                    <a:pt x="760260" y="63798"/>
                  </a:lnTo>
                  <a:lnTo>
                    <a:pt x="758705" y="64886"/>
                  </a:lnTo>
                  <a:lnTo>
                    <a:pt x="755986" y="66574"/>
                  </a:lnTo>
                  <a:lnTo>
                    <a:pt x="753414" y="67934"/>
                  </a:lnTo>
                  <a:lnTo>
                    <a:pt x="749677" y="69133"/>
                  </a:lnTo>
                  <a:lnTo>
                    <a:pt x="746086" y="69677"/>
                  </a:lnTo>
                  <a:lnTo>
                    <a:pt x="742312" y="69677"/>
                  </a:lnTo>
                  <a:lnTo>
                    <a:pt x="738611" y="68479"/>
                  </a:lnTo>
                  <a:lnTo>
                    <a:pt x="735670" y="66610"/>
                  </a:lnTo>
                  <a:lnTo>
                    <a:pt x="733671" y="63925"/>
                  </a:lnTo>
                  <a:lnTo>
                    <a:pt x="733745" y="82886"/>
                  </a:lnTo>
                  <a:lnTo>
                    <a:pt x="737501" y="83612"/>
                  </a:lnTo>
                  <a:lnTo>
                    <a:pt x="745939" y="83612"/>
                  </a:lnTo>
                  <a:lnTo>
                    <a:pt x="749584" y="82850"/>
                  </a:lnTo>
                  <a:lnTo>
                    <a:pt x="752877" y="81326"/>
                  </a:lnTo>
                  <a:lnTo>
                    <a:pt x="756171" y="79801"/>
                  </a:lnTo>
                  <a:lnTo>
                    <a:pt x="759335" y="77660"/>
                  </a:lnTo>
                  <a:lnTo>
                    <a:pt x="762369" y="74903"/>
                  </a:lnTo>
                  <a:lnTo>
                    <a:pt x="762369" y="81108"/>
                  </a:lnTo>
                  <a:lnTo>
                    <a:pt x="762924" y="82577"/>
                  </a:lnTo>
                  <a:lnTo>
                    <a:pt x="765534" y="83503"/>
                  </a:lnTo>
                  <a:lnTo>
                    <a:pt x="771418" y="83503"/>
                  </a:lnTo>
                  <a:lnTo>
                    <a:pt x="774471" y="81217"/>
                  </a:lnTo>
                  <a:lnTo>
                    <a:pt x="774471" y="2612"/>
                  </a:lnTo>
                  <a:close/>
                </a:path>
                <a:path w="1904203" h="104515">
                  <a:moveTo>
                    <a:pt x="811773" y="69677"/>
                  </a:moveTo>
                  <a:lnTo>
                    <a:pt x="808960" y="69677"/>
                  </a:lnTo>
                  <a:lnTo>
                    <a:pt x="808997" y="83612"/>
                  </a:lnTo>
                  <a:lnTo>
                    <a:pt x="812551" y="83612"/>
                  </a:lnTo>
                  <a:lnTo>
                    <a:pt x="816306" y="69441"/>
                  </a:lnTo>
                  <a:lnTo>
                    <a:pt x="811773" y="69677"/>
                  </a:lnTo>
                  <a:close/>
                </a:path>
                <a:path w="1904203" h="104515">
                  <a:moveTo>
                    <a:pt x="788681" y="66629"/>
                  </a:moveTo>
                  <a:lnTo>
                    <a:pt x="788681" y="69460"/>
                  </a:lnTo>
                  <a:lnTo>
                    <a:pt x="789181" y="71927"/>
                  </a:lnTo>
                  <a:lnTo>
                    <a:pt x="791179" y="76136"/>
                  </a:lnTo>
                  <a:lnTo>
                    <a:pt x="794398" y="79311"/>
                  </a:lnTo>
                  <a:lnTo>
                    <a:pt x="798358" y="81798"/>
                  </a:lnTo>
                  <a:lnTo>
                    <a:pt x="803316" y="83249"/>
                  </a:lnTo>
                  <a:lnTo>
                    <a:pt x="806037" y="83612"/>
                  </a:lnTo>
                  <a:lnTo>
                    <a:pt x="808997" y="83612"/>
                  </a:lnTo>
                  <a:lnTo>
                    <a:pt x="808960" y="69677"/>
                  </a:lnTo>
                  <a:lnTo>
                    <a:pt x="806777" y="69386"/>
                  </a:lnTo>
                  <a:lnTo>
                    <a:pt x="802891" y="67426"/>
                  </a:lnTo>
                  <a:lnTo>
                    <a:pt x="804279" y="64361"/>
                  </a:lnTo>
                  <a:lnTo>
                    <a:pt x="807518" y="63308"/>
                  </a:lnTo>
                  <a:lnTo>
                    <a:pt x="810940" y="62927"/>
                  </a:lnTo>
                  <a:lnTo>
                    <a:pt x="815141" y="62710"/>
                  </a:lnTo>
                  <a:lnTo>
                    <a:pt x="824207" y="62710"/>
                  </a:lnTo>
                  <a:lnTo>
                    <a:pt x="824207" y="66846"/>
                  </a:lnTo>
                  <a:lnTo>
                    <a:pt x="820229" y="68497"/>
                  </a:lnTo>
                  <a:lnTo>
                    <a:pt x="816306" y="69441"/>
                  </a:lnTo>
                  <a:lnTo>
                    <a:pt x="812551" y="83612"/>
                  </a:lnTo>
                  <a:lnTo>
                    <a:pt x="815788" y="83122"/>
                  </a:lnTo>
                  <a:lnTo>
                    <a:pt x="818713" y="82143"/>
                  </a:lnTo>
                  <a:lnTo>
                    <a:pt x="821635" y="81163"/>
                  </a:lnTo>
                  <a:lnTo>
                    <a:pt x="824243" y="79475"/>
                  </a:lnTo>
                  <a:lnTo>
                    <a:pt x="826538" y="77080"/>
                  </a:lnTo>
                  <a:lnTo>
                    <a:pt x="826538" y="81434"/>
                  </a:lnTo>
                  <a:lnTo>
                    <a:pt x="826706" y="82360"/>
                  </a:lnTo>
                  <a:lnTo>
                    <a:pt x="829481" y="83540"/>
                  </a:lnTo>
                  <a:lnTo>
                    <a:pt x="835272" y="83540"/>
                  </a:lnTo>
                  <a:lnTo>
                    <a:pt x="838418" y="81544"/>
                  </a:lnTo>
                  <a:lnTo>
                    <a:pt x="838418" y="44274"/>
                  </a:lnTo>
                  <a:lnTo>
                    <a:pt x="837937" y="41297"/>
                  </a:lnTo>
                  <a:lnTo>
                    <a:pt x="836975" y="38757"/>
                  </a:lnTo>
                  <a:lnTo>
                    <a:pt x="834495" y="34149"/>
                  </a:lnTo>
                  <a:lnTo>
                    <a:pt x="830351" y="30956"/>
                  </a:lnTo>
                  <a:lnTo>
                    <a:pt x="827704" y="29776"/>
                  </a:lnTo>
                  <a:lnTo>
                    <a:pt x="824485" y="29014"/>
                  </a:lnTo>
                  <a:lnTo>
                    <a:pt x="821265" y="28252"/>
                  </a:lnTo>
                  <a:lnTo>
                    <a:pt x="817398" y="27871"/>
                  </a:lnTo>
                  <a:lnTo>
                    <a:pt x="810293" y="27871"/>
                  </a:lnTo>
                  <a:lnTo>
                    <a:pt x="805390" y="28252"/>
                  </a:lnTo>
                  <a:lnTo>
                    <a:pt x="800764" y="28850"/>
                  </a:lnTo>
                  <a:lnTo>
                    <a:pt x="796693" y="29721"/>
                  </a:lnTo>
                  <a:lnTo>
                    <a:pt x="793400" y="30646"/>
                  </a:lnTo>
                  <a:lnTo>
                    <a:pt x="790235" y="32388"/>
                  </a:lnTo>
                  <a:lnTo>
                    <a:pt x="788791" y="35509"/>
                  </a:lnTo>
                  <a:lnTo>
                    <a:pt x="788681" y="38105"/>
                  </a:lnTo>
                  <a:lnTo>
                    <a:pt x="788903" y="41098"/>
                  </a:lnTo>
                  <a:lnTo>
                    <a:pt x="789680" y="44001"/>
                  </a:lnTo>
                  <a:lnTo>
                    <a:pt x="792530" y="45289"/>
                  </a:lnTo>
                  <a:lnTo>
                    <a:pt x="795768" y="44382"/>
                  </a:lnTo>
                  <a:lnTo>
                    <a:pt x="798950" y="43548"/>
                  </a:lnTo>
                  <a:lnTo>
                    <a:pt x="802688" y="42713"/>
                  </a:lnTo>
                  <a:lnTo>
                    <a:pt x="807203" y="41987"/>
                  </a:lnTo>
                  <a:lnTo>
                    <a:pt x="809776" y="41805"/>
                  </a:lnTo>
                  <a:lnTo>
                    <a:pt x="816621" y="41915"/>
                  </a:lnTo>
                  <a:lnTo>
                    <a:pt x="819581" y="42350"/>
                  </a:lnTo>
                  <a:lnTo>
                    <a:pt x="822634" y="43548"/>
                  </a:lnTo>
                  <a:lnTo>
                    <a:pt x="824207" y="46160"/>
                  </a:lnTo>
                  <a:lnTo>
                    <a:pt x="824207" y="48774"/>
                  </a:lnTo>
                  <a:lnTo>
                    <a:pt x="813809" y="48774"/>
                  </a:lnTo>
                  <a:lnTo>
                    <a:pt x="809461" y="49118"/>
                  </a:lnTo>
                  <a:lnTo>
                    <a:pt x="805722" y="49808"/>
                  </a:lnTo>
                  <a:lnTo>
                    <a:pt x="801985" y="50497"/>
                  </a:lnTo>
                  <a:lnTo>
                    <a:pt x="798840" y="51587"/>
                  </a:lnTo>
                  <a:lnTo>
                    <a:pt x="796286" y="53074"/>
                  </a:lnTo>
                  <a:lnTo>
                    <a:pt x="793732" y="54561"/>
                  </a:lnTo>
                  <a:lnTo>
                    <a:pt x="791827" y="56431"/>
                  </a:lnTo>
                  <a:lnTo>
                    <a:pt x="789310" y="60930"/>
                  </a:lnTo>
                  <a:lnTo>
                    <a:pt x="788681" y="63580"/>
                  </a:lnTo>
                  <a:lnTo>
                    <a:pt x="788681" y="66629"/>
                  </a:lnTo>
                  <a:close/>
                </a:path>
                <a:path w="1904203" h="104515">
                  <a:moveTo>
                    <a:pt x="855311" y="14207"/>
                  </a:moveTo>
                  <a:lnTo>
                    <a:pt x="852628" y="16330"/>
                  </a:lnTo>
                  <a:lnTo>
                    <a:pt x="852628" y="27871"/>
                  </a:lnTo>
                  <a:lnTo>
                    <a:pt x="847521" y="27871"/>
                  </a:lnTo>
                  <a:lnTo>
                    <a:pt x="846208" y="28795"/>
                  </a:lnTo>
                  <a:lnTo>
                    <a:pt x="845634" y="31517"/>
                  </a:lnTo>
                  <a:lnTo>
                    <a:pt x="845524" y="37378"/>
                  </a:lnTo>
                  <a:lnTo>
                    <a:pt x="845689" y="39175"/>
                  </a:lnTo>
                  <a:lnTo>
                    <a:pt x="847410" y="41805"/>
                  </a:lnTo>
                  <a:lnTo>
                    <a:pt x="852628" y="41805"/>
                  </a:lnTo>
                  <a:lnTo>
                    <a:pt x="852628" y="69386"/>
                  </a:lnTo>
                  <a:lnTo>
                    <a:pt x="852961" y="71945"/>
                  </a:lnTo>
                  <a:lnTo>
                    <a:pt x="854294" y="76227"/>
                  </a:lnTo>
                  <a:lnTo>
                    <a:pt x="856736" y="79420"/>
                  </a:lnTo>
                  <a:lnTo>
                    <a:pt x="859918" y="81889"/>
                  </a:lnTo>
                  <a:lnTo>
                    <a:pt x="864210" y="83267"/>
                  </a:lnTo>
                  <a:lnTo>
                    <a:pt x="866764" y="83612"/>
                  </a:lnTo>
                  <a:lnTo>
                    <a:pt x="871816" y="83540"/>
                  </a:lnTo>
                  <a:lnTo>
                    <a:pt x="874961" y="83068"/>
                  </a:lnTo>
                  <a:lnTo>
                    <a:pt x="877627" y="82360"/>
                  </a:lnTo>
                  <a:lnTo>
                    <a:pt x="880216" y="80455"/>
                  </a:lnTo>
                  <a:lnTo>
                    <a:pt x="880939" y="77697"/>
                  </a:lnTo>
                  <a:lnTo>
                    <a:pt x="881049" y="74249"/>
                  </a:lnTo>
                  <a:lnTo>
                    <a:pt x="880883" y="71201"/>
                  </a:lnTo>
                  <a:lnTo>
                    <a:pt x="879384" y="68262"/>
                  </a:lnTo>
                  <a:lnTo>
                    <a:pt x="876645" y="69151"/>
                  </a:lnTo>
                  <a:lnTo>
                    <a:pt x="873980" y="69677"/>
                  </a:lnTo>
                  <a:lnTo>
                    <a:pt x="870799" y="69677"/>
                  </a:lnTo>
                  <a:lnTo>
                    <a:pt x="867302" y="66683"/>
                  </a:lnTo>
                  <a:lnTo>
                    <a:pt x="866839" y="62491"/>
                  </a:lnTo>
                  <a:lnTo>
                    <a:pt x="866839" y="41805"/>
                  </a:lnTo>
                  <a:lnTo>
                    <a:pt x="878718" y="41805"/>
                  </a:lnTo>
                  <a:lnTo>
                    <a:pt x="880438" y="40227"/>
                  </a:lnTo>
                  <a:lnTo>
                    <a:pt x="881049" y="37378"/>
                  </a:lnTo>
                  <a:lnTo>
                    <a:pt x="881049" y="33531"/>
                  </a:lnTo>
                  <a:lnTo>
                    <a:pt x="880771" y="30610"/>
                  </a:lnTo>
                  <a:lnTo>
                    <a:pt x="878606" y="27871"/>
                  </a:lnTo>
                  <a:lnTo>
                    <a:pt x="866839" y="27871"/>
                  </a:lnTo>
                  <a:lnTo>
                    <a:pt x="866728" y="15622"/>
                  </a:lnTo>
                  <a:lnTo>
                    <a:pt x="864156" y="14207"/>
                  </a:lnTo>
                  <a:lnTo>
                    <a:pt x="861140" y="13935"/>
                  </a:lnTo>
                  <a:lnTo>
                    <a:pt x="858328" y="13935"/>
                  </a:lnTo>
                  <a:lnTo>
                    <a:pt x="855311" y="14207"/>
                  </a:lnTo>
                  <a:close/>
                </a:path>
                <a:path w="1904203" h="104515">
                  <a:moveTo>
                    <a:pt x="918352" y="69677"/>
                  </a:moveTo>
                  <a:lnTo>
                    <a:pt x="915539" y="69677"/>
                  </a:lnTo>
                  <a:lnTo>
                    <a:pt x="915577" y="83612"/>
                  </a:lnTo>
                  <a:lnTo>
                    <a:pt x="919129" y="83612"/>
                  </a:lnTo>
                  <a:lnTo>
                    <a:pt x="922884" y="69441"/>
                  </a:lnTo>
                  <a:lnTo>
                    <a:pt x="918352" y="69677"/>
                  </a:lnTo>
                  <a:close/>
                </a:path>
                <a:path w="1904203" h="104515">
                  <a:moveTo>
                    <a:pt x="895259" y="66629"/>
                  </a:moveTo>
                  <a:lnTo>
                    <a:pt x="895259" y="69460"/>
                  </a:lnTo>
                  <a:lnTo>
                    <a:pt x="895758" y="71927"/>
                  </a:lnTo>
                  <a:lnTo>
                    <a:pt x="897757" y="76136"/>
                  </a:lnTo>
                  <a:lnTo>
                    <a:pt x="900977" y="79311"/>
                  </a:lnTo>
                  <a:lnTo>
                    <a:pt x="904937" y="81798"/>
                  </a:lnTo>
                  <a:lnTo>
                    <a:pt x="909896" y="83249"/>
                  </a:lnTo>
                  <a:lnTo>
                    <a:pt x="912616" y="83612"/>
                  </a:lnTo>
                  <a:lnTo>
                    <a:pt x="915577" y="83612"/>
                  </a:lnTo>
                  <a:lnTo>
                    <a:pt x="915539" y="69677"/>
                  </a:lnTo>
                  <a:lnTo>
                    <a:pt x="913356" y="69386"/>
                  </a:lnTo>
                  <a:lnTo>
                    <a:pt x="909471" y="67426"/>
                  </a:lnTo>
                  <a:lnTo>
                    <a:pt x="910857" y="64361"/>
                  </a:lnTo>
                  <a:lnTo>
                    <a:pt x="914096" y="63308"/>
                  </a:lnTo>
                  <a:lnTo>
                    <a:pt x="917519" y="62927"/>
                  </a:lnTo>
                  <a:lnTo>
                    <a:pt x="921720" y="62710"/>
                  </a:lnTo>
                  <a:lnTo>
                    <a:pt x="930786" y="62710"/>
                  </a:lnTo>
                  <a:lnTo>
                    <a:pt x="930786" y="66846"/>
                  </a:lnTo>
                  <a:lnTo>
                    <a:pt x="926807" y="68497"/>
                  </a:lnTo>
                  <a:lnTo>
                    <a:pt x="922884" y="69441"/>
                  </a:lnTo>
                  <a:lnTo>
                    <a:pt x="919129" y="83612"/>
                  </a:lnTo>
                  <a:lnTo>
                    <a:pt x="922366" y="83122"/>
                  </a:lnTo>
                  <a:lnTo>
                    <a:pt x="925291" y="82143"/>
                  </a:lnTo>
                  <a:lnTo>
                    <a:pt x="928213" y="81163"/>
                  </a:lnTo>
                  <a:lnTo>
                    <a:pt x="930823" y="79475"/>
                  </a:lnTo>
                  <a:lnTo>
                    <a:pt x="933117" y="77080"/>
                  </a:lnTo>
                  <a:lnTo>
                    <a:pt x="933117" y="81434"/>
                  </a:lnTo>
                  <a:lnTo>
                    <a:pt x="933284" y="82360"/>
                  </a:lnTo>
                  <a:lnTo>
                    <a:pt x="936059" y="83540"/>
                  </a:lnTo>
                  <a:lnTo>
                    <a:pt x="941851" y="83540"/>
                  </a:lnTo>
                  <a:lnTo>
                    <a:pt x="944996" y="81544"/>
                  </a:lnTo>
                  <a:lnTo>
                    <a:pt x="944996" y="44274"/>
                  </a:lnTo>
                  <a:lnTo>
                    <a:pt x="944515" y="41297"/>
                  </a:lnTo>
                  <a:lnTo>
                    <a:pt x="943554" y="38757"/>
                  </a:lnTo>
                  <a:lnTo>
                    <a:pt x="941073" y="34149"/>
                  </a:lnTo>
                  <a:lnTo>
                    <a:pt x="936929" y="30956"/>
                  </a:lnTo>
                  <a:lnTo>
                    <a:pt x="934283" y="29776"/>
                  </a:lnTo>
                  <a:lnTo>
                    <a:pt x="931063" y="29014"/>
                  </a:lnTo>
                  <a:lnTo>
                    <a:pt x="927844" y="28252"/>
                  </a:lnTo>
                  <a:lnTo>
                    <a:pt x="923977" y="27871"/>
                  </a:lnTo>
                  <a:lnTo>
                    <a:pt x="916872" y="27871"/>
                  </a:lnTo>
                  <a:lnTo>
                    <a:pt x="911969" y="28252"/>
                  </a:lnTo>
                  <a:lnTo>
                    <a:pt x="907342" y="28850"/>
                  </a:lnTo>
                  <a:lnTo>
                    <a:pt x="903272" y="29721"/>
                  </a:lnTo>
                  <a:lnTo>
                    <a:pt x="899979" y="30646"/>
                  </a:lnTo>
                  <a:lnTo>
                    <a:pt x="896814" y="32388"/>
                  </a:lnTo>
                  <a:lnTo>
                    <a:pt x="895370" y="35509"/>
                  </a:lnTo>
                  <a:lnTo>
                    <a:pt x="895259" y="38105"/>
                  </a:lnTo>
                  <a:lnTo>
                    <a:pt x="895482" y="41098"/>
                  </a:lnTo>
                  <a:lnTo>
                    <a:pt x="896259" y="44001"/>
                  </a:lnTo>
                  <a:lnTo>
                    <a:pt x="899109" y="45289"/>
                  </a:lnTo>
                  <a:lnTo>
                    <a:pt x="902346" y="44382"/>
                  </a:lnTo>
                  <a:lnTo>
                    <a:pt x="905529" y="43548"/>
                  </a:lnTo>
                  <a:lnTo>
                    <a:pt x="909266" y="42713"/>
                  </a:lnTo>
                  <a:lnTo>
                    <a:pt x="913781" y="41987"/>
                  </a:lnTo>
                  <a:lnTo>
                    <a:pt x="916354" y="41805"/>
                  </a:lnTo>
                  <a:lnTo>
                    <a:pt x="923199" y="41915"/>
                  </a:lnTo>
                  <a:lnTo>
                    <a:pt x="926160" y="42350"/>
                  </a:lnTo>
                  <a:lnTo>
                    <a:pt x="929213" y="43548"/>
                  </a:lnTo>
                  <a:lnTo>
                    <a:pt x="930786" y="46160"/>
                  </a:lnTo>
                  <a:lnTo>
                    <a:pt x="930786" y="48774"/>
                  </a:lnTo>
                  <a:lnTo>
                    <a:pt x="920388" y="48774"/>
                  </a:lnTo>
                  <a:lnTo>
                    <a:pt x="916039" y="49118"/>
                  </a:lnTo>
                  <a:lnTo>
                    <a:pt x="912300" y="49808"/>
                  </a:lnTo>
                  <a:lnTo>
                    <a:pt x="908564" y="50497"/>
                  </a:lnTo>
                  <a:lnTo>
                    <a:pt x="905418" y="51587"/>
                  </a:lnTo>
                  <a:lnTo>
                    <a:pt x="902864" y="53074"/>
                  </a:lnTo>
                  <a:lnTo>
                    <a:pt x="900310" y="54561"/>
                  </a:lnTo>
                  <a:lnTo>
                    <a:pt x="898405" y="56431"/>
                  </a:lnTo>
                  <a:lnTo>
                    <a:pt x="895888" y="60930"/>
                  </a:lnTo>
                  <a:lnTo>
                    <a:pt x="895259" y="63580"/>
                  </a:lnTo>
                  <a:lnTo>
                    <a:pt x="895259" y="66629"/>
                  </a:lnTo>
                  <a:close/>
                </a:path>
                <a:path w="1904203" h="104515">
                  <a:moveTo>
                    <a:pt x="1010720" y="69677"/>
                  </a:moveTo>
                  <a:lnTo>
                    <a:pt x="1007907" y="69677"/>
                  </a:lnTo>
                  <a:lnTo>
                    <a:pt x="1007944" y="83612"/>
                  </a:lnTo>
                  <a:lnTo>
                    <a:pt x="1011497" y="83612"/>
                  </a:lnTo>
                  <a:lnTo>
                    <a:pt x="1015253" y="69441"/>
                  </a:lnTo>
                  <a:lnTo>
                    <a:pt x="1010720" y="69677"/>
                  </a:lnTo>
                  <a:close/>
                </a:path>
                <a:path w="1904203" h="104515">
                  <a:moveTo>
                    <a:pt x="987628" y="66629"/>
                  </a:moveTo>
                  <a:lnTo>
                    <a:pt x="987628" y="69460"/>
                  </a:lnTo>
                  <a:lnTo>
                    <a:pt x="988127" y="71927"/>
                  </a:lnTo>
                  <a:lnTo>
                    <a:pt x="990126" y="76136"/>
                  </a:lnTo>
                  <a:lnTo>
                    <a:pt x="993345" y="79311"/>
                  </a:lnTo>
                  <a:lnTo>
                    <a:pt x="997305" y="81798"/>
                  </a:lnTo>
                  <a:lnTo>
                    <a:pt x="1002263" y="83249"/>
                  </a:lnTo>
                  <a:lnTo>
                    <a:pt x="1004984" y="83612"/>
                  </a:lnTo>
                  <a:lnTo>
                    <a:pt x="1007944" y="83612"/>
                  </a:lnTo>
                  <a:lnTo>
                    <a:pt x="1007907" y="69677"/>
                  </a:lnTo>
                  <a:lnTo>
                    <a:pt x="1005724" y="69386"/>
                  </a:lnTo>
                  <a:lnTo>
                    <a:pt x="1001838" y="67426"/>
                  </a:lnTo>
                  <a:lnTo>
                    <a:pt x="1003226" y="64361"/>
                  </a:lnTo>
                  <a:lnTo>
                    <a:pt x="1006463" y="63308"/>
                  </a:lnTo>
                  <a:lnTo>
                    <a:pt x="1009887" y="62927"/>
                  </a:lnTo>
                  <a:lnTo>
                    <a:pt x="1014088" y="62710"/>
                  </a:lnTo>
                  <a:lnTo>
                    <a:pt x="1023153" y="62710"/>
                  </a:lnTo>
                  <a:lnTo>
                    <a:pt x="1023153" y="66846"/>
                  </a:lnTo>
                  <a:lnTo>
                    <a:pt x="1019176" y="68497"/>
                  </a:lnTo>
                  <a:lnTo>
                    <a:pt x="1015253" y="69441"/>
                  </a:lnTo>
                  <a:lnTo>
                    <a:pt x="1011497" y="83612"/>
                  </a:lnTo>
                  <a:lnTo>
                    <a:pt x="1014735" y="83122"/>
                  </a:lnTo>
                  <a:lnTo>
                    <a:pt x="1017658" y="82143"/>
                  </a:lnTo>
                  <a:lnTo>
                    <a:pt x="1020582" y="81163"/>
                  </a:lnTo>
                  <a:lnTo>
                    <a:pt x="1023190" y="79475"/>
                  </a:lnTo>
                  <a:lnTo>
                    <a:pt x="1025485" y="77080"/>
                  </a:lnTo>
                  <a:lnTo>
                    <a:pt x="1025485" y="81434"/>
                  </a:lnTo>
                  <a:lnTo>
                    <a:pt x="1025651" y="82360"/>
                  </a:lnTo>
                  <a:lnTo>
                    <a:pt x="1028428" y="83540"/>
                  </a:lnTo>
                  <a:lnTo>
                    <a:pt x="1034219" y="83540"/>
                  </a:lnTo>
                  <a:lnTo>
                    <a:pt x="1037365" y="81544"/>
                  </a:lnTo>
                  <a:lnTo>
                    <a:pt x="1037365" y="44274"/>
                  </a:lnTo>
                  <a:lnTo>
                    <a:pt x="1036883" y="41297"/>
                  </a:lnTo>
                  <a:lnTo>
                    <a:pt x="1035921" y="38757"/>
                  </a:lnTo>
                  <a:lnTo>
                    <a:pt x="1033442" y="34149"/>
                  </a:lnTo>
                  <a:lnTo>
                    <a:pt x="1029298" y="30956"/>
                  </a:lnTo>
                  <a:lnTo>
                    <a:pt x="1026651" y="29776"/>
                  </a:lnTo>
                  <a:lnTo>
                    <a:pt x="1023432" y="29014"/>
                  </a:lnTo>
                  <a:lnTo>
                    <a:pt x="1020212" y="28252"/>
                  </a:lnTo>
                  <a:lnTo>
                    <a:pt x="1016345" y="27871"/>
                  </a:lnTo>
                  <a:lnTo>
                    <a:pt x="1009239" y="27871"/>
                  </a:lnTo>
                  <a:lnTo>
                    <a:pt x="1004336" y="28252"/>
                  </a:lnTo>
                  <a:lnTo>
                    <a:pt x="999710" y="28850"/>
                  </a:lnTo>
                  <a:lnTo>
                    <a:pt x="995639" y="29721"/>
                  </a:lnTo>
                  <a:lnTo>
                    <a:pt x="992346" y="30646"/>
                  </a:lnTo>
                  <a:lnTo>
                    <a:pt x="989182" y="32388"/>
                  </a:lnTo>
                  <a:lnTo>
                    <a:pt x="987738" y="35509"/>
                  </a:lnTo>
                  <a:lnTo>
                    <a:pt x="987628" y="38105"/>
                  </a:lnTo>
                  <a:lnTo>
                    <a:pt x="987849" y="41098"/>
                  </a:lnTo>
                  <a:lnTo>
                    <a:pt x="988627" y="44001"/>
                  </a:lnTo>
                  <a:lnTo>
                    <a:pt x="991477" y="45289"/>
                  </a:lnTo>
                  <a:lnTo>
                    <a:pt x="994714" y="44382"/>
                  </a:lnTo>
                  <a:lnTo>
                    <a:pt x="997897" y="43548"/>
                  </a:lnTo>
                  <a:lnTo>
                    <a:pt x="1001635" y="42713"/>
                  </a:lnTo>
                  <a:lnTo>
                    <a:pt x="1006149" y="41987"/>
                  </a:lnTo>
                  <a:lnTo>
                    <a:pt x="1008721" y="41805"/>
                  </a:lnTo>
                  <a:lnTo>
                    <a:pt x="1015568" y="41915"/>
                  </a:lnTo>
                  <a:lnTo>
                    <a:pt x="1018528" y="42350"/>
                  </a:lnTo>
                  <a:lnTo>
                    <a:pt x="1021581" y="43548"/>
                  </a:lnTo>
                  <a:lnTo>
                    <a:pt x="1023153" y="46160"/>
                  </a:lnTo>
                  <a:lnTo>
                    <a:pt x="1023153" y="48774"/>
                  </a:lnTo>
                  <a:lnTo>
                    <a:pt x="1012756" y="48774"/>
                  </a:lnTo>
                  <a:lnTo>
                    <a:pt x="1008407" y="49118"/>
                  </a:lnTo>
                  <a:lnTo>
                    <a:pt x="1004669" y="49808"/>
                  </a:lnTo>
                  <a:lnTo>
                    <a:pt x="1000931" y="50497"/>
                  </a:lnTo>
                  <a:lnTo>
                    <a:pt x="997786" y="51587"/>
                  </a:lnTo>
                  <a:lnTo>
                    <a:pt x="995232" y="53074"/>
                  </a:lnTo>
                  <a:lnTo>
                    <a:pt x="992678" y="54561"/>
                  </a:lnTo>
                  <a:lnTo>
                    <a:pt x="990773" y="56431"/>
                  </a:lnTo>
                  <a:lnTo>
                    <a:pt x="988256" y="60930"/>
                  </a:lnTo>
                  <a:lnTo>
                    <a:pt x="987628" y="63580"/>
                  </a:lnTo>
                  <a:lnTo>
                    <a:pt x="987628" y="66629"/>
                  </a:lnTo>
                  <a:close/>
                </a:path>
                <a:path w="1904203" h="104515">
                  <a:moveTo>
                    <a:pt x="1065008" y="80563"/>
                  </a:moveTo>
                  <a:lnTo>
                    <a:pt x="1067507" y="82958"/>
                  </a:lnTo>
                  <a:lnTo>
                    <a:pt x="1070781" y="83449"/>
                  </a:lnTo>
                  <a:lnTo>
                    <a:pt x="1073964" y="83612"/>
                  </a:lnTo>
                  <a:lnTo>
                    <a:pt x="1081495" y="83503"/>
                  </a:lnTo>
                  <a:lnTo>
                    <a:pt x="1084770" y="83068"/>
                  </a:lnTo>
                  <a:lnTo>
                    <a:pt x="1087323" y="80563"/>
                  </a:lnTo>
                  <a:lnTo>
                    <a:pt x="1104087" y="34184"/>
                  </a:lnTo>
                  <a:lnTo>
                    <a:pt x="1104864" y="30157"/>
                  </a:lnTo>
                  <a:lnTo>
                    <a:pt x="1104864" y="29721"/>
                  </a:lnTo>
                  <a:lnTo>
                    <a:pt x="1102310" y="28051"/>
                  </a:lnTo>
                  <a:lnTo>
                    <a:pt x="1099388" y="27871"/>
                  </a:lnTo>
                  <a:lnTo>
                    <a:pt x="1096575" y="27871"/>
                  </a:lnTo>
                  <a:lnTo>
                    <a:pt x="1093651" y="28143"/>
                  </a:lnTo>
                  <a:lnTo>
                    <a:pt x="1090654" y="30374"/>
                  </a:lnTo>
                  <a:lnTo>
                    <a:pt x="1076887" y="67826"/>
                  </a:lnTo>
                  <a:lnTo>
                    <a:pt x="1075999" y="67826"/>
                  </a:lnTo>
                  <a:lnTo>
                    <a:pt x="1062233" y="30374"/>
                  </a:lnTo>
                  <a:lnTo>
                    <a:pt x="1060049" y="28270"/>
                  </a:lnTo>
                  <a:lnTo>
                    <a:pt x="1057478" y="27924"/>
                  </a:lnTo>
                  <a:lnTo>
                    <a:pt x="1051464" y="27979"/>
                  </a:lnTo>
                  <a:lnTo>
                    <a:pt x="1048485" y="28778"/>
                  </a:lnTo>
                  <a:lnTo>
                    <a:pt x="1048189" y="31554"/>
                  </a:lnTo>
                  <a:lnTo>
                    <a:pt x="1048910" y="34184"/>
                  </a:lnTo>
                  <a:lnTo>
                    <a:pt x="1065008" y="80563"/>
                  </a:lnTo>
                  <a:close/>
                </a:path>
                <a:path w="1904203" h="104515">
                  <a:moveTo>
                    <a:pt x="1138614" y="69677"/>
                  </a:moveTo>
                  <a:lnTo>
                    <a:pt x="1135802" y="69677"/>
                  </a:lnTo>
                  <a:lnTo>
                    <a:pt x="1135838" y="83612"/>
                  </a:lnTo>
                  <a:lnTo>
                    <a:pt x="1139391" y="83612"/>
                  </a:lnTo>
                  <a:lnTo>
                    <a:pt x="1143147" y="69441"/>
                  </a:lnTo>
                  <a:lnTo>
                    <a:pt x="1138614" y="69677"/>
                  </a:lnTo>
                  <a:close/>
                </a:path>
                <a:path w="1904203" h="104515">
                  <a:moveTo>
                    <a:pt x="1115522" y="66629"/>
                  </a:moveTo>
                  <a:lnTo>
                    <a:pt x="1115522" y="69460"/>
                  </a:lnTo>
                  <a:lnTo>
                    <a:pt x="1116022" y="71927"/>
                  </a:lnTo>
                  <a:lnTo>
                    <a:pt x="1118020" y="76136"/>
                  </a:lnTo>
                  <a:lnTo>
                    <a:pt x="1121239" y="79311"/>
                  </a:lnTo>
                  <a:lnTo>
                    <a:pt x="1125199" y="81798"/>
                  </a:lnTo>
                  <a:lnTo>
                    <a:pt x="1130159" y="83249"/>
                  </a:lnTo>
                  <a:lnTo>
                    <a:pt x="1132878" y="83612"/>
                  </a:lnTo>
                  <a:lnTo>
                    <a:pt x="1135838" y="83612"/>
                  </a:lnTo>
                  <a:lnTo>
                    <a:pt x="1135802" y="69677"/>
                  </a:lnTo>
                  <a:lnTo>
                    <a:pt x="1133618" y="69386"/>
                  </a:lnTo>
                  <a:lnTo>
                    <a:pt x="1129732" y="67426"/>
                  </a:lnTo>
                  <a:lnTo>
                    <a:pt x="1131120" y="64361"/>
                  </a:lnTo>
                  <a:lnTo>
                    <a:pt x="1134358" y="63308"/>
                  </a:lnTo>
                  <a:lnTo>
                    <a:pt x="1137781" y="62927"/>
                  </a:lnTo>
                  <a:lnTo>
                    <a:pt x="1141982" y="62710"/>
                  </a:lnTo>
                  <a:lnTo>
                    <a:pt x="1151049" y="62710"/>
                  </a:lnTo>
                  <a:lnTo>
                    <a:pt x="1151049" y="66846"/>
                  </a:lnTo>
                  <a:lnTo>
                    <a:pt x="1147070" y="68497"/>
                  </a:lnTo>
                  <a:lnTo>
                    <a:pt x="1143147" y="69441"/>
                  </a:lnTo>
                  <a:lnTo>
                    <a:pt x="1139391" y="83612"/>
                  </a:lnTo>
                  <a:lnTo>
                    <a:pt x="1142629" y="83122"/>
                  </a:lnTo>
                  <a:lnTo>
                    <a:pt x="1145552" y="82143"/>
                  </a:lnTo>
                  <a:lnTo>
                    <a:pt x="1148476" y="81163"/>
                  </a:lnTo>
                  <a:lnTo>
                    <a:pt x="1151086" y="79475"/>
                  </a:lnTo>
                  <a:lnTo>
                    <a:pt x="1153379" y="77080"/>
                  </a:lnTo>
                  <a:lnTo>
                    <a:pt x="1153379" y="81434"/>
                  </a:lnTo>
                  <a:lnTo>
                    <a:pt x="1153547" y="82360"/>
                  </a:lnTo>
                  <a:lnTo>
                    <a:pt x="1156322" y="83540"/>
                  </a:lnTo>
                  <a:lnTo>
                    <a:pt x="1162113" y="83540"/>
                  </a:lnTo>
                  <a:lnTo>
                    <a:pt x="1165259" y="81544"/>
                  </a:lnTo>
                  <a:lnTo>
                    <a:pt x="1165259" y="44274"/>
                  </a:lnTo>
                  <a:lnTo>
                    <a:pt x="1164777" y="41297"/>
                  </a:lnTo>
                  <a:lnTo>
                    <a:pt x="1163816" y="38757"/>
                  </a:lnTo>
                  <a:lnTo>
                    <a:pt x="1161336" y="34149"/>
                  </a:lnTo>
                  <a:lnTo>
                    <a:pt x="1157192" y="30956"/>
                  </a:lnTo>
                  <a:lnTo>
                    <a:pt x="1154545" y="29776"/>
                  </a:lnTo>
                  <a:lnTo>
                    <a:pt x="1151326" y="29014"/>
                  </a:lnTo>
                  <a:lnTo>
                    <a:pt x="1148106" y="28252"/>
                  </a:lnTo>
                  <a:lnTo>
                    <a:pt x="1144239" y="27871"/>
                  </a:lnTo>
                  <a:lnTo>
                    <a:pt x="1137133" y="27871"/>
                  </a:lnTo>
                  <a:lnTo>
                    <a:pt x="1132231" y="28252"/>
                  </a:lnTo>
                  <a:lnTo>
                    <a:pt x="1127605" y="28850"/>
                  </a:lnTo>
                  <a:lnTo>
                    <a:pt x="1123534" y="29721"/>
                  </a:lnTo>
                  <a:lnTo>
                    <a:pt x="1120240" y="30646"/>
                  </a:lnTo>
                  <a:lnTo>
                    <a:pt x="1117076" y="32388"/>
                  </a:lnTo>
                  <a:lnTo>
                    <a:pt x="1115632" y="35509"/>
                  </a:lnTo>
                  <a:lnTo>
                    <a:pt x="1115522" y="38105"/>
                  </a:lnTo>
                  <a:lnTo>
                    <a:pt x="1115744" y="41098"/>
                  </a:lnTo>
                  <a:lnTo>
                    <a:pt x="1116521" y="44001"/>
                  </a:lnTo>
                  <a:lnTo>
                    <a:pt x="1119371" y="45289"/>
                  </a:lnTo>
                  <a:lnTo>
                    <a:pt x="1122608" y="44382"/>
                  </a:lnTo>
                  <a:lnTo>
                    <a:pt x="1125791" y="43548"/>
                  </a:lnTo>
                  <a:lnTo>
                    <a:pt x="1129530" y="42713"/>
                  </a:lnTo>
                  <a:lnTo>
                    <a:pt x="1134043" y="41987"/>
                  </a:lnTo>
                  <a:lnTo>
                    <a:pt x="1136616" y="41805"/>
                  </a:lnTo>
                  <a:lnTo>
                    <a:pt x="1143462" y="41915"/>
                  </a:lnTo>
                  <a:lnTo>
                    <a:pt x="1146423" y="42350"/>
                  </a:lnTo>
                  <a:lnTo>
                    <a:pt x="1149475" y="43548"/>
                  </a:lnTo>
                  <a:lnTo>
                    <a:pt x="1151049" y="46160"/>
                  </a:lnTo>
                  <a:lnTo>
                    <a:pt x="1151049" y="48774"/>
                  </a:lnTo>
                  <a:lnTo>
                    <a:pt x="1140650" y="48774"/>
                  </a:lnTo>
                  <a:lnTo>
                    <a:pt x="1136302" y="49118"/>
                  </a:lnTo>
                  <a:lnTo>
                    <a:pt x="1132563" y="49808"/>
                  </a:lnTo>
                  <a:lnTo>
                    <a:pt x="1128826" y="50497"/>
                  </a:lnTo>
                  <a:lnTo>
                    <a:pt x="1125681" y="51587"/>
                  </a:lnTo>
                  <a:lnTo>
                    <a:pt x="1123127" y="53074"/>
                  </a:lnTo>
                  <a:lnTo>
                    <a:pt x="1120573" y="54561"/>
                  </a:lnTo>
                  <a:lnTo>
                    <a:pt x="1118668" y="56431"/>
                  </a:lnTo>
                  <a:lnTo>
                    <a:pt x="1116150" y="60930"/>
                  </a:lnTo>
                  <a:lnTo>
                    <a:pt x="1115522" y="63580"/>
                  </a:lnTo>
                  <a:lnTo>
                    <a:pt x="1115522" y="66629"/>
                  </a:lnTo>
                  <a:close/>
                </a:path>
                <a:path w="1904203" h="104515">
                  <a:moveTo>
                    <a:pt x="1179579" y="82015"/>
                  </a:moveTo>
                  <a:lnTo>
                    <a:pt x="1182244" y="83339"/>
                  </a:lnTo>
                  <a:lnTo>
                    <a:pt x="1185169" y="83612"/>
                  </a:lnTo>
                  <a:lnTo>
                    <a:pt x="1187980" y="83612"/>
                  </a:lnTo>
                  <a:lnTo>
                    <a:pt x="1190904" y="83339"/>
                  </a:lnTo>
                  <a:lnTo>
                    <a:pt x="1193680" y="81326"/>
                  </a:lnTo>
                  <a:lnTo>
                    <a:pt x="1193568" y="29577"/>
                  </a:lnTo>
                  <a:lnTo>
                    <a:pt x="1190904" y="28143"/>
                  </a:lnTo>
                  <a:lnTo>
                    <a:pt x="1187980" y="27871"/>
                  </a:lnTo>
                  <a:lnTo>
                    <a:pt x="1185169" y="27871"/>
                  </a:lnTo>
                  <a:lnTo>
                    <a:pt x="1182244" y="28143"/>
                  </a:lnTo>
                  <a:lnTo>
                    <a:pt x="1179469" y="30266"/>
                  </a:lnTo>
                  <a:lnTo>
                    <a:pt x="1179579" y="82015"/>
                  </a:lnTo>
                  <a:close/>
                </a:path>
                <a:path w="1904203" h="104515">
                  <a:moveTo>
                    <a:pt x="1179469" y="11431"/>
                  </a:moveTo>
                  <a:lnTo>
                    <a:pt x="1179469" y="16657"/>
                  </a:lnTo>
                  <a:lnTo>
                    <a:pt x="1180191" y="18453"/>
                  </a:lnTo>
                  <a:lnTo>
                    <a:pt x="1183077" y="20412"/>
                  </a:lnTo>
                  <a:lnTo>
                    <a:pt x="1185871" y="20902"/>
                  </a:lnTo>
                  <a:lnTo>
                    <a:pt x="1194160" y="20902"/>
                  </a:lnTo>
                  <a:lnTo>
                    <a:pt x="1196991" y="20394"/>
                  </a:lnTo>
                  <a:lnTo>
                    <a:pt x="1198509" y="19378"/>
                  </a:lnTo>
                  <a:lnTo>
                    <a:pt x="1200784" y="16512"/>
                  </a:lnTo>
                  <a:lnTo>
                    <a:pt x="1200784" y="13826"/>
                  </a:lnTo>
                  <a:lnTo>
                    <a:pt x="1200044" y="9508"/>
                  </a:lnTo>
                  <a:lnTo>
                    <a:pt x="1197085" y="7475"/>
                  </a:lnTo>
                  <a:lnTo>
                    <a:pt x="1194309" y="6967"/>
                  </a:lnTo>
                  <a:lnTo>
                    <a:pt x="1186019" y="6967"/>
                  </a:lnTo>
                  <a:lnTo>
                    <a:pt x="1183170" y="7494"/>
                  </a:lnTo>
                  <a:lnTo>
                    <a:pt x="1181689" y="8547"/>
                  </a:lnTo>
                  <a:lnTo>
                    <a:pt x="1179469" y="11431"/>
                  </a:lnTo>
                  <a:close/>
                </a:path>
                <a:path w="1904203" h="104515">
                  <a:moveTo>
                    <a:pt x="1208001" y="82015"/>
                  </a:moveTo>
                  <a:lnTo>
                    <a:pt x="1210665" y="83339"/>
                  </a:lnTo>
                  <a:lnTo>
                    <a:pt x="1213590" y="83612"/>
                  </a:lnTo>
                  <a:lnTo>
                    <a:pt x="1216402" y="83612"/>
                  </a:lnTo>
                  <a:lnTo>
                    <a:pt x="1219325" y="83339"/>
                  </a:lnTo>
                  <a:lnTo>
                    <a:pt x="1222100" y="81217"/>
                  </a:lnTo>
                  <a:lnTo>
                    <a:pt x="1221990" y="1795"/>
                  </a:lnTo>
                  <a:lnTo>
                    <a:pt x="1219325" y="273"/>
                  </a:lnTo>
                  <a:lnTo>
                    <a:pt x="1216402" y="0"/>
                  </a:lnTo>
                  <a:lnTo>
                    <a:pt x="1213590" y="0"/>
                  </a:lnTo>
                  <a:lnTo>
                    <a:pt x="1210665" y="273"/>
                  </a:lnTo>
                  <a:lnTo>
                    <a:pt x="1207890" y="2612"/>
                  </a:lnTo>
                  <a:lnTo>
                    <a:pt x="1208001" y="82015"/>
                  </a:lnTo>
                  <a:close/>
                </a:path>
                <a:path w="1904203" h="104515">
                  <a:moveTo>
                    <a:pt x="1259403" y="69677"/>
                  </a:moveTo>
                  <a:lnTo>
                    <a:pt x="1256591" y="69677"/>
                  </a:lnTo>
                  <a:lnTo>
                    <a:pt x="1256628" y="83612"/>
                  </a:lnTo>
                  <a:lnTo>
                    <a:pt x="1260180" y="83612"/>
                  </a:lnTo>
                  <a:lnTo>
                    <a:pt x="1263937" y="69441"/>
                  </a:lnTo>
                  <a:lnTo>
                    <a:pt x="1259403" y="69677"/>
                  </a:lnTo>
                  <a:close/>
                </a:path>
                <a:path w="1904203" h="104515">
                  <a:moveTo>
                    <a:pt x="1236311" y="66629"/>
                  </a:moveTo>
                  <a:lnTo>
                    <a:pt x="1236311" y="69460"/>
                  </a:lnTo>
                  <a:lnTo>
                    <a:pt x="1236811" y="71927"/>
                  </a:lnTo>
                  <a:lnTo>
                    <a:pt x="1238810" y="76136"/>
                  </a:lnTo>
                  <a:lnTo>
                    <a:pt x="1242029" y="79311"/>
                  </a:lnTo>
                  <a:lnTo>
                    <a:pt x="1245989" y="81798"/>
                  </a:lnTo>
                  <a:lnTo>
                    <a:pt x="1250947" y="83249"/>
                  </a:lnTo>
                  <a:lnTo>
                    <a:pt x="1253667" y="83612"/>
                  </a:lnTo>
                  <a:lnTo>
                    <a:pt x="1256628" y="83612"/>
                  </a:lnTo>
                  <a:lnTo>
                    <a:pt x="1256591" y="69677"/>
                  </a:lnTo>
                  <a:lnTo>
                    <a:pt x="1254408" y="69386"/>
                  </a:lnTo>
                  <a:lnTo>
                    <a:pt x="1250522" y="67426"/>
                  </a:lnTo>
                  <a:lnTo>
                    <a:pt x="1251910" y="64361"/>
                  </a:lnTo>
                  <a:lnTo>
                    <a:pt x="1255147" y="63308"/>
                  </a:lnTo>
                  <a:lnTo>
                    <a:pt x="1258571" y="62927"/>
                  </a:lnTo>
                  <a:lnTo>
                    <a:pt x="1262771" y="62710"/>
                  </a:lnTo>
                  <a:lnTo>
                    <a:pt x="1271837" y="62710"/>
                  </a:lnTo>
                  <a:lnTo>
                    <a:pt x="1271837" y="66846"/>
                  </a:lnTo>
                  <a:lnTo>
                    <a:pt x="1267858" y="68497"/>
                  </a:lnTo>
                  <a:lnTo>
                    <a:pt x="1263937" y="69441"/>
                  </a:lnTo>
                  <a:lnTo>
                    <a:pt x="1260180" y="83612"/>
                  </a:lnTo>
                  <a:lnTo>
                    <a:pt x="1263418" y="83122"/>
                  </a:lnTo>
                  <a:lnTo>
                    <a:pt x="1266342" y="82143"/>
                  </a:lnTo>
                  <a:lnTo>
                    <a:pt x="1269265" y="81163"/>
                  </a:lnTo>
                  <a:lnTo>
                    <a:pt x="1271874" y="79475"/>
                  </a:lnTo>
                  <a:lnTo>
                    <a:pt x="1274169" y="77080"/>
                  </a:lnTo>
                  <a:lnTo>
                    <a:pt x="1274169" y="81434"/>
                  </a:lnTo>
                  <a:lnTo>
                    <a:pt x="1274335" y="82360"/>
                  </a:lnTo>
                  <a:lnTo>
                    <a:pt x="1277110" y="83540"/>
                  </a:lnTo>
                  <a:lnTo>
                    <a:pt x="1282903" y="83540"/>
                  </a:lnTo>
                  <a:lnTo>
                    <a:pt x="1286047" y="81544"/>
                  </a:lnTo>
                  <a:lnTo>
                    <a:pt x="1286047" y="44274"/>
                  </a:lnTo>
                  <a:lnTo>
                    <a:pt x="1285567" y="41297"/>
                  </a:lnTo>
                  <a:lnTo>
                    <a:pt x="1284604" y="38757"/>
                  </a:lnTo>
                  <a:lnTo>
                    <a:pt x="1282124" y="34149"/>
                  </a:lnTo>
                  <a:lnTo>
                    <a:pt x="1277980" y="30956"/>
                  </a:lnTo>
                  <a:lnTo>
                    <a:pt x="1275335" y="29776"/>
                  </a:lnTo>
                  <a:lnTo>
                    <a:pt x="1272115" y="29014"/>
                  </a:lnTo>
                  <a:lnTo>
                    <a:pt x="1268895" y="28252"/>
                  </a:lnTo>
                  <a:lnTo>
                    <a:pt x="1265029" y="27871"/>
                  </a:lnTo>
                  <a:lnTo>
                    <a:pt x="1257923" y="27871"/>
                  </a:lnTo>
                  <a:lnTo>
                    <a:pt x="1253020" y="28252"/>
                  </a:lnTo>
                  <a:lnTo>
                    <a:pt x="1248393" y="28850"/>
                  </a:lnTo>
                  <a:lnTo>
                    <a:pt x="1244323" y="29721"/>
                  </a:lnTo>
                  <a:lnTo>
                    <a:pt x="1241030" y="30646"/>
                  </a:lnTo>
                  <a:lnTo>
                    <a:pt x="1237866" y="32388"/>
                  </a:lnTo>
                  <a:lnTo>
                    <a:pt x="1236422" y="35509"/>
                  </a:lnTo>
                  <a:lnTo>
                    <a:pt x="1236311" y="38105"/>
                  </a:lnTo>
                  <a:lnTo>
                    <a:pt x="1236532" y="41098"/>
                  </a:lnTo>
                  <a:lnTo>
                    <a:pt x="1237310" y="44001"/>
                  </a:lnTo>
                  <a:lnTo>
                    <a:pt x="1240160" y="45289"/>
                  </a:lnTo>
                  <a:lnTo>
                    <a:pt x="1243398" y="44382"/>
                  </a:lnTo>
                  <a:lnTo>
                    <a:pt x="1246581" y="43548"/>
                  </a:lnTo>
                  <a:lnTo>
                    <a:pt x="1250318" y="42713"/>
                  </a:lnTo>
                  <a:lnTo>
                    <a:pt x="1254833" y="41987"/>
                  </a:lnTo>
                  <a:lnTo>
                    <a:pt x="1257405" y="41805"/>
                  </a:lnTo>
                  <a:lnTo>
                    <a:pt x="1264251" y="41915"/>
                  </a:lnTo>
                  <a:lnTo>
                    <a:pt x="1267212" y="42350"/>
                  </a:lnTo>
                  <a:lnTo>
                    <a:pt x="1270264" y="43548"/>
                  </a:lnTo>
                  <a:lnTo>
                    <a:pt x="1271837" y="46160"/>
                  </a:lnTo>
                  <a:lnTo>
                    <a:pt x="1271837" y="48774"/>
                  </a:lnTo>
                  <a:lnTo>
                    <a:pt x="1261438" y="48774"/>
                  </a:lnTo>
                  <a:lnTo>
                    <a:pt x="1257090" y="49118"/>
                  </a:lnTo>
                  <a:lnTo>
                    <a:pt x="1253352" y="49808"/>
                  </a:lnTo>
                  <a:lnTo>
                    <a:pt x="1249615" y="50497"/>
                  </a:lnTo>
                  <a:lnTo>
                    <a:pt x="1246469" y="51587"/>
                  </a:lnTo>
                  <a:lnTo>
                    <a:pt x="1243916" y="53074"/>
                  </a:lnTo>
                  <a:lnTo>
                    <a:pt x="1241362" y="54561"/>
                  </a:lnTo>
                  <a:lnTo>
                    <a:pt x="1239456" y="56431"/>
                  </a:lnTo>
                  <a:lnTo>
                    <a:pt x="1236940" y="60930"/>
                  </a:lnTo>
                  <a:lnTo>
                    <a:pt x="1236311" y="63580"/>
                  </a:lnTo>
                  <a:lnTo>
                    <a:pt x="1236311" y="66629"/>
                  </a:lnTo>
                  <a:close/>
                </a:path>
                <a:path w="1904203" h="104515">
                  <a:moveTo>
                    <a:pt x="1317059" y="65830"/>
                  </a:moveTo>
                  <a:lnTo>
                    <a:pt x="1314469" y="64015"/>
                  </a:lnTo>
                  <a:lnTo>
                    <a:pt x="1315449" y="77842"/>
                  </a:lnTo>
                  <a:lnTo>
                    <a:pt x="1318483" y="80020"/>
                  </a:lnTo>
                  <a:lnTo>
                    <a:pt x="1321963" y="68207"/>
                  </a:lnTo>
                  <a:lnTo>
                    <a:pt x="1317059" y="65830"/>
                  </a:lnTo>
                  <a:close/>
                </a:path>
                <a:path w="1904203" h="104515">
                  <a:moveTo>
                    <a:pt x="1371422" y="82015"/>
                  </a:moveTo>
                  <a:lnTo>
                    <a:pt x="1374086" y="83339"/>
                  </a:lnTo>
                  <a:lnTo>
                    <a:pt x="1377010" y="83612"/>
                  </a:lnTo>
                  <a:lnTo>
                    <a:pt x="1379821" y="83612"/>
                  </a:lnTo>
                  <a:lnTo>
                    <a:pt x="1382745" y="83339"/>
                  </a:lnTo>
                  <a:lnTo>
                    <a:pt x="1385521" y="81217"/>
                  </a:lnTo>
                  <a:lnTo>
                    <a:pt x="1385411" y="1795"/>
                  </a:lnTo>
                  <a:lnTo>
                    <a:pt x="1382745" y="273"/>
                  </a:lnTo>
                  <a:lnTo>
                    <a:pt x="1379821" y="0"/>
                  </a:lnTo>
                  <a:lnTo>
                    <a:pt x="1377010" y="0"/>
                  </a:lnTo>
                  <a:lnTo>
                    <a:pt x="1374086" y="273"/>
                  </a:lnTo>
                  <a:lnTo>
                    <a:pt x="1371311" y="2612"/>
                  </a:lnTo>
                  <a:lnTo>
                    <a:pt x="1371422" y="82015"/>
                  </a:lnTo>
                  <a:close/>
                </a:path>
                <a:path w="1904203" h="104515">
                  <a:moveTo>
                    <a:pt x="1420548" y="28524"/>
                  </a:moveTo>
                  <a:lnTo>
                    <a:pt x="1416884" y="29829"/>
                  </a:lnTo>
                  <a:lnTo>
                    <a:pt x="1417716" y="41805"/>
                  </a:lnTo>
                  <a:lnTo>
                    <a:pt x="1420401" y="41805"/>
                  </a:lnTo>
                  <a:lnTo>
                    <a:pt x="1420548" y="28524"/>
                  </a:lnTo>
                  <a:close/>
                </a:path>
                <a:path w="1904203" h="104515">
                  <a:moveTo>
                    <a:pt x="1456573" y="52801"/>
                  </a:moveTo>
                  <a:lnTo>
                    <a:pt x="1456573" y="46269"/>
                  </a:lnTo>
                  <a:lnTo>
                    <a:pt x="1456056" y="43440"/>
                  </a:lnTo>
                  <a:lnTo>
                    <a:pt x="1455018" y="40826"/>
                  </a:lnTo>
                  <a:lnTo>
                    <a:pt x="1453983" y="38214"/>
                  </a:lnTo>
                  <a:lnTo>
                    <a:pt x="1452354" y="35944"/>
                  </a:lnTo>
                  <a:lnTo>
                    <a:pt x="1447914" y="32099"/>
                  </a:lnTo>
                  <a:lnTo>
                    <a:pt x="1445083" y="30593"/>
                  </a:lnTo>
                  <a:lnTo>
                    <a:pt x="1441641" y="29504"/>
                  </a:lnTo>
                  <a:lnTo>
                    <a:pt x="1438200" y="28414"/>
                  </a:lnTo>
                  <a:lnTo>
                    <a:pt x="1434073" y="27871"/>
                  </a:lnTo>
                  <a:lnTo>
                    <a:pt x="1424674" y="27871"/>
                  </a:lnTo>
                  <a:lnTo>
                    <a:pt x="1424026" y="41805"/>
                  </a:lnTo>
                  <a:lnTo>
                    <a:pt x="1442363" y="41805"/>
                  </a:lnTo>
                  <a:lnTo>
                    <a:pt x="1451245" y="55741"/>
                  </a:lnTo>
                  <a:lnTo>
                    <a:pt x="1454261" y="55378"/>
                  </a:lnTo>
                  <a:lnTo>
                    <a:pt x="1456573" y="52801"/>
                  </a:lnTo>
                  <a:close/>
                </a:path>
                <a:path w="1904203" h="104515">
                  <a:moveTo>
                    <a:pt x="1413941" y="41805"/>
                  </a:moveTo>
                  <a:lnTo>
                    <a:pt x="1413941" y="55741"/>
                  </a:lnTo>
                  <a:lnTo>
                    <a:pt x="1451245" y="55741"/>
                  </a:lnTo>
                  <a:lnTo>
                    <a:pt x="1414997" y="41805"/>
                  </a:lnTo>
                  <a:lnTo>
                    <a:pt x="1413941" y="41805"/>
                  </a:lnTo>
                  <a:close/>
                </a:path>
                <a:path w="1904203" h="104515">
                  <a:moveTo>
                    <a:pt x="1508900" y="65830"/>
                  </a:moveTo>
                  <a:lnTo>
                    <a:pt x="1506310" y="64015"/>
                  </a:lnTo>
                  <a:lnTo>
                    <a:pt x="1507290" y="77842"/>
                  </a:lnTo>
                  <a:lnTo>
                    <a:pt x="1510325" y="80020"/>
                  </a:lnTo>
                  <a:lnTo>
                    <a:pt x="1513804" y="68207"/>
                  </a:lnTo>
                  <a:lnTo>
                    <a:pt x="1508900" y="65830"/>
                  </a:lnTo>
                  <a:close/>
                </a:path>
                <a:path w="1904203" h="104515">
                  <a:moveTo>
                    <a:pt x="1660960" y="83612"/>
                  </a:moveTo>
                  <a:lnTo>
                    <a:pt x="1709698" y="83612"/>
                  </a:lnTo>
                  <a:lnTo>
                    <a:pt x="1711473" y="82577"/>
                  </a:lnTo>
                  <a:lnTo>
                    <a:pt x="1712196" y="79856"/>
                  </a:lnTo>
                  <a:lnTo>
                    <a:pt x="1712362" y="76644"/>
                  </a:lnTo>
                  <a:lnTo>
                    <a:pt x="1712288" y="74340"/>
                  </a:lnTo>
                  <a:lnTo>
                    <a:pt x="1711473" y="71255"/>
                  </a:lnTo>
                  <a:lnTo>
                    <a:pt x="1708920" y="69677"/>
                  </a:lnTo>
                  <a:lnTo>
                    <a:pt x="1669731" y="69677"/>
                  </a:lnTo>
                  <a:lnTo>
                    <a:pt x="1682498" y="61184"/>
                  </a:lnTo>
                  <a:lnTo>
                    <a:pt x="1688937" y="56903"/>
                  </a:lnTo>
                  <a:lnTo>
                    <a:pt x="1694117" y="53146"/>
                  </a:lnTo>
                  <a:lnTo>
                    <a:pt x="1698040" y="49917"/>
                  </a:lnTo>
                  <a:lnTo>
                    <a:pt x="1701963" y="46687"/>
                  </a:lnTo>
                  <a:lnTo>
                    <a:pt x="1704997" y="43747"/>
                  </a:lnTo>
                  <a:lnTo>
                    <a:pt x="1707144" y="41098"/>
                  </a:lnTo>
                  <a:lnTo>
                    <a:pt x="1709290" y="38449"/>
                  </a:lnTo>
                  <a:lnTo>
                    <a:pt x="1710696" y="35981"/>
                  </a:lnTo>
                  <a:lnTo>
                    <a:pt x="1712028" y="31409"/>
                  </a:lnTo>
                  <a:lnTo>
                    <a:pt x="1712362" y="26673"/>
                  </a:lnTo>
                  <a:lnTo>
                    <a:pt x="1712362" y="23915"/>
                  </a:lnTo>
                  <a:lnTo>
                    <a:pt x="1711770" y="21320"/>
                  </a:lnTo>
                  <a:lnTo>
                    <a:pt x="1710585" y="18888"/>
                  </a:lnTo>
                  <a:lnTo>
                    <a:pt x="1707625" y="14352"/>
                  </a:lnTo>
                  <a:lnTo>
                    <a:pt x="1702888" y="10796"/>
                  </a:lnTo>
                  <a:lnTo>
                    <a:pt x="1699891" y="9418"/>
                  </a:lnTo>
                  <a:lnTo>
                    <a:pt x="1696264" y="8437"/>
                  </a:lnTo>
                  <a:lnTo>
                    <a:pt x="1692638" y="7457"/>
                  </a:lnTo>
                  <a:lnTo>
                    <a:pt x="1688419" y="6967"/>
                  </a:lnTo>
                  <a:lnTo>
                    <a:pt x="1680499" y="6967"/>
                  </a:lnTo>
                  <a:lnTo>
                    <a:pt x="1677539" y="7258"/>
                  </a:lnTo>
                  <a:lnTo>
                    <a:pt x="1674726" y="7838"/>
                  </a:lnTo>
                  <a:lnTo>
                    <a:pt x="1671914" y="8418"/>
                  </a:lnTo>
                  <a:lnTo>
                    <a:pt x="1669342" y="9127"/>
                  </a:lnTo>
                  <a:lnTo>
                    <a:pt x="1667010" y="9961"/>
                  </a:lnTo>
                  <a:lnTo>
                    <a:pt x="1662699" y="11667"/>
                  </a:lnTo>
                  <a:lnTo>
                    <a:pt x="1659442" y="13482"/>
                  </a:lnTo>
                  <a:lnTo>
                    <a:pt x="1656111" y="16548"/>
                  </a:lnTo>
                  <a:lnTo>
                    <a:pt x="1655556" y="19179"/>
                  </a:lnTo>
                  <a:lnTo>
                    <a:pt x="1655519" y="22100"/>
                  </a:lnTo>
                  <a:lnTo>
                    <a:pt x="1655890" y="25112"/>
                  </a:lnTo>
                  <a:lnTo>
                    <a:pt x="1657648" y="27762"/>
                  </a:lnTo>
                  <a:lnTo>
                    <a:pt x="1660423" y="27508"/>
                  </a:lnTo>
                  <a:lnTo>
                    <a:pt x="1663161" y="26056"/>
                  </a:lnTo>
                  <a:lnTo>
                    <a:pt x="1666955" y="24386"/>
                  </a:lnTo>
                  <a:lnTo>
                    <a:pt x="1671415" y="22717"/>
                  </a:lnTo>
                  <a:lnTo>
                    <a:pt x="1674116" y="21991"/>
                  </a:lnTo>
                  <a:lnTo>
                    <a:pt x="1676817" y="21266"/>
                  </a:lnTo>
                  <a:lnTo>
                    <a:pt x="1679907" y="20902"/>
                  </a:lnTo>
                  <a:lnTo>
                    <a:pt x="1683386" y="20902"/>
                  </a:lnTo>
                  <a:lnTo>
                    <a:pt x="1688067" y="21139"/>
                  </a:lnTo>
                  <a:lnTo>
                    <a:pt x="1691693" y="22082"/>
                  </a:lnTo>
                  <a:lnTo>
                    <a:pt x="1694432" y="23569"/>
                  </a:lnTo>
                  <a:lnTo>
                    <a:pt x="1697208" y="26509"/>
                  </a:lnTo>
                  <a:lnTo>
                    <a:pt x="1698151" y="30048"/>
                  </a:lnTo>
                  <a:lnTo>
                    <a:pt x="1697911" y="32879"/>
                  </a:lnTo>
                  <a:lnTo>
                    <a:pt x="1696948" y="35927"/>
                  </a:lnTo>
                  <a:lnTo>
                    <a:pt x="1694765" y="39410"/>
                  </a:lnTo>
                  <a:lnTo>
                    <a:pt x="1691656" y="43239"/>
                  </a:lnTo>
                  <a:lnTo>
                    <a:pt x="1686994" y="47666"/>
                  </a:lnTo>
                  <a:lnTo>
                    <a:pt x="1683941" y="50116"/>
                  </a:lnTo>
                  <a:lnTo>
                    <a:pt x="1680166" y="52801"/>
                  </a:lnTo>
                  <a:lnTo>
                    <a:pt x="1661182" y="65431"/>
                  </a:lnTo>
                  <a:lnTo>
                    <a:pt x="1658462" y="67881"/>
                  </a:lnTo>
                  <a:lnTo>
                    <a:pt x="1656297" y="71019"/>
                  </a:lnTo>
                  <a:lnTo>
                    <a:pt x="1655612" y="73959"/>
                  </a:lnTo>
                  <a:lnTo>
                    <a:pt x="1655519" y="76536"/>
                  </a:lnTo>
                  <a:lnTo>
                    <a:pt x="1655798" y="80237"/>
                  </a:lnTo>
                  <a:lnTo>
                    <a:pt x="1657758" y="83159"/>
                  </a:lnTo>
                  <a:lnTo>
                    <a:pt x="1660960" y="83612"/>
                  </a:lnTo>
                  <a:close/>
                </a:path>
                <a:path w="1904203" h="104515">
                  <a:moveTo>
                    <a:pt x="1719466" y="39738"/>
                  </a:moveTo>
                  <a:lnTo>
                    <a:pt x="1719466" y="51568"/>
                  </a:lnTo>
                  <a:lnTo>
                    <a:pt x="1719892" y="56884"/>
                  </a:lnTo>
                  <a:lnTo>
                    <a:pt x="1720744" y="61565"/>
                  </a:lnTo>
                  <a:lnTo>
                    <a:pt x="1721595" y="66248"/>
                  </a:lnTo>
                  <a:lnTo>
                    <a:pt x="1723057" y="70220"/>
                  </a:lnTo>
                  <a:lnTo>
                    <a:pt x="1725129" y="73488"/>
                  </a:lnTo>
                  <a:lnTo>
                    <a:pt x="1727201" y="76753"/>
                  </a:lnTo>
                  <a:lnTo>
                    <a:pt x="1730014" y="79258"/>
                  </a:lnTo>
                  <a:lnTo>
                    <a:pt x="1733566" y="80999"/>
                  </a:lnTo>
                  <a:lnTo>
                    <a:pt x="1737119" y="82741"/>
                  </a:lnTo>
                  <a:lnTo>
                    <a:pt x="1734973" y="60133"/>
                  </a:lnTo>
                  <a:lnTo>
                    <a:pt x="1734455" y="56939"/>
                  </a:lnTo>
                  <a:lnTo>
                    <a:pt x="1733937" y="53745"/>
                  </a:lnTo>
                  <a:lnTo>
                    <a:pt x="1733678" y="49717"/>
                  </a:lnTo>
                  <a:lnTo>
                    <a:pt x="1733678" y="40934"/>
                  </a:lnTo>
                  <a:lnTo>
                    <a:pt x="1733899" y="37470"/>
                  </a:lnTo>
                  <a:lnTo>
                    <a:pt x="1734345" y="34457"/>
                  </a:lnTo>
                  <a:lnTo>
                    <a:pt x="1734788" y="31445"/>
                  </a:lnTo>
                  <a:lnTo>
                    <a:pt x="1735546" y="28942"/>
                  </a:lnTo>
                  <a:lnTo>
                    <a:pt x="1737692" y="24949"/>
                  </a:lnTo>
                  <a:lnTo>
                    <a:pt x="1741004" y="22428"/>
                  </a:lnTo>
                  <a:lnTo>
                    <a:pt x="1745187" y="20902"/>
                  </a:lnTo>
                  <a:lnTo>
                    <a:pt x="1747998" y="20902"/>
                  </a:lnTo>
                  <a:lnTo>
                    <a:pt x="1751107" y="21066"/>
                  </a:lnTo>
                  <a:lnTo>
                    <a:pt x="1753772" y="21719"/>
                  </a:lnTo>
                  <a:lnTo>
                    <a:pt x="1757121" y="23788"/>
                  </a:lnTo>
                  <a:lnTo>
                    <a:pt x="1759508" y="27344"/>
                  </a:lnTo>
                  <a:lnTo>
                    <a:pt x="1760655" y="30700"/>
                  </a:lnTo>
                  <a:lnTo>
                    <a:pt x="1761543" y="34657"/>
                  </a:lnTo>
                  <a:lnTo>
                    <a:pt x="1761987" y="39592"/>
                  </a:lnTo>
                  <a:lnTo>
                    <a:pt x="1762006" y="50860"/>
                  </a:lnTo>
                  <a:lnTo>
                    <a:pt x="1761636" y="55288"/>
                  </a:lnTo>
                  <a:lnTo>
                    <a:pt x="1760877" y="59062"/>
                  </a:lnTo>
                  <a:lnTo>
                    <a:pt x="1760767" y="80944"/>
                  </a:lnTo>
                  <a:lnTo>
                    <a:pt x="1764466" y="79166"/>
                  </a:lnTo>
                  <a:lnTo>
                    <a:pt x="1767465" y="76589"/>
                  </a:lnTo>
                  <a:lnTo>
                    <a:pt x="1769758" y="73215"/>
                  </a:lnTo>
                  <a:lnTo>
                    <a:pt x="1772053" y="69839"/>
                  </a:lnTo>
                  <a:lnTo>
                    <a:pt x="1773718" y="65775"/>
                  </a:lnTo>
                  <a:lnTo>
                    <a:pt x="1774755" y="61022"/>
                  </a:lnTo>
                  <a:lnTo>
                    <a:pt x="1775791" y="56267"/>
                  </a:lnTo>
                  <a:lnTo>
                    <a:pt x="1776309" y="50915"/>
                  </a:lnTo>
                  <a:lnTo>
                    <a:pt x="1776309" y="39011"/>
                  </a:lnTo>
                  <a:lnTo>
                    <a:pt x="1775901" y="33695"/>
                  </a:lnTo>
                  <a:lnTo>
                    <a:pt x="1775087" y="29014"/>
                  </a:lnTo>
                  <a:lnTo>
                    <a:pt x="1774273" y="24333"/>
                  </a:lnTo>
                  <a:lnTo>
                    <a:pt x="1772812" y="20359"/>
                  </a:lnTo>
                  <a:lnTo>
                    <a:pt x="1770702" y="17092"/>
                  </a:lnTo>
                  <a:lnTo>
                    <a:pt x="1768594" y="13826"/>
                  </a:lnTo>
                  <a:lnTo>
                    <a:pt x="1765762" y="11322"/>
                  </a:lnTo>
                  <a:lnTo>
                    <a:pt x="1762210" y="9580"/>
                  </a:lnTo>
                  <a:lnTo>
                    <a:pt x="1758657" y="7838"/>
                  </a:lnTo>
                  <a:lnTo>
                    <a:pt x="1754143" y="6967"/>
                  </a:lnTo>
                  <a:lnTo>
                    <a:pt x="1743336" y="6967"/>
                  </a:lnTo>
                  <a:lnTo>
                    <a:pt x="1738823" y="7857"/>
                  </a:lnTo>
                  <a:lnTo>
                    <a:pt x="1735120" y="9635"/>
                  </a:lnTo>
                  <a:lnTo>
                    <a:pt x="1731420" y="11413"/>
                  </a:lnTo>
                  <a:lnTo>
                    <a:pt x="1728403" y="13989"/>
                  </a:lnTo>
                  <a:lnTo>
                    <a:pt x="1726073" y="17364"/>
                  </a:lnTo>
                  <a:lnTo>
                    <a:pt x="1723741" y="20740"/>
                  </a:lnTo>
                  <a:lnTo>
                    <a:pt x="1722057" y="24822"/>
                  </a:lnTo>
                  <a:lnTo>
                    <a:pt x="1721021" y="29612"/>
                  </a:lnTo>
                  <a:lnTo>
                    <a:pt x="1719985" y="34403"/>
                  </a:lnTo>
                  <a:lnTo>
                    <a:pt x="1719466" y="39738"/>
                  </a:lnTo>
                  <a:close/>
                </a:path>
                <a:path w="1904203" h="104515">
                  <a:moveTo>
                    <a:pt x="1760877" y="59062"/>
                  </a:moveTo>
                  <a:lnTo>
                    <a:pt x="1759859" y="62400"/>
                  </a:lnTo>
                  <a:lnTo>
                    <a:pt x="1757565" y="66193"/>
                  </a:lnTo>
                  <a:lnTo>
                    <a:pt x="1754160" y="68588"/>
                  </a:lnTo>
                  <a:lnTo>
                    <a:pt x="1751275" y="69460"/>
                  </a:lnTo>
                  <a:lnTo>
                    <a:pt x="1747667" y="69677"/>
                  </a:lnTo>
                  <a:lnTo>
                    <a:pt x="1743114" y="69296"/>
                  </a:lnTo>
                  <a:lnTo>
                    <a:pt x="1739562" y="67772"/>
                  </a:lnTo>
                  <a:lnTo>
                    <a:pt x="1736952" y="64560"/>
                  </a:lnTo>
                  <a:lnTo>
                    <a:pt x="1734973" y="60133"/>
                  </a:lnTo>
                  <a:lnTo>
                    <a:pt x="1737119" y="82741"/>
                  </a:lnTo>
                  <a:lnTo>
                    <a:pt x="1741634" y="83612"/>
                  </a:lnTo>
                  <a:lnTo>
                    <a:pt x="1752513" y="83612"/>
                  </a:lnTo>
                  <a:lnTo>
                    <a:pt x="1757066" y="82723"/>
                  </a:lnTo>
                  <a:lnTo>
                    <a:pt x="1760767" y="80944"/>
                  </a:lnTo>
                  <a:lnTo>
                    <a:pt x="1760877" y="59062"/>
                  </a:lnTo>
                  <a:close/>
                </a:path>
                <a:path w="1904203" h="104515">
                  <a:moveTo>
                    <a:pt x="1903704" y="54272"/>
                  </a:moveTo>
                  <a:lnTo>
                    <a:pt x="1901705" y="50134"/>
                  </a:lnTo>
                  <a:lnTo>
                    <a:pt x="1898430" y="46650"/>
                  </a:lnTo>
                  <a:lnTo>
                    <a:pt x="1894323" y="43656"/>
                  </a:lnTo>
                  <a:lnTo>
                    <a:pt x="1891658" y="42569"/>
                  </a:lnTo>
                  <a:lnTo>
                    <a:pt x="1888994" y="41479"/>
                  </a:lnTo>
                  <a:lnTo>
                    <a:pt x="1885996" y="40789"/>
                  </a:lnTo>
                  <a:lnTo>
                    <a:pt x="1882665" y="40500"/>
                  </a:lnTo>
                  <a:lnTo>
                    <a:pt x="1882665" y="40281"/>
                  </a:lnTo>
                  <a:lnTo>
                    <a:pt x="1887124" y="39030"/>
                  </a:lnTo>
                  <a:lnTo>
                    <a:pt x="1890751" y="37070"/>
                  </a:lnTo>
                  <a:lnTo>
                    <a:pt x="1893435" y="34512"/>
                  </a:lnTo>
                  <a:lnTo>
                    <a:pt x="1895525" y="31554"/>
                  </a:lnTo>
                  <a:lnTo>
                    <a:pt x="1896784" y="27997"/>
                  </a:lnTo>
                  <a:lnTo>
                    <a:pt x="1897098" y="23950"/>
                  </a:lnTo>
                  <a:lnTo>
                    <a:pt x="1897098" y="21338"/>
                  </a:lnTo>
                  <a:lnTo>
                    <a:pt x="1895488" y="16821"/>
                  </a:lnTo>
                  <a:lnTo>
                    <a:pt x="1892824" y="12882"/>
                  </a:lnTo>
                  <a:lnTo>
                    <a:pt x="1888605" y="9979"/>
                  </a:lnTo>
                  <a:lnTo>
                    <a:pt x="1885996" y="8873"/>
                  </a:lnTo>
                  <a:lnTo>
                    <a:pt x="1882888" y="8111"/>
                  </a:lnTo>
                  <a:lnTo>
                    <a:pt x="1879779" y="7349"/>
                  </a:lnTo>
                  <a:lnTo>
                    <a:pt x="1876226" y="6967"/>
                  </a:lnTo>
                  <a:lnTo>
                    <a:pt x="1869121" y="6967"/>
                  </a:lnTo>
                  <a:lnTo>
                    <a:pt x="1866253" y="7258"/>
                  </a:lnTo>
                  <a:lnTo>
                    <a:pt x="1863625" y="7838"/>
                  </a:lnTo>
                  <a:lnTo>
                    <a:pt x="1860998" y="8418"/>
                  </a:lnTo>
                  <a:lnTo>
                    <a:pt x="1856687" y="9961"/>
                  </a:lnTo>
                  <a:lnTo>
                    <a:pt x="1853023" y="11667"/>
                  </a:lnTo>
                  <a:lnTo>
                    <a:pt x="1849489" y="14152"/>
                  </a:lnTo>
                  <a:lnTo>
                    <a:pt x="1847695" y="16983"/>
                  </a:lnTo>
                  <a:lnTo>
                    <a:pt x="1847380" y="19560"/>
                  </a:lnTo>
                  <a:lnTo>
                    <a:pt x="1847362" y="22862"/>
                  </a:lnTo>
                  <a:lnTo>
                    <a:pt x="1847639" y="25693"/>
                  </a:lnTo>
                  <a:lnTo>
                    <a:pt x="1850285" y="27871"/>
                  </a:lnTo>
                  <a:lnTo>
                    <a:pt x="1853633" y="26056"/>
                  </a:lnTo>
                  <a:lnTo>
                    <a:pt x="1856853" y="24386"/>
                  </a:lnTo>
                  <a:lnTo>
                    <a:pt x="1860572" y="22717"/>
                  </a:lnTo>
                  <a:lnTo>
                    <a:pt x="1865014" y="21266"/>
                  </a:lnTo>
                  <a:lnTo>
                    <a:pt x="1869898" y="20902"/>
                  </a:lnTo>
                  <a:lnTo>
                    <a:pt x="1874061" y="21066"/>
                  </a:lnTo>
                  <a:lnTo>
                    <a:pt x="1877392" y="21719"/>
                  </a:lnTo>
                  <a:lnTo>
                    <a:pt x="1880815" y="23334"/>
                  </a:lnTo>
                  <a:lnTo>
                    <a:pt x="1882888" y="26346"/>
                  </a:lnTo>
                  <a:lnTo>
                    <a:pt x="1882499" y="29432"/>
                  </a:lnTo>
                  <a:lnTo>
                    <a:pt x="1879834" y="32117"/>
                  </a:lnTo>
                  <a:lnTo>
                    <a:pt x="1876948" y="33423"/>
                  </a:lnTo>
                  <a:lnTo>
                    <a:pt x="1873063" y="34295"/>
                  </a:lnTo>
                  <a:lnTo>
                    <a:pt x="1868492" y="34838"/>
                  </a:lnTo>
                  <a:lnTo>
                    <a:pt x="1857686" y="34838"/>
                  </a:lnTo>
                  <a:lnTo>
                    <a:pt x="1855447" y="35637"/>
                  </a:lnTo>
                  <a:lnTo>
                    <a:pt x="1854633" y="38214"/>
                  </a:lnTo>
                  <a:lnTo>
                    <a:pt x="1854466" y="41588"/>
                  </a:lnTo>
                  <a:lnTo>
                    <a:pt x="1854688" y="45289"/>
                  </a:lnTo>
                  <a:lnTo>
                    <a:pt x="1855651" y="47975"/>
                  </a:lnTo>
                  <a:lnTo>
                    <a:pt x="1858352" y="48774"/>
                  </a:lnTo>
                  <a:lnTo>
                    <a:pt x="1871193" y="48774"/>
                  </a:lnTo>
                  <a:lnTo>
                    <a:pt x="1874525" y="49028"/>
                  </a:lnTo>
                  <a:lnTo>
                    <a:pt x="1877336" y="49536"/>
                  </a:lnTo>
                  <a:lnTo>
                    <a:pt x="1880149" y="50044"/>
                  </a:lnTo>
                  <a:lnTo>
                    <a:pt x="1884386" y="51713"/>
                  </a:lnTo>
                  <a:lnTo>
                    <a:pt x="1887681" y="53799"/>
                  </a:lnTo>
                  <a:lnTo>
                    <a:pt x="1889530" y="56485"/>
                  </a:lnTo>
                  <a:lnTo>
                    <a:pt x="1889993" y="59660"/>
                  </a:lnTo>
                  <a:lnTo>
                    <a:pt x="1889622" y="62564"/>
                  </a:lnTo>
                  <a:lnTo>
                    <a:pt x="1887032" y="66084"/>
                  </a:lnTo>
                  <a:lnTo>
                    <a:pt x="1884072" y="67826"/>
                  </a:lnTo>
                  <a:lnTo>
                    <a:pt x="1880113" y="68968"/>
                  </a:lnTo>
                  <a:lnTo>
                    <a:pt x="1875523" y="69677"/>
                  </a:lnTo>
                  <a:lnTo>
                    <a:pt x="1869455" y="69677"/>
                  </a:lnTo>
                  <a:lnTo>
                    <a:pt x="1866493" y="69314"/>
                  </a:lnTo>
                  <a:lnTo>
                    <a:pt x="1863904" y="68588"/>
                  </a:lnTo>
                  <a:lnTo>
                    <a:pt x="1861313" y="67862"/>
                  </a:lnTo>
                  <a:lnTo>
                    <a:pt x="1859055" y="67064"/>
                  </a:lnTo>
                  <a:lnTo>
                    <a:pt x="1855207" y="65322"/>
                  </a:lnTo>
                  <a:lnTo>
                    <a:pt x="1851192" y="63073"/>
                  </a:lnTo>
                  <a:lnTo>
                    <a:pt x="1848379" y="63108"/>
                  </a:lnTo>
                  <a:lnTo>
                    <a:pt x="1847362" y="66121"/>
                  </a:lnTo>
                  <a:lnTo>
                    <a:pt x="1847399" y="70439"/>
                  </a:lnTo>
                  <a:lnTo>
                    <a:pt x="1847805" y="73488"/>
                  </a:lnTo>
                  <a:lnTo>
                    <a:pt x="1849600" y="76481"/>
                  </a:lnTo>
                  <a:lnTo>
                    <a:pt x="1852950" y="78912"/>
                  </a:lnTo>
                  <a:lnTo>
                    <a:pt x="1856521" y="80618"/>
                  </a:lnTo>
                  <a:lnTo>
                    <a:pt x="1860739" y="82161"/>
                  </a:lnTo>
                  <a:lnTo>
                    <a:pt x="1863293" y="82741"/>
                  </a:lnTo>
                  <a:lnTo>
                    <a:pt x="1865847" y="83322"/>
                  </a:lnTo>
                  <a:lnTo>
                    <a:pt x="1868566" y="83612"/>
                  </a:lnTo>
                  <a:lnTo>
                    <a:pt x="1876190" y="83612"/>
                  </a:lnTo>
                  <a:lnTo>
                    <a:pt x="1880575" y="83068"/>
                  </a:lnTo>
                  <a:lnTo>
                    <a:pt x="1884608" y="81979"/>
                  </a:lnTo>
                  <a:lnTo>
                    <a:pt x="1888642" y="80891"/>
                  </a:lnTo>
                  <a:lnTo>
                    <a:pt x="1892103" y="79293"/>
                  </a:lnTo>
                  <a:lnTo>
                    <a:pt x="1894988" y="77189"/>
                  </a:lnTo>
                  <a:lnTo>
                    <a:pt x="1897875" y="75083"/>
                  </a:lnTo>
                  <a:lnTo>
                    <a:pt x="1900133" y="72506"/>
                  </a:lnTo>
                  <a:lnTo>
                    <a:pt x="1901761" y="69460"/>
                  </a:lnTo>
                  <a:lnTo>
                    <a:pt x="1903389" y="66410"/>
                  </a:lnTo>
                  <a:lnTo>
                    <a:pt x="1904203" y="62890"/>
                  </a:lnTo>
                  <a:lnTo>
                    <a:pt x="1904203" y="58898"/>
                  </a:lnTo>
                  <a:lnTo>
                    <a:pt x="1903704" y="54272"/>
                  </a:lnTo>
                  <a:close/>
                </a:path>
                <a:path w="1904203" h="104515">
                  <a:moveTo>
                    <a:pt x="1790797" y="80891"/>
                  </a:moveTo>
                  <a:lnTo>
                    <a:pt x="1792629" y="83612"/>
                  </a:lnTo>
                  <a:lnTo>
                    <a:pt x="1831041" y="83612"/>
                  </a:lnTo>
                  <a:lnTo>
                    <a:pt x="1832355" y="82687"/>
                  </a:lnTo>
                  <a:lnTo>
                    <a:pt x="1832984" y="80020"/>
                  </a:lnTo>
                  <a:lnTo>
                    <a:pt x="1833151" y="76753"/>
                  </a:lnTo>
                  <a:lnTo>
                    <a:pt x="1833151" y="75446"/>
                  </a:lnTo>
                  <a:lnTo>
                    <a:pt x="1832874" y="72525"/>
                  </a:lnTo>
                  <a:lnTo>
                    <a:pt x="1830931" y="69677"/>
                  </a:lnTo>
                  <a:lnTo>
                    <a:pt x="1818940" y="69677"/>
                  </a:lnTo>
                  <a:lnTo>
                    <a:pt x="1818940" y="8709"/>
                  </a:lnTo>
                  <a:lnTo>
                    <a:pt x="1818570" y="7639"/>
                  </a:lnTo>
                  <a:lnTo>
                    <a:pt x="1815998" y="7076"/>
                  </a:lnTo>
                  <a:lnTo>
                    <a:pt x="1809412" y="7058"/>
                  </a:lnTo>
                  <a:lnTo>
                    <a:pt x="1806728" y="7730"/>
                  </a:lnTo>
                  <a:lnTo>
                    <a:pt x="1792406" y="17745"/>
                  </a:lnTo>
                  <a:lnTo>
                    <a:pt x="1790612" y="20539"/>
                  </a:lnTo>
                  <a:lnTo>
                    <a:pt x="1790575" y="25857"/>
                  </a:lnTo>
                  <a:lnTo>
                    <a:pt x="1791500" y="28668"/>
                  </a:lnTo>
                  <a:lnTo>
                    <a:pt x="1794294" y="27871"/>
                  </a:lnTo>
                  <a:lnTo>
                    <a:pt x="1804730" y="20902"/>
                  </a:lnTo>
                  <a:lnTo>
                    <a:pt x="1804730" y="69677"/>
                  </a:lnTo>
                  <a:lnTo>
                    <a:pt x="1791944" y="69804"/>
                  </a:lnTo>
                  <a:lnTo>
                    <a:pt x="1790705" y="72525"/>
                  </a:lnTo>
                  <a:lnTo>
                    <a:pt x="1790519" y="75446"/>
                  </a:lnTo>
                  <a:lnTo>
                    <a:pt x="1790519" y="78060"/>
                  </a:lnTo>
                  <a:lnTo>
                    <a:pt x="1790797" y="80891"/>
                  </a:lnTo>
                  <a:close/>
                </a:path>
                <a:path w="1904203" h="104515">
                  <a:moveTo>
                    <a:pt x="1559599" y="33750"/>
                  </a:moveTo>
                  <a:lnTo>
                    <a:pt x="1578140" y="80999"/>
                  </a:lnTo>
                  <a:lnTo>
                    <a:pt x="1580471" y="83612"/>
                  </a:lnTo>
                  <a:lnTo>
                    <a:pt x="1577362" y="100815"/>
                  </a:lnTo>
                  <a:lnTo>
                    <a:pt x="1577030" y="102501"/>
                  </a:lnTo>
                  <a:lnTo>
                    <a:pt x="1579582" y="104298"/>
                  </a:lnTo>
                  <a:lnTo>
                    <a:pt x="1582912" y="104515"/>
                  </a:lnTo>
                  <a:lnTo>
                    <a:pt x="1585578" y="104515"/>
                  </a:lnTo>
                  <a:lnTo>
                    <a:pt x="1589020" y="103861"/>
                  </a:lnTo>
                  <a:lnTo>
                    <a:pt x="1591572" y="101794"/>
                  </a:lnTo>
                  <a:lnTo>
                    <a:pt x="1597124" y="83612"/>
                  </a:lnTo>
                  <a:lnTo>
                    <a:pt x="1616442" y="33205"/>
                  </a:lnTo>
                  <a:lnTo>
                    <a:pt x="1616885" y="31427"/>
                  </a:lnTo>
                  <a:lnTo>
                    <a:pt x="1614775" y="28234"/>
                  </a:lnTo>
                  <a:lnTo>
                    <a:pt x="1611149" y="27871"/>
                  </a:lnTo>
                  <a:lnTo>
                    <a:pt x="1607300" y="27871"/>
                  </a:lnTo>
                  <a:lnTo>
                    <a:pt x="1604100" y="28234"/>
                  </a:lnTo>
                  <a:lnTo>
                    <a:pt x="1602230" y="30810"/>
                  </a:lnTo>
                  <a:lnTo>
                    <a:pt x="1588020" y="65867"/>
                  </a:lnTo>
                  <a:lnTo>
                    <a:pt x="1587799" y="65867"/>
                  </a:lnTo>
                  <a:lnTo>
                    <a:pt x="1573810" y="31462"/>
                  </a:lnTo>
                  <a:lnTo>
                    <a:pt x="1571405" y="28197"/>
                  </a:lnTo>
                  <a:lnTo>
                    <a:pt x="1568832" y="27906"/>
                  </a:lnTo>
                  <a:lnTo>
                    <a:pt x="1565927" y="27871"/>
                  </a:lnTo>
                  <a:lnTo>
                    <a:pt x="1561764" y="28088"/>
                  </a:lnTo>
                  <a:lnTo>
                    <a:pt x="1558711" y="30593"/>
                  </a:lnTo>
                  <a:lnTo>
                    <a:pt x="1559599" y="33750"/>
                  </a:lnTo>
                  <a:close/>
                </a:path>
                <a:path w="1904203" h="104515">
                  <a:moveTo>
                    <a:pt x="1492562" y="82596"/>
                  </a:moveTo>
                  <a:lnTo>
                    <a:pt x="1495263" y="83503"/>
                  </a:lnTo>
                  <a:lnTo>
                    <a:pt x="1500981" y="83503"/>
                  </a:lnTo>
                  <a:lnTo>
                    <a:pt x="1504200" y="81108"/>
                  </a:lnTo>
                  <a:lnTo>
                    <a:pt x="1504200" y="75011"/>
                  </a:lnTo>
                  <a:lnTo>
                    <a:pt x="1507290" y="77842"/>
                  </a:lnTo>
                  <a:lnTo>
                    <a:pt x="1506310" y="64015"/>
                  </a:lnTo>
                  <a:lnTo>
                    <a:pt x="1506310" y="47576"/>
                  </a:lnTo>
                  <a:lnTo>
                    <a:pt x="1507790" y="46488"/>
                  </a:lnTo>
                  <a:lnTo>
                    <a:pt x="1510529" y="44855"/>
                  </a:lnTo>
                  <a:lnTo>
                    <a:pt x="1513156" y="43530"/>
                  </a:lnTo>
                  <a:lnTo>
                    <a:pt x="1516894" y="42260"/>
                  </a:lnTo>
                  <a:lnTo>
                    <a:pt x="1520446" y="41805"/>
                  </a:lnTo>
                  <a:lnTo>
                    <a:pt x="1524147" y="41805"/>
                  </a:lnTo>
                  <a:lnTo>
                    <a:pt x="1527903" y="43004"/>
                  </a:lnTo>
                  <a:lnTo>
                    <a:pt x="1531956" y="46160"/>
                  </a:lnTo>
                  <a:lnTo>
                    <a:pt x="1533714" y="48973"/>
                  </a:lnTo>
                  <a:lnTo>
                    <a:pt x="1534528" y="52384"/>
                  </a:lnTo>
                  <a:lnTo>
                    <a:pt x="1534731" y="55958"/>
                  </a:lnTo>
                  <a:lnTo>
                    <a:pt x="1534731" y="57628"/>
                  </a:lnTo>
                  <a:lnTo>
                    <a:pt x="1534008" y="60913"/>
                  </a:lnTo>
                  <a:lnTo>
                    <a:pt x="1532733" y="64015"/>
                  </a:lnTo>
                  <a:lnTo>
                    <a:pt x="1529124" y="67680"/>
                  </a:lnTo>
                  <a:lnTo>
                    <a:pt x="1525794" y="69278"/>
                  </a:lnTo>
                  <a:lnTo>
                    <a:pt x="1521298" y="69677"/>
                  </a:lnTo>
                  <a:lnTo>
                    <a:pt x="1518707" y="69677"/>
                  </a:lnTo>
                  <a:lnTo>
                    <a:pt x="1513804" y="68207"/>
                  </a:lnTo>
                  <a:lnTo>
                    <a:pt x="1510325" y="80020"/>
                  </a:lnTo>
                  <a:lnTo>
                    <a:pt x="1513415" y="81598"/>
                  </a:lnTo>
                  <a:lnTo>
                    <a:pt x="1516598" y="82796"/>
                  </a:lnTo>
                  <a:lnTo>
                    <a:pt x="1520003" y="83449"/>
                  </a:lnTo>
                  <a:lnTo>
                    <a:pt x="1523739" y="83612"/>
                  </a:lnTo>
                  <a:lnTo>
                    <a:pt x="1527736" y="83612"/>
                  </a:lnTo>
                  <a:lnTo>
                    <a:pt x="1531289" y="82941"/>
                  </a:lnTo>
                  <a:lnTo>
                    <a:pt x="1534397" y="81598"/>
                  </a:lnTo>
                  <a:lnTo>
                    <a:pt x="1537506" y="80255"/>
                  </a:lnTo>
                  <a:lnTo>
                    <a:pt x="1540134" y="78351"/>
                  </a:lnTo>
                  <a:lnTo>
                    <a:pt x="1544427" y="73414"/>
                  </a:lnTo>
                  <a:lnTo>
                    <a:pt x="1546073" y="70421"/>
                  </a:lnTo>
                  <a:lnTo>
                    <a:pt x="1547220" y="66901"/>
                  </a:lnTo>
                  <a:lnTo>
                    <a:pt x="1548368" y="63380"/>
                  </a:lnTo>
                  <a:lnTo>
                    <a:pt x="1548941" y="59443"/>
                  </a:lnTo>
                  <a:lnTo>
                    <a:pt x="1548941" y="51459"/>
                  </a:lnTo>
                  <a:lnTo>
                    <a:pt x="1548497" y="47975"/>
                  </a:lnTo>
                  <a:lnTo>
                    <a:pt x="1547609" y="44636"/>
                  </a:lnTo>
                  <a:lnTo>
                    <a:pt x="1546721" y="41297"/>
                  </a:lnTo>
                  <a:lnTo>
                    <a:pt x="1545333" y="38394"/>
                  </a:lnTo>
                  <a:lnTo>
                    <a:pt x="1543446" y="35927"/>
                  </a:lnTo>
                  <a:lnTo>
                    <a:pt x="1539079" y="31499"/>
                  </a:lnTo>
                  <a:lnTo>
                    <a:pt x="1536007" y="30048"/>
                  </a:lnTo>
                  <a:lnTo>
                    <a:pt x="1532936" y="28596"/>
                  </a:lnTo>
                  <a:lnTo>
                    <a:pt x="1529253" y="27871"/>
                  </a:lnTo>
                  <a:lnTo>
                    <a:pt x="1521501" y="27997"/>
                  </a:lnTo>
                  <a:lnTo>
                    <a:pt x="1518319" y="28506"/>
                  </a:lnTo>
                  <a:lnTo>
                    <a:pt x="1515303" y="29504"/>
                  </a:lnTo>
                  <a:lnTo>
                    <a:pt x="1512324" y="30810"/>
                  </a:lnTo>
                  <a:lnTo>
                    <a:pt x="1509289" y="32552"/>
                  </a:lnTo>
                  <a:lnTo>
                    <a:pt x="1506310" y="34838"/>
                  </a:lnTo>
                  <a:lnTo>
                    <a:pt x="1506199" y="1996"/>
                  </a:lnTo>
                  <a:lnTo>
                    <a:pt x="1503535" y="363"/>
                  </a:lnTo>
                  <a:lnTo>
                    <a:pt x="1500611" y="0"/>
                  </a:lnTo>
                  <a:lnTo>
                    <a:pt x="1497798" y="0"/>
                  </a:lnTo>
                  <a:lnTo>
                    <a:pt x="1494875" y="273"/>
                  </a:lnTo>
                  <a:lnTo>
                    <a:pt x="1492100" y="2612"/>
                  </a:lnTo>
                  <a:lnTo>
                    <a:pt x="1492100" y="81217"/>
                  </a:lnTo>
                  <a:lnTo>
                    <a:pt x="1492562" y="82596"/>
                  </a:lnTo>
                  <a:close/>
                </a:path>
                <a:path w="1904203" h="104515">
                  <a:moveTo>
                    <a:pt x="1400398" y="64959"/>
                  </a:moveTo>
                  <a:lnTo>
                    <a:pt x="1401729" y="68370"/>
                  </a:lnTo>
                  <a:lnTo>
                    <a:pt x="1403062" y="71781"/>
                  </a:lnTo>
                  <a:lnTo>
                    <a:pt x="1405097" y="74612"/>
                  </a:lnTo>
                  <a:lnTo>
                    <a:pt x="1407835" y="76861"/>
                  </a:lnTo>
                  <a:lnTo>
                    <a:pt x="1410575" y="79113"/>
                  </a:lnTo>
                  <a:lnTo>
                    <a:pt x="1413978" y="80799"/>
                  </a:lnTo>
                  <a:lnTo>
                    <a:pt x="1418050" y="81925"/>
                  </a:lnTo>
                  <a:lnTo>
                    <a:pt x="1422120" y="83050"/>
                  </a:lnTo>
                  <a:lnTo>
                    <a:pt x="1426857" y="83612"/>
                  </a:lnTo>
                  <a:lnTo>
                    <a:pt x="1452742" y="83612"/>
                  </a:lnTo>
                  <a:lnTo>
                    <a:pt x="1455426" y="82706"/>
                  </a:lnTo>
                  <a:lnTo>
                    <a:pt x="1456408" y="80074"/>
                  </a:lnTo>
                  <a:lnTo>
                    <a:pt x="1456573" y="76972"/>
                  </a:lnTo>
                  <a:lnTo>
                    <a:pt x="1456537" y="73614"/>
                  </a:lnTo>
                  <a:lnTo>
                    <a:pt x="1456074" y="70874"/>
                  </a:lnTo>
                  <a:lnTo>
                    <a:pt x="1453502" y="69677"/>
                  </a:lnTo>
                  <a:lnTo>
                    <a:pt x="1428744" y="69677"/>
                  </a:lnTo>
                  <a:lnTo>
                    <a:pt x="1426006" y="69368"/>
                  </a:lnTo>
                  <a:lnTo>
                    <a:pt x="1421418" y="68135"/>
                  </a:lnTo>
                  <a:lnTo>
                    <a:pt x="1418104" y="65976"/>
                  </a:lnTo>
                  <a:lnTo>
                    <a:pt x="1415608" y="63253"/>
                  </a:lnTo>
                  <a:lnTo>
                    <a:pt x="1414275" y="59770"/>
                  </a:lnTo>
                  <a:lnTo>
                    <a:pt x="1413941" y="55741"/>
                  </a:lnTo>
                  <a:lnTo>
                    <a:pt x="1413941" y="41805"/>
                  </a:lnTo>
                  <a:lnTo>
                    <a:pt x="1414997" y="41805"/>
                  </a:lnTo>
                  <a:lnTo>
                    <a:pt x="1451245" y="55741"/>
                  </a:lnTo>
                  <a:lnTo>
                    <a:pt x="1442363" y="41805"/>
                  </a:lnTo>
                  <a:lnTo>
                    <a:pt x="1424026" y="41805"/>
                  </a:lnTo>
                  <a:lnTo>
                    <a:pt x="1424674" y="27871"/>
                  </a:lnTo>
                  <a:lnTo>
                    <a:pt x="1420548" y="28524"/>
                  </a:lnTo>
                  <a:lnTo>
                    <a:pt x="1420401" y="41805"/>
                  </a:lnTo>
                  <a:lnTo>
                    <a:pt x="1417716" y="41805"/>
                  </a:lnTo>
                  <a:lnTo>
                    <a:pt x="1416884" y="29829"/>
                  </a:lnTo>
                  <a:lnTo>
                    <a:pt x="1413220" y="31137"/>
                  </a:lnTo>
                  <a:lnTo>
                    <a:pt x="1410111" y="33006"/>
                  </a:lnTo>
                  <a:lnTo>
                    <a:pt x="1407558" y="35436"/>
                  </a:lnTo>
                  <a:lnTo>
                    <a:pt x="1405004" y="37868"/>
                  </a:lnTo>
                  <a:lnTo>
                    <a:pt x="1403062" y="40862"/>
                  </a:lnTo>
                  <a:lnTo>
                    <a:pt x="1401729" y="44419"/>
                  </a:lnTo>
                  <a:lnTo>
                    <a:pt x="1400398" y="47975"/>
                  </a:lnTo>
                  <a:lnTo>
                    <a:pt x="1399731" y="51931"/>
                  </a:lnTo>
                  <a:lnTo>
                    <a:pt x="1399731" y="60930"/>
                  </a:lnTo>
                  <a:lnTo>
                    <a:pt x="1400398" y="64959"/>
                  </a:lnTo>
                  <a:close/>
                </a:path>
                <a:path w="1904203" h="104515">
                  <a:moveTo>
                    <a:pt x="1300721" y="82596"/>
                  </a:moveTo>
                  <a:lnTo>
                    <a:pt x="1303422" y="83503"/>
                  </a:lnTo>
                  <a:lnTo>
                    <a:pt x="1309140" y="83503"/>
                  </a:lnTo>
                  <a:lnTo>
                    <a:pt x="1312359" y="81108"/>
                  </a:lnTo>
                  <a:lnTo>
                    <a:pt x="1312359" y="75011"/>
                  </a:lnTo>
                  <a:lnTo>
                    <a:pt x="1315449" y="77842"/>
                  </a:lnTo>
                  <a:lnTo>
                    <a:pt x="1314469" y="64015"/>
                  </a:lnTo>
                  <a:lnTo>
                    <a:pt x="1314469" y="47576"/>
                  </a:lnTo>
                  <a:lnTo>
                    <a:pt x="1315948" y="46488"/>
                  </a:lnTo>
                  <a:lnTo>
                    <a:pt x="1318687" y="44855"/>
                  </a:lnTo>
                  <a:lnTo>
                    <a:pt x="1321315" y="43530"/>
                  </a:lnTo>
                  <a:lnTo>
                    <a:pt x="1325053" y="42260"/>
                  </a:lnTo>
                  <a:lnTo>
                    <a:pt x="1328605" y="41805"/>
                  </a:lnTo>
                  <a:lnTo>
                    <a:pt x="1332306" y="41805"/>
                  </a:lnTo>
                  <a:lnTo>
                    <a:pt x="1336062" y="43004"/>
                  </a:lnTo>
                  <a:lnTo>
                    <a:pt x="1340114" y="46160"/>
                  </a:lnTo>
                  <a:lnTo>
                    <a:pt x="1341873" y="48973"/>
                  </a:lnTo>
                  <a:lnTo>
                    <a:pt x="1342687" y="52384"/>
                  </a:lnTo>
                  <a:lnTo>
                    <a:pt x="1342890" y="55958"/>
                  </a:lnTo>
                  <a:lnTo>
                    <a:pt x="1342890" y="57628"/>
                  </a:lnTo>
                  <a:lnTo>
                    <a:pt x="1342167" y="60913"/>
                  </a:lnTo>
                  <a:lnTo>
                    <a:pt x="1340892" y="64015"/>
                  </a:lnTo>
                  <a:lnTo>
                    <a:pt x="1337283" y="67680"/>
                  </a:lnTo>
                  <a:lnTo>
                    <a:pt x="1333953" y="69278"/>
                  </a:lnTo>
                  <a:lnTo>
                    <a:pt x="1329456" y="69677"/>
                  </a:lnTo>
                  <a:lnTo>
                    <a:pt x="1326866" y="69677"/>
                  </a:lnTo>
                  <a:lnTo>
                    <a:pt x="1321963" y="68207"/>
                  </a:lnTo>
                  <a:lnTo>
                    <a:pt x="1318483" y="80020"/>
                  </a:lnTo>
                  <a:lnTo>
                    <a:pt x="1321574" y="81598"/>
                  </a:lnTo>
                  <a:lnTo>
                    <a:pt x="1324756" y="82796"/>
                  </a:lnTo>
                  <a:lnTo>
                    <a:pt x="1328160" y="83449"/>
                  </a:lnTo>
                  <a:lnTo>
                    <a:pt x="1331898" y="83612"/>
                  </a:lnTo>
                  <a:lnTo>
                    <a:pt x="1335895" y="83612"/>
                  </a:lnTo>
                  <a:lnTo>
                    <a:pt x="1339448" y="82941"/>
                  </a:lnTo>
                  <a:lnTo>
                    <a:pt x="1342556" y="81598"/>
                  </a:lnTo>
                  <a:lnTo>
                    <a:pt x="1345665" y="80255"/>
                  </a:lnTo>
                  <a:lnTo>
                    <a:pt x="1348292" y="78351"/>
                  </a:lnTo>
                  <a:lnTo>
                    <a:pt x="1352585" y="73414"/>
                  </a:lnTo>
                  <a:lnTo>
                    <a:pt x="1354232" y="70421"/>
                  </a:lnTo>
                  <a:lnTo>
                    <a:pt x="1355379" y="66901"/>
                  </a:lnTo>
                  <a:lnTo>
                    <a:pt x="1356527" y="63380"/>
                  </a:lnTo>
                  <a:lnTo>
                    <a:pt x="1357100" y="59443"/>
                  </a:lnTo>
                  <a:lnTo>
                    <a:pt x="1357100" y="51459"/>
                  </a:lnTo>
                  <a:lnTo>
                    <a:pt x="1356655" y="47975"/>
                  </a:lnTo>
                  <a:lnTo>
                    <a:pt x="1355768" y="44636"/>
                  </a:lnTo>
                  <a:lnTo>
                    <a:pt x="1354880" y="41297"/>
                  </a:lnTo>
                  <a:lnTo>
                    <a:pt x="1353492" y="38394"/>
                  </a:lnTo>
                  <a:lnTo>
                    <a:pt x="1351605" y="35927"/>
                  </a:lnTo>
                  <a:lnTo>
                    <a:pt x="1347238" y="31499"/>
                  </a:lnTo>
                  <a:lnTo>
                    <a:pt x="1344166" y="30048"/>
                  </a:lnTo>
                  <a:lnTo>
                    <a:pt x="1341094" y="28596"/>
                  </a:lnTo>
                  <a:lnTo>
                    <a:pt x="1337412" y="27871"/>
                  </a:lnTo>
                  <a:lnTo>
                    <a:pt x="1329660" y="27997"/>
                  </a:lnTo>
                  <a:lnTo>
                    <a:pt x="1326476" y="28506"/>
                  </a:lnTo>
                  <a:lnTo>
                    <a:pt x="1323461" y="29504"/>
                  </a:lnTo>
                  <a:lnTo>
                    <a:pt x="1320482" y="30810"/>
                  </a:lnTo>
                  <a:lnTo>
                    <a:pt x="1317448" y="32552"/>
                  </a:lnTo>
                  <a:lnTo>
                    <a:pt x="1314469" y="34838"/>
                  </a:lnTo>
                  <a:lnTo>
                    <a:pt x="1314358" y="1996"/>
                  </a:lnTo>
                  <a:lnTo>
                    <a:pt x="1311694" y="363"/>
                  </a:lnTo>
                  <a:lnTo>
                    <a:pt x="1308770" y="0"/>
                  </a:lnTo>
                  <a:lnTo>
                    <a:pt x="1305957" y="0"/>
                  </a:lnTo>
                  <a:lnTo>
                    <a:pt x="1303033" y="273"/>
                  </a:lnTo>
                  <a:lnTo>
                    <a:pt x="1300259" y="2612"/>
                  </a:lnTo>
                  <a:lnTo>
                    <a:pt x="1300259" y="81217"/>
                  </a:lnTo>
                  <a:lnTo>
                    <a:pt x="1300721" y="82596"/>
                  </a:lnTo>
                  <a:close/>
                </a:path>
                <a:path w="1904203" h="104515">
                  <a:moveTo>
                    <a:pt x="0" y="11866"/>
                  </a:moveTo>
                  <a:lnTo>
                    <a:pt x="0" y="78713"/>
                  </a:lnTo>
                  <a:lnTo>
                    <a:pt x="1388" y="82468"/>
                  </a:lnTo>
                  <a:lnTo>
                    <a:pt x="4773" y="83612"/>
                  </a:lnTo>
                  <a:lnTo>
                    <a:pt x="28754" y="83612"/>
                  </a:lnTo>
                  <a:lnTo>
                    <a:pt x="31603" y="83412"/>
                  </a:lnTo>
                  <a:lnTo>
                    <a:pt x="34194" y="83013"/>
                  </a:lnTo>
                  <a:lnTo>
                    <a:pt x="36784" y="82614"/>
                  </a:lnTo>
                  <a:lnTo>
                    <a:pt x="41465" y="81163"/>
                  </a:lnTo>
                  <a:lnTo>
                    <a:pt x="45796" y="79258"/>
                  </a:lnTo>
                  <a:lnTo>
                    <a:pt x="49570" y="76644"/>
                  </a:lnTo>
                  <a:lnTo>
                    <a:pt x="52511" y="73270"/>
                  </a:lnTo>
                  <a:lnTo>
                    <a:pt x="54899" y="69368"/>
                  </a:lnTo>
                  <a:lnTo>
                    <a:pt x="56454" y="64651"/>
                  </a:lnTo>
                  <a:lnTo>
                    <a:pt x="56842" y="62019"/>
                  </a:lnTo>
                  <a:lnTo>
                    <a:pt x="56842" y="56286"/>
                  </a:lnTo>
                  <a:lnTo>
                    <a:pt x="56398" y="53764"/>
                  </a:lnTo>
                  <a:lnTo>
                    <a:pt x="54621" y="49335"/>
                  </a:lnTo>
                  <a:lnTo>
                    <a:pt x="51790" y="45725"/>
                  </a:lnTo>
                  <a:lnTo>
                    <a:pt x="48367" y="42696"/>
                  </a:lnTo>
                  <a:lnTo>
                    <a:pt x="44222" y="40590"/>
                  </a:lnTo>
                  <a:lnTo>
                    <a:pt x="41040" y="38830"/>
                  </a:lnTo>
                  <a:lnTo>
                    <a:pt x="40873" y="53690"/>
                  </a:lnTo>
                  <a:lnTo>
                    <a:pt x="42280" y="56377"/>
                  </a:lnTo>
                  <a:lnTo>
                    <a:pt x="42631" y="59552"/>
                  </a:lnTo>
                  <a:lnTo>
                    <a:pt x="42631" y="61221"/>
                  </a:lnTo>
                  <a:lnTo>
                    <a:pt x="41521" y="63961"/>
                  </a:lnTo>
                  <a:lnTo>
                    <a:pt x="38524" y="67118"/>
                  </a:lnTo>
                  <a:lnTo>
                    <a:pt x="35747" y="68588"/>
                  </a:lnTo>
                  <a:lnTo>
                    <a:pt x="32195" y="69460"/>
                  </a:lnTo>
                  <a:lnTo>
                    <a:pt x="27533" y="69677"/>
                  </a:lnTo>
                  <a:lnTo>
                    <a:pt x="14210" y="69677"/>
                  </a:lnTo>
                  <a:lnTo>
                    <a:pt x="14210" y="48774"/>
                  </a:lnTo>
                  <a:lnTo>
                    <a:pt x="28494" y="48774"/>
                  </a:lnTo>
                  <a:lnTo>
                    <a:pt x="27791" y="34657"/>
                  </a:lnTo>
                  <a:lnTo>
                    <a:pt x="23425" y="34838"/>
                  </a:lnTo>
                  <a:lnTo>
                    <a:pt x="14210" y="34838"/>
                  </a:lnTo>
                  <a:lnTo>
                    <a:pt x="14210" y="20902"/>
                  </a:lnTo>
                  <a:lnTo>
                    <a:pt x="23314" y="6967"/>
                  </a:lnTo>
                  <a:lnTo>
                    <a:pt x="3219" y="6967"/>
                  </a:lnTo>
                  <a:lnTo>
                    <a:pt x="425" y="8873"/>
                  </a:lnTo>
                  <a:lnTo>
                    <a:pt x="0" y="11866"/>
                  </a:lnTo>
                  <a:close/>
                </a:path>
                <a:path w="1904203" h="104515">
                  <a:moveTo>
                    <a:pt x="31252" y="49028"/>
                  </a:moveTo>
                  <a:lnTo>
                    <a:pt x="33361" y="49536"/>
                  </a:lnTo>
                  <a:lnTo>
                    <a:pt x="37191" y="50751"/>
                  </a:lnTo>
                  <a:lnTo>
                    <a:pt x="40873" y="53690"/>
                  </a:lnTo>
                  <a:lnTo>
                    <a:pt x="41040" y="38830"/>
                  </a:lnTo>
                  <a:lnTo>
                    <a:pt x="43797" y="37124"/>
                  </a:lnTo>
                  <a:lnTo>
                    <a:pt x="47072" y="33859"/>
                  </a:lnTo>
                  <a:lnTo>
                    <a:pt x="48627" y="31245"/>
                  </a:lnTo>
                  <a:lnTo>
                    <a:pt x="49514" y="28197"/>
                  </a:lnTo>
                  <a:lnTo>
                    <a:pt x="49737" y="24931"/>
                  </a:lnTo>
                  <a:lnTo>
                    <a:pt x="49737" y="21883"/>
                  </a:lnTo>
                  <a:lnTo>
                    <a:pt x="49162" y="19234"/>
                  </a:lnTo>
                  <a:lnTo>
                    <a:pt x="48016" y="16983"/>
                  </a:lnTo>
                  <a:lnTo>
                    <a:pt x="45203" y="12865"/>
                  </a:lnTo>
                  <a:lnTo>
                    <a:pt x="40836" y="9889"/>
                  </a:lnTo>
                  <a:lnTo>
                    <a:pt x="38154" y="8782"/>
                  </a:lnTo>
                  <a:lnTo>
                    <a:pt x="34971" y="8056"/>
                  </a:lnTo>
                  <a:lnTo>
                    <a:pt x="31789" y="7330"/>
                  </a:lnTo>
                  <a:lnTo>
                    <a:pt x="27903" y="6967"/>
                  </a:lnTo>
                  <a:lnTo>
                    <a:pt x="23314" y="6967"/>
                  </a:lnTo>
                  <a:lnTo>
                    <a:pt x="14210" y="20902"/>
                  </a:lnTo>
                  <a:lnTo>
                    <a:pt x="25128" y="20902"/>
                  </a:lnTo>
                  <a:lnTo>
                    <a:pt x="28699" y="21338"/>
                  </a:lnTo>
                  <a:lnTo>
                    <a:pt x="31474" y="22064"/>
                  </a:lnTo>
                  <a:lnTo>
                    <a:pt x="34749" y="24822"/>
                  </a:lnTo>
                  <a:lnTo>
                    <a:pt x="35526" y="27652"/>
                  </a:lnTo>
                  <a:lnTo>
                    <a:pt x="35526" y="28668"/>
                  </a:lnTo>
                  <a:lnTo>
                    <a:pt x="33713" y="32117"/>
                  </a:lnTo>
                  <a:lnTo>
                    <a:pt x="30604" y="33931"/>
                  </a:lnTo>
                  <a:lnTo>
                    <a:pt x="27791" y="34657"/>
                  </a:lnTo>
                  <a:lnTo>
                    <a:pt x="28494" y="48774"/>
                  </a:lnTo>
                  <a:lnTo>
                    <a:pt x="31252" y="49028"/>
                  </a:lnTo>
                  <a:close/>
                </a:path>
                <a:path w="1904203" h="104515">
                  <a:moveTo>
                    <a:pt x="90258" y="72943"/>
                  </a:moveTo>
                  <a:lnTo>
                    <a:pt x="90258" y="68950"/>
                  </a:lnTo>
                  <a:lnTo>
                    <a:pt x="89593" y="66248"/>
                  </a:lnTo>
                  <a:lnTo>
                    <a:pt x="88261" y="64832"/>
                  </a:lnTo>
                  <a:lnTo>
                    <a:pt x="84560" y="62710"/>
                  </a:lnTo>
                  <a:lnTo>
                    <a:pt x="77603" y="62710"/>
                  </a:lnTo>
                  <a:lnTo>
                    <a:pt x="75142" y="63435"/>
                  </a:lnTo>
                  <a:lnTo>
                    <a:pt x="72402" y="66338"/>
                  </a:lnTo>
                  <a:lnTo>
                    <a:pt x="71718" y="69169"/>
                  </a:lnTo>
                  <a:lnTo>
                    <a:pt x="71718" y="77370"/>
                  </a:lnTo>
                  <a:lnTo>
                    <a:pt x="72384" y="80074"/>
                  </a:lnTo>
                  <a:lnTo>
                    <a:pt x="73717" y="81489"/>
                  </a:lnTo>
                  <a:lnTo>
                    <a:pt x="77491" y="83612"/>
                  </a:lnTo>
                  <a:lnTo>
                    <a:pt x="84523" y="83612"/>
                  </a:lnTo>
                  <a:lnTo>
                    <a:pt x="86927" y="82886"/>
                  </a:lnTo>
                  <a:lnTo>
                    <a:pt x="89593" y="79983"/>
                  </a:lnTo>
                  <a:lnTo>
                    <a:pt x="90258" y="77152"/>
                  </a:lnTo>
                  <a:lnTo>
                    <a:pt x="90258" y="72943"/>
                  </a:lnTo>
                  <a:close/>
                </a:path>
                <a:path w="1904203" h="104515">
                  <a:moveTo>
                    <a:pt x="178297" y="55741"/>
                  </a:moveTo>
                  <a:lnTo>
                    <a:pt x="155205" y="55741"/>
                  </a:lnTo>
                  <a:lnTo>
                    <a:pt x="150764" y="69677"/>
                  </a:lnTo>
                  <a:lnTo>
                    <a:pt x="182516" y="69677"/>
                  </a:lnTo>
                  <a:lnTo>
                    <a:pt x="186068" y="81108"/>
                  </a:lnTo>
                  <a:lnTo>
                    <a:pt x="188640" y="83304"/>
                  </a:lnTo>
                  <a:lnTo>
                    <a:pt x="191916" y="83576"/>
                  </a:lnTo>
                  <a:lnTo>
                    <a:pt x="199316" y="83558"/>
                  </a:lnTo>
                  <a:lnTo>
                    <a:pt x="202943" y="82687"/>
                  </a:lnTo>
                  <a:lnTo>
                    <a:pt x="203239" y="80002"/>
                  </a:lnTo>
                  <a:lnTo>
                    <a:pt x="202498" y="77406"/>
                  </a:lnTo>
                  <a:lnTo>
                    <a:pt x="179185" y="10124"/>
                  </a:lnTo>
                  <a:lnTo>
                    <a:pt x="177335" y="7639"/>
                  </a:lnTo>
                  <a:lnTo>
                    <a:pt x="174578" y="7148"/>
                  </a:lnTo>
                  <a:lnTo>
                    <a:pt x="171691" y="7004"/>
                  </a:lnTo>
                  <a:lnTo>
                    <a:pt x="167305" y="6967"/>
                  </a:lnTo>
                  <a:lnTo>
                    <a:pt x="166973" y="18507"/>
                  </a:lnTo>
                  <a:lnTo>
                    <a:pt x="178297" y="55741"/>
                  </a:lnTo>
                  <a:close/>
                </a:path>
                <a:path w="1904203" h="104515">
                  <a:moveTo>
                    <a:pt x="132224" y="77298"/>
                  </a:moveTo>
                  <a:lnTo>
                    <a:pt x="131391" y="79783"/>
                  </a:lnTo>
                  <a:lnTo>
                    <a:pt x="132132" y="83050"/>
                  </a:lnTo>
                  <a:lnTo>
                    <a:pt x="135018" y="83558"/>
                  </a:lnTo>
                  <a:lnTo>
                    <a:pt x="141660" y="83576"/>
                  </a:lnTo>
                  <a:lnTo>
                    <a:pt x="144733" y="83285"/>
                  </a:lnTo>
                  <a:lnTo>
                    <a:pt x="147322" y="80782"/>
                  </a:lnTo>
                  <a:lnTo>
                    <a:pt x="150764" y="69677"/>
                  </a:lnTo>
                  <a:lnTo>
                    <a:pt x="155205" y="55741"/>
                  </a:lnTo>
                  <a:lnTo>
                    <a:pt x="166973" y="18507"/>
                  </a:lnTo>
                  <a:lnTo>
                    <a:pt x="167305" y="6967"/>
                  </a:lnTo>
                  <a:lnTo>
                    <a:pt x="163438" y="7004"/>
                  </a:lnTo>
                  <a:lnTo>
                    <a:pt x="159830" y="7294"/>
                  </a:lnTo>
                  <a:lnTo>
                    <a:pt x="156648" y="10016"/>
                  </a:lnTo>
                  <a:lnTo>
                    <a:pt x="132224" y="77298"/>
                  </a:lnTo>
                  <a:close/>
                </a:path>
                <a:path w="1904203" h="104515">
                  <a:moveTo>
                    <a:pt x="213156" y="56395"/>
                  </a:moveTo>
                  <a:lnTo>
                    <a:pt x="213156" y="60024"/>
                  </a:lnTo>
                  <a:lnTo>
                    <a:pt x="213601" y="63507"/>
                  </a:lnTo>
                  <a:lnTo>
                    <a:pt x="214489" y="66846"/>
                  </a:lnTo>
                  <a:lnTo>
                    <a:pt x="215378" y="70185"/>
                  </a:lnTo>
                  <a:lnTo>
                    <a:pt x="216783" y="73088"/>
                  </a:lnTo>
                  <a:lnTo>
                    <a:pt x="218707" y="75556"/>
                  </a:lnTo>
                  <a:lnTo>
                    <a:pt x="223130" y="79983"/>
                  </a:lnTo>
                  <a:lnTo>
                    <a:pt x="226202" y="81434"/>
                  </a:lnTo>
                  <a:lnTo>
                    <a:pt x="229274" y="82886"/>
                  </a:lnTo>
                  <a:lnTo>
                    <a:pt x="229199" y="63925"/>
                  </a:lnTo>
                  <a:lnTo>
                    <a:pt x="228033" y="60750"/>
                  </a:lnTo>
                  <a:lnTo>
                    <a:pt x="227368" y="57339"/>
                  </a:lnTo>
                  <a:lnTo>
                    <a:pt x="227368" y="53781"/>
                  </a:lnTo>
                  <a:lnTo>
                    <a:pt x="228145" y="50515"/>
                  </a:lnTo>
                  <a:lnTo>
                    <a:pt x="230976" y="28541"/>
                  </a:lnTo>
                  <a:lnTo>
                    <a:pt x="227756" y="29885"/>
                  </a:lnTo>
                  <a:lnTo>
                    <a:pt x="224537" y="31228"/>
                  </a:lnTo>
                  <a:lnTo>
                    <a:pt x="221853" y="33133"/>
                  </a:lnTo>
                  <a:lnTo>
                    <a:pt x="217561" y="38068"/>
                  </a:lnTo>
                  <a:lnTo>
                    <a:pt x="215933" y="41061"/>
                  </a:lnTo>
                  <a:lnTo>
                    <a:pt x="214823" y="44582"/>
                  </a:lnTo>
                  <a:lnTo>
                    <a:pt x="213713" y="48102"/>
                  </a:lnTo>
                  <a:lnTo>
                    <a:pt x="213156" y="52040"/>
                  </a:lnTo>
                  <a:lnTo>
                    <a:pt x="213156" y="563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5" name="object 79"/>
            <p:cNvSpPr/>
            <p:nvPr/>
          </p:nvSpPr>
          <p:spPr>
            <a:xfrm>
              <a:off x="6303977" y="4989577"/>
              <a:ext cx="575524" cy="111483"/>
            </a:xfrm>
            <a:custGeom>
              <a:avLst/>
              <a:gdLst/>
              <a:ahLst/>
              <a:cxnLst/>
              <a:rect l="l" t="t" r="r" b="b"/>
              <a:pathLst>
                <a:path w="575524" h="111483">
                  <a:moveTo>
                    <a:pt x="79933" y="76644"/>
                  </a:moveTo>
                  <a:lnTo>
                    <a:pt x="77122" y="76644"/>
                  </a:lnTo>
                  <a:lnTo>
                    <a:pt x="77158" y="90580"/>
                  </a:lnTo>
                  <a:lnTo>
                    <a:pt x="80711" y="90580"/>
                  </a:lnTo>
                  <a:lnTo>
                    <a:pt x="84467" y="76409"/>
                  </a:lnTo>
                  <a:lnTo>
                    <a:pt x="79933" y="76644"/>
                  </a:lnTo>
                  <a:close/>
                </a:path>
                <a:path w="575524" h="111483">
                  <a:moveTo>
                    <a:pt x="56842" y="73596"/>
                  </a:moveTo>
                  <a:lnTo>
                    <a:pt x="56842" y="76427"/>
                  </a:lnTo>
                  <a:lnTo>
                    <a:pt x="57341" y="78894"/>
                  </a:lnTo>
                  <a:lnTo>
                    <a:pt x="59340" y="83104"/>
                  </a:lnTo>
                  <a:lnTo>
                    <a:pt x="62560" y="86279"/>
                  </a:lnTo>
                  <a:lnTo>
                    <a:pt x="66520" y="88765"/>
                  </a:lnTo>
                  <a:lnTo>
                    <a:pt x="71478" y="90216"/>
                  </a:lnTo>
                  <a:lnTo>
                    <a:pt x="74198" y="90580"/>
                  </a:lnTo>
                  <a:lnTo>
                    <a:pt x="77158" y="90580"/>
                  </a:lnTo>
                  <a:lnTo>
                    <a:pt x="77122" y="76644"/>
                  </a:lnTo>
                  <a:lnTo>
                    <a:pt x="74938" y="76353"/>
                  </a:lnTo>
                  <a:lnTo>
                    <a:pt x="71052" y="74395"/>
                  </a:lnTo>
                  <a:lnTo>
                    <a:pt x="72439" y="71328"/>
                  </a:lnTo>
                  <a:lnTo>
                    <a:pt x="75678" y="70275"/>
                  </a:lnTo>
                  <a:lnTo>
                    <a:pt x="79100" y="69894"/>
                  </a:lnTo>
                  <a:lnTo>
                    <a:pt x="83301" y="69677"/>
                  </a:lnTo>
                  <a:lnTo>
                    <a:pt x="92368" y="69677"/>
                  </a:lnTo>
                  <a:lnTo>
                    <a:pt x="92368" y="73814"/>
                  </a:lnTo>
                  <a:lnTo>
                    <a:pt x="88389" y="75464"/>
                  </a:lnTo>
                  <a:lnTo>
                    <a:pt x="84467" y="76409"/>
                  </a:lnTo>
                  <a:lnTo>
                    <a:pt x="80711" y="90580"/>
                  </a:lnTo>
                  <a:lnTo>
                    <a:pt x="83949" y="90089"/>
                  </a:lnTo>
                  <a:lnTo>
                    <a:pt x="86873" y="89110"/>
                  </a:lnTo>
                  <a:lnTo>
                    <a:pt x="89796" y="88130"/>
                  </a:lnTo>
                  <a:lnTo>
                    <a:pt x="92405" y="86442"/>
                  </a:lnTo>
                  <a:lnTo>
                    <a:pt x="94700" y="84047"/>
                  </a:lnTo>
                  <a:lnTo>
                    <a:pt x="94700" y="88402"/>
                  </a:lnTo>
                  <a:lnTo>
                    <a:pt x="94866" y="89327"/>
                  </a:lnTo>
                  <a:lnTo>
                    <a:pt x="97641" y="90507"/>
                  </a:lnTo>
                  <a:lnTo>
                    <a:pt x="103432" y="90507"/>
                  </a:lnTo>
                  <a:lnTo>
                    <a:pt x="106578" y="88511"/>
                  </a:lnTo>
                  <a:lnTo>
                    <a:pt x="106578" y="51241"/>
                  </a:lnTo>
                  <a:lnTo>
                    <a:pt x="106097" y="48266"/>
                  </a:lnTo>
                  <a:lnTo>
                    <a:pt x="105135" y="45725"/>
                  </a:lnTo>
                  <a:lnTo>
                    <a:pt x="102656" y="41116"/>
                  </a:lnTo>
                  <a:lnTo>
                    <a:pt x="98511" y="37923"/>
                  </a:lnTo>
                  <a:lnTo>
                    <a:pt x="95865" y="36743"/>
                  </a:lnTo>
                  <a:lnTo>
                    <a:pt x="92646" y="35981"/>
                  </a:lnTo>
                  <a:lnTo>
                    <a:pt x="89425" y="35219"/>
                  </a:lnTo>
                  <a:lnTo>
                    <a:pt x="85559" y="34838"/>
                  </a:lnTo>
                  <a:lnTo>
                    <a:pt x="78454" y="34838"/>
                  </a:lnTo>
                  <a:lnTo>
                    <a:pt x="73550" y="35219"/>
                  </a:lnTo>
                  <a:lnTo>
                    <a:pt x="68924" y="35817"/>
                  </a:lnTo>
                  <a:lnTo>
                    <a:pt x="64853" y="36689"/>
                  </a:lnTo>
                  <a:lnTo>
                    <a:pt x="61560" y="37614"/>
                  </a:lnTo>
                  <a:lnTo>
                    <a:pt x="58397" y="39356"/>
                  </a:lnTo>
                  <a:lnTo>
                    <a:pt x="56953" y="42477"/>
                  </a:lnTo>
                  <a:lnTo>
                    <a:pt x="56842" y="45072"/>
                  </a:lnTo>
                  <a:lnTo>
                    <a:pt x="57063" y="48065"/>
                  </a:lnTo>
                  <a:lnTo>
                    <a:pt x="57840" y="50970"/>
                  </a:lnTo>
                  <a:lnTo>
                    <a:pt x="60690" y="52257"/>
                  </a:lnTo>
                  <a:lnTo>
                    <a:pt x="63929" y="51351"/>
                  </a:lnTo>
                  <a:lnTo>
                    <a:pt x="67111" y="50515"/>
                  </a:lnTo>
                  <a:lnTo>
                    <a:pt x="70848" y="49681"/>
                  </a:lnTo>
                  <a:lnTo>
                    <a:pt x="75364" y="48954"/>
                  </a:lnTo>
                  <a:lnTo>
                    <a:pt x="77936" y="48774"/>
                  </a:lnTo>
                  <a:lnTo>
                    <a:pt x="84781" y="48882"/>
                  </a:lnTo>
                  <a:lnTo>
                    <a:pt x="87743" y="49317"/>
                  </a:lnTo>
                  <a:lnTo>
                    <a:pt x="90796" y="50515"/>
                  </a:lnTo>
                  <a:lnTo>
                    <a:pt x="92368" y="53127"/>
                  </a:lnTo>
                  <a:lnTo>
                    <a:pt x="92368" y="55741"/>
                  </a:lnTo>
                  <a:lnTo>
                    <a:pt x="81969" y="55741"/>
                  </a:lnTo>
                  <a:lnTo>
                    <a:pt x="77621" y="56087"/>
                  </a:lnTo>
                  <a:lnTo>
                    <a:pt x="73883" y="56775"/>
                  </a:lnTo>
                  <a:lnTo>
                    <a:pt x="70145" y="57464"/>
                  </a:lnTo>
                  <a:lnTo>
                    <a:pt x="67000" y="58554"/>
                  </a:lnTo>
                  <a:lnTo>
                    <a:pt x="64446" y="60041"/>
                  </a:lnTo>
                  <a:lnTo>
                    <a:pt x="61893" y="61530"/>
                  </a:lnTo>
                  <a:lnTo>
                    <a:pt x="59987" y="63399"/>
                  </a:lnTo>
                  <a:lnTo>
                    <a:pt x="57471" y="67899"/>
                  </a:lnTo>
                  <a:lnTo>
                    <a:pt x="56842" y="70548"/>
                  </a:lnTo>
                  <a:lnTo>
                    <a:pt x="56842" y="73596"/>
                  </a:lnTo>
                  <a:close/>
                </a:path>
                <a:path w="575524" h="111483">
                  <a:moveTo>
                    <a:pt x="191342" y="35492"/>
                  </a:moveTo>
                  <a:lnTo>
                    <a:pt x="187679" y="36798"/>
                  </a:lnTo>
                  <a:lnTo>
                    <a:pt x="188509" y="48774"/>
                  </a:lnTo>
                  <a:lnTo>
                    <a:pt x="191193" y="48774"/>
                  </a:lnTo>
                  <a:lnTo>
                    <a:pt x="191342" y="35492"/>
                  </a:lnTo>
                  <a:close/>
                </a:path>
                <a:path w="575524" h="111483">
                  <a:moveTo>
                    <a:pt x="227368" y="59770"/>
                  </a:moveTo>
                  <a:lnTo>
                    <a:pt x="227368" y="53237"/>
                  </a:lnTo>
                  <a:lnTo>
                    <a:pt x="226849" y="50407"/>
                  </a:lnTo>
                  <a:lnTo>
                    <a:pt x="225812" y="47793"/>
                  </a:lnTo>
                  <a:lnTo>
                    <a:pt x="224777" y="45181"/>
                  </a:lnTo>
                  <a:lnTo>
                    <a:pt x="223149" y="42913"/>
                  </a:lnTo>
                  <a:lnTo>
                    <a:pt x="218707" y="39066"/>
                  </a:lnTo>
                  <a:lnTo>
                    <a:pt x="215877" y="37560"/>
                  </a:lnTo>
                  <a:lnTo>
                    <a:pt x="212435" y="36471"/>
                  </a:lnTo>
                  <a:lnTo>
                    <a:pt x="208995" y="35382"/>
                  </a:lnTo>
                  <a:lnTo>
                    <a:pt x="204867" y="34838"/>
                  </a:lnTo>
                  <a:lnTo>
                    <a:pt x="195468" y="34838"/>
                  </a:lnTo>
                  <a:lnTo>
                    <a:pt x="194820" y="48774"/>
                  </a:lnTo>
                  <a:lnTo>
                    <a:pt x="213156" y="48774"/>
                  </a:lnTo>
                  <a:lnTo>
                    <a:pt x="222039" y="62708"/>
                  </a:lnTo>
                  <a:lnTo>
                    <a:pt x="225054" y="62346"/>
                  </a:lnTo>
                  <a:lnTo>
                    <a:pt x="227368" y="59770"/>
                  </a:lnTo>
                  <a:close/>
                </a:path>
                <a:path w="575524" h="111483">
                  <a:moveTo>
                    <a:pt x="184736" y="48774"/>
                  </a:moveTo>
                  <a:lnTo>
                    <a:pt x="184736" y="62708"/>
                  </a:lnTo>
                  <a:lnTo>
                    <a:pt x="222039" y="62708"/>
                  </a:lnTo>
                  <a:lnTo>
                    <a:pt x="185790" y="48774"/>
                  </a:lnTo>
                  <a:lnTo>
                    <a:pt x="184736" y="48774"/>
                  </a:lnTo>
                  <a:close/>
                </a:path>
                <a:path w="575524" h="111483">
                  <a:moveTo>
                    <a:pt x="328617" y="28795"/>
                  </a:moveTo>
                  <a:lnTo>
                    <a:pt x="328682" y="28326"/>
                  </a:lnTo>
                  <a:lnTo>
                    <a:pt x="330885" y="15734"/>
                  </a:lnTo>
                  <a:lnTo>
                    <a:pt x="333946" y="3483"/>
                  </a:lnTo>
                  <a:lnTo>
                    <a:pt x="334168" y="2975"/>
                  </a:lnTo>
                  <a:lnTo>
                    <a:pt x="332003" y="363"/>
                  </a:lnTo>
                  <a:lnTo>
                    <a:pt x="328691" y="0"/>
                  </a:lnTo>
                  <a:lnTo>
                    <a:pt x="325655" y="0"/>
                  </a:lnTo>
                  <a:lnTo>
                    <a:pt x="322733" y="180"/>
                  </a:lnTo>
                  <a:lnTo>
                    <a:pt x="319735" y="1414"/>
                  </a:lnTo>
                  <a:lnTo>
                    <a:pt x="318551" y="5841"/>
                  </a:lnTo>
                  <a:lnTo>
                    <a:pt x="317515" y="10270"/>
                  </a:lnTo>
                  <a:lnTo>
                    <a:pt x="316627" y="14697"/>
                  </a:lnTo>
                  <a:lnTo>
                    <a:pt x="315738" y="19124"/>
                  </a:lnTo>
                  <a:lnTo>
                    <a:pt x="314999" y="23588"/>
                  </a:lnTo>
                  <a:lnTo>
                    <a:pt x="314406" y="28088"/>
                  </a:lnTo>
                  <a:lnTo>
                    <a:pt x="313815" y="32588"/>
                  </a:lnTo>
                  <a:lnTo>
                    <a:pt x="313371" y="37124"/>
                  </a:lnTo>
                  <a:lnTo>
                    <a:pt x="313075" y="41697"/>
                  </a:lnTo>
                  <a:lnTo>
                    <a:pt x="312778" y="46269"/>
                  </a:lnTo>
                  <a:lnTo>
                    <a:pt x="312630" y="50915"/>
                  </a:lnTo>
                  <a:lnTo>
                    <a:pt x="312630" y="60350"/>
                  </a:lnTo>
                  <a:lnTo>
                    <a:pt x="312778" y="64996"/>
                  </a:lnTo>
                  <a:lnTo>
                    <a:pt x="313075" y="69568"/>
                  </a:lnTo>
                  <a:lnTo>
                    <a:pt x="313371" y="74141"/>
                  </a:lnTo>
                  <a:lnTo>
                    <a:pt x="313815" y="78677"/>
                  </a:lnTo>
                  <a:lnTo>
                    <a:pt x="314406" y="83177"/>
                  </a:lnTo>
                  <a:lnTo>
                    <a:pt x="314999" y="87676"/>
                  </a:lnTo>
                  <a:lnTo>
                    <a:pt x="315738" y="92121"/>
                  </a:lnTo>
                  <a:lnTo>
                    <a:pt x="316627" y="96513"/>
                  </a:lnTo>
                  <a:lnTo>
                    <a:pt x="317515" y="100905"/>
                  </a:lnTo>
                  <a:lnTo>
                    <a:pt x="318551" y="105277"/>
                  </a:lnTo>
                  <a:lnTo>
                    <a:pt x="319735" y="109632"/>
                  </a:lnTo>
                  <a:lnTo>
                    <a:pt x="321252" y="110902"/>
                  </a:lnTo>
                  <a:lnTo>
                    <a:pt x="324065" y="111373"/>
                  </a:lnTo>
                  <a:lnTo>
                    <a:pt x="327285" y="111483"/>
                  </a:lnTo>
                  <a:lnTo>
                    <a:pt x="331392" y="111211"/>
                  </a:lnTo>
                  <a:lnTo>
                    <a:pt x="334390" y="109722"/>
                  </a:lnTo>
                  <a:lnTo>
                    <a:pt x="333811" y="107075"/>
                  </a:lnTo>
                  <a:lnTo>
                    <a:pt x="330855" y="94767"/>
                  </a:lnTo>
                  <a:lnTo>
                    <a:pt x="328672" y="82196"/>
                  </a:lnTo>
                  <a:lnTo>
                    <a:pt x="328480" y="80800"/>
                  </a:lnTo>
                  <a:lnTo>
                    <a:pt x="327250" y="68302"/>
                  </a:lnTo>
                  <a:lnTo>
                    <a:pt x="326840" y="55415"/>
                  </a:lnTo>
                  <a:lnTo>
                    <a:pt x="326844" y="54112"/>
                  </a:lnTo>
                  <a:lnTo>
                    <a:pt x="327328" y="41318"/>
                  </a:lnTo>
                  <a:lnTo>
                    <a:pt x="328617" y="28795"/>
                  </a:lnTo>
                  <a:close/>
                </a:path>
                <a:path w="575524" h="111483">
                  <a:moveTo>
                    <a:pt x="396671" y="66029"/>
                  </a:moveTo>
                  <a:lnTo>
                    <a:pt x="395654" y="69368"/>
                  </a:lnTo>
                  <a:lnTo>
                    <a:pt x="394248" y="72054"/>
                  </a:lnTo>
                  <a:lnTo>
                    <a:pt x="391213" y="74903"/>
                  </a:lnTo>
                  <a:lnTo>
                    <a:pt x="388512" y="75991"/>
                  </a:lnTo>
                  <a:lnTo>
                    <a:pt x="385385" y="76644"/>
                  </a:lnTo>
                  <a:lnTo>
                    <a:pt x="381019" y="76644"/>
                  </a:lnTo>
                  <a:lnTo>
                    <a:pt x="377132" y="75501"/>
                  </a:lnTo>
                  <a:lnTo>
                    <a:pt x="373894" y="73414"/>
                  </a:lnTo>
                  <a:lnTo>
                    <a:pt x="377428" y="90580"/>
                  </a:lnTo>
                  <a:lnTo>
                    <a:pt x="388308" y="90580"/>
                  </a:lnTo>
                  <a:lnTo>
                    <a:pt x="392860" y="89691"/>
                  </a:lnTo>
                  <a:lnTo>
                    <a:pt x="396561" y="87913"/>
                  </a:lnTo>
                  <a:lnTo>
                    <a:pt x="400262" y="86135"/>
                  </a:lnTo>
                  <a:lnTo>
                    <a:pt x="403259" y="83558"/>
                  </a:lnTo>
                  <a:lnTo>
                    <a:pt x="405554" y="80182"/>
                  </a:lnTo>
                  <a:lnTo>
                    <a:pt x="407847" y="76808"/>
                  </a:lnTo>
                  <a:lnTo>
                    <a:pt x="409512" y="72743"/>
                  </a:lnTo>
                  <a:lnTo>
                    <a:pt x="410549" y="67989"/>
                  </a:lnTo>
                  <a:lnTo>
                    <a:pt x="411585" y="63235"/>
                  </a:lnTo>
                  <a:lnTo>
                    <a:pt x="412103" y="57882"/>
                  </a:lnTo>
                  <a:lnTo>
                    <a:pt x="412103" y="45979"/>
                  </a:lnTo>
                  <a:lnTo>
                    <a:pt x="411697" y="40662"/>
                  </a:lnTo>
                  <a:lnTo>
                    <a:pt x="410881" y="35981"/>
                  </a:lnTo>
                  <a:lnTo>
                    <a:pt x="410067" y="31300"/>
                  </a:lnTo>
                  <a:lnTo>
                    <a:pt x="408605" y="27326"/>
                  </a:lnTo>
                  <a:lnTo>
                    <a:pt x="406497" y="24060"/>
                  </a:lnTo>
                  <a:lnTo>
                    <a:pt x="404388" y="20794"/>
                  </a:lnTo>
                  <a:lnTo>
                    <a:pt x="401557" y="18290"/>
                  </a:lnTo>
                  <a:lnTo>
                    <a:pt x="398004" y="16548"/>
                  </a:lnTo>
                  <a:lnTo>
                    <a:pt x="394451" y="14806"/>
                  </a:lnTo>
                  <a:lnTo>
                    <a:pt x="389936" y="13935"/>
                  </a:lnTo>
                  <a:lnTo>
                    <a:pt x="379131" y="13935"/>
                  </a:lnTo>
                  <a:lnTo>
                    <a:pt x="374616" y="14824"/>
                  </a:lnTo>
                  <a:lnTo>
                    <a:pt x="370916" y="16602"/>
                  </a:lnTo>
                  <a:lnTo>
                    <a:pt x="367215" y="18380"/>
                  </a:lnTo>
                  <a:lnTo>
                    <a:pt x="364199" y="20957"/>
                  </a:lnTo>
                  <a:lnTo>
                    <a:pt x="361867" y="24333"/>
                  </a:lnTo>
                  <a:lnTo>
                    <a:pt x="359537" y="27707"/>
                  </a:lnTo>
                  <a:lnTo>
                    <a:pt x="357852" y="31790"/>
                  </a:lnTo>
                  <a:lnTo>
                    <a:pt x="356816" y="36579"/>
                  </a:lnTo>
                  <a:lnTo>
                    <a:pt x="355780" y="41370"/>
                  </a:lnTo>
                  <a:lnTo>
                    <a:pt x="355262" y="46705"/>
                  </a:lnTo>
                  <a:lnTo>
                    <a:pt x="355262" y="58535"/>
                  </a:lnTo>
                  <a:lnTo>
                    <a:pt x="355687" y="63853"/>
                  </a:lnTo>
                  <a:lnTo>
                    <a:pt x="356538" y="68534"/>
                  </a:lnTo>
                  <a:lnTo>
                    <a:pt x="357390" y="73215"/>
                  </a:lnTo>
                  <a:lnTo>
                    <a:pt x="358851" y="77189"/>
                  </a:lnTo>
                  <a:lnTo>
                    <a:pt x="360923" y="80455"/>
                  </a:lnTo>
                  <a:lnTo>
                    <a:pt x="362996" y="83720"/>
                  </a:lnTo>
                  <a:lnTo>
                    <a:pt x="365809" y="86225"/>
                  </a:lnTo>
                  <a:lnTo>
                    <a:pt x="369361" y="87967"/>
                  </a:lnTo>
                  <a:lnTo>
                    <a:pt x="369472" y="47903"/>
                  </a:lnTo>
                  <a:lnTo>
                    <a:pt x="369694" y="44437"/>
                  </a:lnTo>
                  <a:lnTo>
                    <a:pt x="370138" y="41424"/>
                  </a:lnTo>
                  <a:lnTo>
                    <a:pt x="370582" y="38412"/>
                  </a:lnTo>
                  <a:lnTo>
                    <a:pt x="371341" y="35909"/>
                  </a:lnTo>
                  <a:lnTo>
                    <a:pt x="373487" y="31916"/>
                  </a:lnTo>
                  <a:lnTo>
                    <a:pt x="376798" y="29395"/>
                  </a:lnTo>
                  <a:lnTo>
                    <a:pt x="380982" y="27870"/>
                  </a:lnTo>
                  <a:lnTo>
                    <a:pt x="383793" y="27870"/>
                  </a:lnTo>
                  <a:lnTo>
                    <a:pt x="386901" y="28033"/>
                  </a:lnTo>
                  <a:lnTo>
                    <a:pt x="390768" y="29231"/>
                  </a:lnTo>
                  <a:lnTo>
                    <a:pt x="393823" y="31771"/>
                  </a:lnTo>
                  <a:lnTo>
                    <a:pt x="395302" y="34312"/>
                  </a:lnTo>
                  <a:lnTo>
                    <a:pt x="396450" y="37669"/>
                  </a:lnTo>
                  <a:lnTo>
                    <a:pt x="397338" y="41625"/>
                  </a:lnTo>
                  <a:lnTo>
                    <a:pt x="397783" y="46560"/>
                  </a:lnTo>
                  <a:lnTo>
                    <a:pt x="397800" y="57828"/>
                  </a:lnTo>
                  <a:lnTo>
                    <a:pt x="397431" y="62255"/>
                  </a:lnTo>
                  <a:lnTo>
                    <a:pt x="396671" y="66029"/>
                  </a:lnTo>
                  <a:close/>
                </a:path>
                <a:path w="575524" h="111483">
                  <a:moveTo>
                    <a:pt x="372913" y="89708"/>
                  </a:moveTo>
                  <a:lnTo>
                    <a:pt x="377428" y="90580"/>
                  </a:lnTo>
                  <a:lnTo>
                    <a:pt x="373894" y="73414"/>
                  </a:lnTo>
                  <a:lnTo>
                    <a:pt x="371600" y="69640"/>
                  </a:lnTo>
                  <a:lnTo>
                    <a:pt x="370767" y="67100"/>
                  </a:lnTo>
                  <a:lnTo>
                    <a:pt x="370249" y="63907"/>
                  </a:lnTo>
                  <a:lnTo>
                    <a:pt x="369732" y="60713"/>
                  </a:lnTo>
                  <a:lnTo>
                    <a:pt x="369472" y="56685"/>
                  </a:lnTo>
                  <a:lnTo>
                    <a:pt x="369361" y="87967"/>
                  </a:lnTo>
                  <a:lnTo>
                    <a:pt x="372913" y="89708"/>
                  </a:lnTo>
                  <a:close/>
                </a:path>
                <a:path w="575524" h="111483">
                  <a:moveTo>
                    <a:pt x="460618" y="66029"/>
                  </a:moveTo>
                  <a:lnTo>
                    <a:pt x="459601" y="69368"/>
                  </a:lnTo>
                  <a:lnTo>
                    <a:pt x="458195" y="72054"/>
                  </a:lnTo>
                  <a:lnTo>
                    <a:pt x="455160" y="74903"/>
                  </a:lnTo>
                  <a:lnTo>
                    <a:pt x="452459" y="75991"/>
                  </a:lnTo>
                  <a:lnTo>
                    <a:pt x="449332" y="76644"/>
                  </a:lnTo>
                  <a:lnTo>
                    <a:pt x="444964" y="76644"/>
                  </a:lnTo>
                  <a:lnTo>
                    <a:pt x="441079" y="75501"/>
                  </a:lnTo>
                  <a:lnTo>
                    <a:pt x="437841" y="73414"/>
                  </a:lnTo>
                  <a:lnTo>
                    <a:pt x="441375" y="90580"/>
                  </a:lnTo>
                  <a:lnTo>
                    <a:pt x="452255" y="90580"/>
                  </a:lnTo>
                  <a:lnTo>
                    <a:pt x="456807" y="89691"/>
                  </a:lnTo>
                  <a:lnTo>
                    <a:pt x="460508" y="87913"/>
                  </a:lnTo>
                  <a:lnTo>
                    <a:pt x="464207" y="86135"/>
                  </a:lnTo>
                  <a:lnTo>
                    <a:pt x="467206" y="83558"/>
                  </a:lnTo>
                  <a:lnTo>
                    <a:pt x="469501" y="80182"/>
                  </a:lnTo>
                  <a:lnTo>
                    <a:pt x="471794" y="76808"/>
                  </a:lnTo>
                  <a:lnTo>
                    <a:pt x="473461" y="72743"/>
                  </a:lnTo>
                  <a:lnTo>
                    <a:pt x="474496" y="67989"/>
                  </a:lnTo>
                  <a:lnTo>
                    <a:pt x="475533" y="63235"/>
                  </a:lnTo>
                  <a:lnTo>
                    <a:pt x="476050" y="57882"/>
                  </a:lnTo>
                  <a:lnTo>
                    <a:pt x="476050" y="45979"/>
                  </a:lnTo>
                  <a:lnTo>
                    <a:pt x="475644" y="40662"/>
                  </a:lnTo>
                  <a:lnTo>
                    <a:pt x="474828" y="35981"/>
                  </a:lnTo>
                  <a:lnTo>
                    <a:pt x="474016" y="31300"/>
                  </a:lnTo>
                  <a:lnTo>
                    <a:pt x="472553" y="27326"/>
                  </a:lnTo>
                  <a:lnTo>
                    <a:pt x="470444" y="24060"/>
                  </a:lnTo>
                  <a:lnTo>
                    <a:pt x="468335" y="20794"/>
                  </a:lnTo>
                  <a:lnTo>
                    <a:pt x="465503" y="18290"/>
                  </a:lnTo>
                  <a:lnTo>
                    <a:pt x="461951" y="16548"/>
                  </a:lnTo>
                  <a:lnTo>
                    <a:pt x="458398" y="14806"/>
                  </a:lnTo>
                  <a:lnTo>
                    <a:pt x="453884" y="13935"/>
                  </a:lnTo>
                  <a:lnTo>
                    <a:pt x="443078" y="13935"/>
                  </a:lnTo>
                  <a:lnTo>
                    <a:pt x="438564" y="14824"/>
                  </a:lnTo>
                  <a:lnTo>
                    <a:pt x="434863" y="16602"/>
                  </a:lnTo>
                  <a:lnTo>
                    <a:pt x="431162" y="18380"/>
                  </a:lnTo>
                  <a:lnTo>
                    <a:pt x="428146" y="20957"/>
                  </a:lnTo>
                  <a:lnTo>
                    <a:pt x="425814" y="24333"/>
                  </a:lnTo>
                  <a:lnTo>
                    <a:pt x="423484" y="27707"/>
                  </a:lnTo>
                  <a:lnTo>
                    <a:pt x="421798" y="31790"/>
                  </a:lnTo>
                  <a:lnTo>
                    <a:pt x="420763" y="36579"/>
                  </a:lnTo>
                  <a:lnTo>
                    <a:pt x="419727" y="41370"/>
                  </a:lnTo>
                  <a:lnTo>
                    <a:pt x="419209" y="46705"/>
                  </a:lnTo>
                  <a:lnTo>
                    <a:pt x="419209" y="58535"/>
                  </a:lnTo>
                  <a:lnTo>
                    <a:pt x="419634" y="63853"/>
                  </a:lnTo>
                  <a:lnTo>
                    <a:pt x="420486" y="68534"/>
                  </a:lnTo>
                  <a:lnTo>
                    <a:pt x="421337" y="73215"/>
                  </a:lnTo>
                  <a:lnTo>
                    <a:pt x="422798" y="77189"/>
                  </a:lnTo>
                  <a:lnTo>
                    <a:pt x="424870" y="80455"/>
                  </a:lnTo>
                  <a:lnTo>
                    <a:pt x="426943" y="83720"/>
                  </a:lnTo>
                  <a:lnTo>
                    <a:pt x="429756" y="86225"/>
                  </a:lnTo>
                  <a:lnTo>
                    <a:pt x="433308" y="87967"/>
                  </a:lnTo>
                  <a:lnTo>
                    <a:pt x="433419" y="47903"/>
                  </a:lnTo>
                  <a:lnTo>
                    <a:pt x="433641" y="44437"/>
                  </a:lnTo>
                  <a:lnTo>
                    <a:pt x="434086" y="41424"/>
                  </a:lnTo>
                  <a:lnTo>
                    <a:pt x="434529" y="38412"/>
                  </a:lnTo>
                  <a:lnTo>
                    <a:pt x="435288" y="35909"/>
                  </a:lnTo>
                  <a:lnTo>
                    <a:pt x="437434" y="31916"/>
                  </a:lnTo>
                  <a:lnTo>
                    <a:pt x="440745" y="29395"/>
                  </a:lnTo>
                  <a:lnTo>
                    <a:pt x="444929" y="27870"/>
                  </a:lnTo>
                  <a:lnTo>
                    <a:pt x="447741" y="27870"/>
                  </a:lnTo>
                  <a:lnTo>
                    <a:pt x="450850" y="28033"/>
                  </a:lnTo>
                  <a:lnTo>
                    <a:pt x="454717" y="29231"/>
                  </a:lnTo>
                  <a:lnTo>
                    <a:pt x="457770" y="31771"/>
                  </a:lnTo>
                  <a:lnTo>
                    <a:pt x="459249" y="34312"/>
                  </a:lnTo>
                  <a:lnTo>
                    <a:pt x="460397" y="37669"/>
                  </a:lnTo>
                  <a:lnTo>
                    <a:pt x="461285" y="41625"/>
                  </a:lnTo>
                  <a:lnTo>
                    <a:pt x="461728" y="46560"/>
                  </a:lnTo>
                  <a:lnTo>
                    <a:pt x="461747" y="57828"/>
                  </a:lnTo>
                  <a:lnTo>
                    <a:pt x="461378" y="62255"/>
                  </a:lnTo>
                  <a:lnTo>
                    <a:pt x="460618" y="66029"/>
                  </a:lnTo>
                  <a:close/>
                </a:path>
                <a:path w="575524" h="111483">
                  <a:moveTo>
                    <a:pt x="436860" y="89708"/>
                  </a:moveTo>
                  <a:lnTo>
                    <a:pt x="441375" y="90580"/>
                  </a:lnTo>
                  <a:lnTo>
                    <a:pt x="437841" y="73414"/>
                  </a:lnTo>
                  <a:lnTo>
                    <a:pt x="435547" y="69640"/>
                  </a:lnTo>
                  <a:lnTo>
                    <a:pt x="434714" y="67100"/>
                  </a:lnTo>
                  <a:lnTo>
                    <a:pt x="434196" y="63907"/>
                  </a:lnTo>
                  <a:lnTo>
                    <a:pt x="433679" y="60713"/>
                  </a:lnTo>
                  <a:lnTo>
                    <a:pt x="433419" y="56685"/>
                  </a:lnTo>
                  <a:lnTo>
                    <a:pt x="433308" y="87967"/>
                  </a:lnTo>
                  <a:lnTo>
                    <a:pt x="436860" y="89708"/>
                  </a:lnTo>
                  <a:close/>
                </a:path>
                <a:path w="575524" h="111483">
                  <a:moveTo>
                    <a:pt x="524565" y="66029"/>
                  </a:moveTo>
                  <a:lnTo>
                    <a:pt x="523548" y="69368"/>
                  </a:lnTo>
                  <a:lnTo>
                    <a:pt x="522142" y="72054"/>
                  </a:lnTo>
                  <a:lnTo>
                    <a:pt x="519108" y="74903"/>
                  </a:lnTo>
                  <a:lnTo>
                    <a:pt x="516406" y="75991"/>
                  </a:lnTo>
                  <a:lnTo>
                    <a:pt x="513279" y="76644"/>
                  </a:lnTo>
                  <a:lnTo>
                    <a:pt x="508913" y="76644"/>
                  </a:lnTo>
                  <a:lnTo>
                    <a:pt x="505026" y="75501"/>
                  </a:lnTo>
                  <a:lnTo>
                    <a:pt x="501788" y="73414"/>
                  </a:lnTo>
                  <a:lnTo>
                    <a:pt x="505322" y="90580"/>
                  </a:lnTo>
                  <a:lnTo>
                    <a:pt x="516202" y="90580"/>
                  </a:lnTo>
                  <a:lnTo>
                    <a:pt x="520755" y="89691"/>
                  </a:lnTo>
                  <a:lnTo>
                    <a:pt x="524455" y="87913"/>
                  </a:lnTo>
                  <a:lnTo>
                    <a:pt x="528156" y="86135"/>
                  </a:lnTo>
                  <a:lnTo>
                    <a:pt x="531153" y="83558"/>
                  </a:lnTo>
                  <a:lnTo>
                    <a:pt x="533446" y="80182"/>
                  </a:lnTo>
                  <a:lnTo>
                    <a:pt x="535741" y="76808"/>
                  </a:lnTo>
                  <a:lnTo>
                    <a:pt x="537408" y="72743"/>
                  </a:lnTo>
                  <a:lnTo>
                    <a:pt x="538443" y="67989"/>
                  </a:lnTo>
                  <a:lnTo>
                    <a:pt x="539480" y="63235"/>
                  </a:lnTo>
                  <a:lnTo>
                    <a:pt x="539998" y="57882"/>
                  </a:lnTo>
                  <a:lnTo>
                    <a:pt x="539998" y="45979"/>
                  </a:lnTo>
                  <a:lnTo>
                    <a:pt x="539589" y="40662"/>
                  </a:lnTo>
                  <a:lnTo>
                    <a:pt x="538777" y="35981"/>
                  </a:lnTo>
                  <a:lnTo>
                    <a:pt x="537963" y="31300"/>
                  </a:lnTo>
                  <a:lnTo>
                    <a:pt x="536501" y="27326"/>
                  </a:lnTo>
                  <a:lnTo>
                    <a:pt x="534391" y="24060"/>
                  </a:lnTo>
                  <a:lnTo>
                    <a:pt x="532282" y="20794"/>
                  </a:lnTo>
                  <a:lnTo>
                    <a:pt x="529450" y="18290"/>
                  </a:lnTo>
                  <a:lnTo>
                    <a:pt x="525898" y="16548"/>
                  </a:lnTo>
                  <a:lnTo>
                    <a:pt x="522345" y="14806"/>
                  </a:lnTo>
                  <a:lnTo>
                    <a:pt x="517831" y="13935"/>
                  </a:lnTo>
                  <a:lnTo>
                    <a:pt x="507025" y="13935"/>
                  </a:lnTo>
                  <a:lnTo>
                    <a:pt x="502511" y="14824"/>
                  </a:lnTo>
                  <a:lnTo>
                    <a:pt x="498810" y="16602"/>
                  </a:lnTo>
                  <a:lnTo>
                    <a:pt x="495109" y="18380"/>
                  </a:lnTo>
                  <a:lnTo>
                    <a:pt x="492093" y="20957"/>
                  </a:lnTo>
                  <a:lnTo>
                    <a:pt x="489761" y="24333"/>
                  </a:lnTo>
                  <a:lnTo>
                    <a:pt x="487431" y="27707"/>
                  </a:lnTo>
                  <a:lnTo>
                    <a:pt x="485747" y="31790"/>
                  </a:lnTo>
                  <a:lnTo>
                    <a:pt x="484710" y="36579"/>
                  </a:lnTo>
                  <a:lnTo>
                    <a:pt x="483674" y="41370"/>
                  </a:lnTo>
                  <a:lnTo>
                    <a:pt x="483156" y="46705"/>
                  </a:lnTo>
                  <a:lnTo>
                    <a:pt x="483156" y="58535"/>
                  </a:lnTo>
                  <a:lnTo>
                    <a:pt x="483581" y="63853"/>
                  </a:lnTo>
                  <a:lnTo>
                    <a:pt x="484432" y="68534"/>
                  </a:lnTo>
                  <a:lnTo>
                    <a:pt x="485284" y="73215"/>
                  </a:lnTo>
                  <a:lnTo>
                    <a:pt x="486745" y="77189"/>
                  </a:lnTo>
                  <a:lnTo>
                    <a:pt x="488817" y="80455"/>
                  </a:lnTo>
                  <a:lnTo>
                    <a:pt x="490890" y="83720"/>
                  </a:lnTo>
                  <a:lnTo>
                    <a:pt x="493703" y="86225"/>
                  </a:lnTo>
                  <a:lnTo>
                    <a:pt x="497255" y="87967"/>
                  </a:lnTo>
                  <a:lnTo>
                    <a:pt x="497366" y="47903"/>
                  </a:lnTo>
                  <a:lnTo>
                    <a:pt x="497588" y="44437"/>
                  </a:lnTo>
                  <a:lnTo>
                    <a:pt x="498033" y="41424"/>
                  </a:lnTo>
                  <a:lnTo>
                    <a:pt x="498476" y="38412"/>
                  </a:lnTo>
                  <a:lnTo>
                    <a:pt x="499235" y="35909"/>
                  </a:lnTo>
                  <a:lnTo>
                    <a:pt x="501382" y="31916"/>
                  </a:lnTo>
                  <a:lnTo>
                    <a:pt x="504692" y="29395"/>
                  </a:lnTo>
                  <a:lnTo>
                    <a:pt x="508875" y="27870"/>
                  </a:lnTo>
                  <a:lnTo>
                    <a:pt x="511688" y="27870"/>
                  </a:lnTo>
                  <a:lnTo>
                    <a:pt x="514797" y="28033"/>
                  </a:lnTo>
                  <a:lnTo>
                    <a:pt x="518664" y="29231"/>
                  </a:lnTo>
                  <a:lnTo>
                    <a:pt x="521717" y="31771"/>
                  </a:lnTo>
                  <a:lnTo>
                    <a:pt x="523196" y="34312"/>
                  </a:lnTo>
                  <a:lnTo>
                    <a:pt x="524344" y="37669"/>
                  </a:lnTo>
                  <a:lnTo>
                    <a:pt x="525232" y="41625"/>
                  </a:lnTo>
                  <a:lnTo>
                    <a:pt x="525677" y="46560"/>
                  </a:lnTo>
                  <a:lnTo>
                    <a:pt x="525694" y="57828"/>
                  </a:lnTo>
                  <a:lnTo>
                    <a:pt x="525325" y="62255"/>
                  </a:lnTo>
                  <a:lnTo>
                    <a:pt x="524565" y="66029"/>
                  </a:lnTo>
                  <a:close/>
                </a:path>
                <a:path w="575524" h="111483">
                  <a:moveTo>
                    <a:pt x="500807" y="89708"/>
                  </a:moveTo>
                  <a:lnTo>
                    <a:pt x="505322" y="90580"/>
                  </a:lnTo>
                  <a:lnTo>
                    <a:pt x="501788" y="73414"/>
                  </a:lnTo>
                  <a:lnTo>
                    <a:pt x="499494" y="69640"/>
                  </a:lnTo>
                  <a:lnTo>
                    <a:pt x="498661" y="67100"/>
                  </a:lnTo>
                  <a:lnTo>
                    <a:pt x="498144" y="63907"/>
                  </a:lnTo>
                  <a:lnTo>
                    <a:pt x="497626" y="60713"/>
                  </a:lnTo>
                  <a:lnTo>
                    <a:pt x="497366" y="56685"/>
                  </a:lnTo>
                  <a:lnTo>
                    <a:pt x="497255" y="87967"/>
                  </a:lnTo>
                  <a:lnTo>
                    <a:pt x="500807" y="89708"/>
                  </a:lnTo>
                  <a:close/>
                </a:path>
                <a:path w="575524" h="111483">
                  <a:moveTo>
                    <a:pt x="548695" y="111029"/>
                  </a:moveTo>
                  <a:lnTo>
                    <a:pt x="552025" y="111483"/>
                  </a:lnTo>
                  <a:lnTo>
                    <a:pt x="555059" y="111483"/>
                  </a:lnTo>
                  <a:lnTo>
                    <a:pt x="558613" y="111192"/>
                  </a:lnTo>
                  <a:lnTo>
                    <a:pt x="561314" y="109632"/>
                  </a:lnTo>
                  <a:lnTo>
                    <a:pt x="563756" y="105277"/>
                  </a:lnTo>
                  <a:lnTo>
                    <a:pt x="565847" y="100905"/>
                  </a:lnTo>
                  <a:lnTo>
                    <a:pt x="567587" y="96513"/>
                  </a:lnTo>
                  <a:lnTo>
                    <a:pt x="569325" y="92121"/>
                  </a:lnTo>
                  <a:lnTo>
                    <a:pt x="570787" y="87676"/>
                  </a:lnTo>
                  <a:lnTo>
                    <a:pt x="571971" y="83177"/>
                  </a:lnTo>
                  <a:lnTo>
                    <a:pt x="573156" y="78677"/>
                  </a:lnTo>
                  <a:lnTo>
                    <a:pt x="574043" y="74141"/>
                  </a:lnTo>
                  <a:lnTo>
                    <a:pt x="574636" y="69568"/>
                  </a:lnTo>
                  <a:lnTo>
                    <a:pt x="575227" y="64996"/>
                  </a:lnTo>
                  <a:lnTo>
                    <a:pt x="575524" y="60350"/>
                  </a:lnTo>
                  <a:lnTo>
                    <a:pt x="575497" y="53163"/>
                  </a:lnTo>
                  <a:lnTo>
                    <a:pt x="574457" y="40451"/>
                  </a:lnTo>
                  <a:lnTo>
                    <a:pt x="571916" y="28033"/>
                  </a:lnTo>
                  <a:lnTo>
                    <a:pt x="571053" y="24984"/>
                  </a:lnTo>
                  <a:lnTo>
                    <a:pt x="566849" y="13146"/>
                  </a:lnTo>
                  <a:lnTo>
                    <a:pt x="561314" y="1414"/>
                  </a:lnTo>
                  <a:lnTo>
                    <a:pt x="557372" y="109"/>
                  </a:lnTo>
                  <a:lnTo>
                    <a:pt x="553986" y="0"/>
                  </a:lnTo>
                  <a:lnTo>
                    <a:pt x="550100" y="217"/>
                  </a:lnTo>
                  <a:lnTo>
                    <a:pt x="546898" y="2486"/>
                  </a:lnTo>
                  <a:lnTo>
                    <a:pt x="548151" y="5337"/>
                  </a:lnTo>
                  <a:lnTo>
                    <a:pt x="553715" y="16915"/>
                  </a:lnTo>
                  <a:lnTo>
                    <a:pt x="557761" y="28795"/>
                  </a:lnTo>
                  <a:lnTo>
                    <a:pt x="558135" y="30207"/>
                  </a:lnTo>
                  <a:lnTo>
                    <a:pt x="560519" y="42677"/>
                  </a:lnTo>
                  <a:lnTo>
                    <a:pt x="561314" y="55415"/>
                  </a:lnTo>
                  <a:lnTo>
                    <a:pt x="561300" y="57132"/>
                  </a:lnTo>
                  <a:lnTo>
                    <a:pt x="560280" y="69871"/>
                  </a:lnTo>
                  <a:lnTo>
                    <a:pt x="557650" y="82251"/>
                  </a:lnTo>
                  <a:lnTo>
                    <a:pt x="552788" y="96017"/>
                  </a:lnTo>
                  <a:lnTo>
                    <a:pt x="547103" y="107563"/>
                  </a:lnTo>
                  <a:lnTo>
                    <a:pt x="546881" y="108216"/>
                  </a:lnTo>
                  <a:lnTo>
                    <a:pt x="548695" y="111029"/>
                  </a:lnTo>
                  <a:close/>
                </a:path>
                <a:path w="575524" h="111483">
                  <a:moveTo>
                    <a:pt x="235694" y="56775"/>
                  </a:moveTo>
                  <a:lnTo>
                    <a:pt x="237581" y="59824"/>
                  </a:lnTo>
                  <a:lnTo>
                    <a:pt x="240245" y="62219"/>
                  </a:lnTo>
                  <a:lnTo>
                    <a:pt x="243465" y="64015"/>
                  </a:lnTo>
                  <a:lnTo>
                    <a:pt x="246907" y="65521"/>
                  </a:lnTo>
                  <a:lnTo>
                    <a:pt x="250460" y="66755"/>
                  </a:lnTo>
                  <a:lnTo>
                    <a:pt x="253902" y="67880"/>
                  </a:lnTo>
                  <a:lnTo>
                    <a:pt x="257120" y="68987"/>
                  </a:lnTo>
                  <a:lnTo>
                    <a:pt x="259784" y="70148"/>
                  </a:lnTo>
                  <a:lnTo>
                    <a:pt x="262486" y="72434"/>
                  </a:lnTo>
                  <a:lnTo>
                    <a:pt x="262227" y="75392"/>
                  </a:lnTo>
                  <a:lnTo>
                    <a:pt x="259434" y="76227"/>
                  </a:lnTo>
                  <a:lnTo>
                    <a:pt x="256139" y="76591"/>
                  </a:lnTo>
                  <a:lnTo>
                    <a:pt x="253345" y="76644"/>
                  </a:lnTo>
                  <a:lnTo>
                    <a:pt x="248979" y="76263"/>
                  </a:lnTo>
                  <a:lnTo>
                    <a:pt x="245278" y="74739"/>
                  </a:lnTo>
                  <a:lnTo>
                    <a:pt x="242244" y="73106"/>
                  </a:lnTo>
                  <a:lnTo>
                    <a:pt x="238747" y="70765"/>
                  </a:lnTo>
                  <a:lnTo>
                    <a:pt x="235897" y="69767"/>
                  </a:lnTo>
                  <a:lnTo>
                    <a:pt x="234657" y="72308"/>
                  </a:lnTo>
                  <a:lnTo>
                    <a:pt x="234472" y="75302"/>
                  </a:lnTo>
                  <a:lnTo>
                    <a:pt x="234472" y="79002"/>
                  </a:lnTo>
                  <a:lnTo>
                    <a:pt x="234862" y="81870"/>
                  </a:lnTo>
                  <a:lnTo>
                    <a:pt x="236359" y="85063"/>
                  </a:lnTo>
                  <a:lnTo>
                    <a:pt x="239080" y="87078"/>
                  </a:lnTo>
                  <a:lnTo>
                    <a:pt x="241856" y="88348"/>
                  </a:lnTo>
                  <a:lnTo>
                    <a:pt x="245075" y="89491"/>
                  </a:lnTo>
                  <a:lnTo>
                    <a:pt x="248848" y="90363"/>
                  </a:lnTo>
                  <a:lnTo>
                    <a:pt x="252902" y="90580"/>
                  </a:lnTo>
                  <a:lnTo>
                    <a:pt x="256381" y="90580"/>
                  </a:lnTo>
                  <a:lnTo>
                    <a:pt x="259600" y="90216"/>
                  </a:lnTo>
                  <a:lnTo>
                    <a:pt x="262561" y="89491"/>
                  </a:lnTo>
                  <a:lnTo>
                    <a:pt x="265521" y="88765"/>
                  </a:lnTo>
                  <a:lnTo>
                    <a:pt x="268093" y="87676"/>
                  </a:lnTo>
                  <a:lnTo>
                    <a:pt x="272459" y="84773"/>
                  </a:lnTo>
                  <a:lnTo>
                    <a:pt x="275328" y="80836"/>
                  </a:lnTo>
                  <a:lnTo>
                    <a:pt x="277103" y="76208"/>
                  </a:lnTo>
                  <a:lnTo>
                    <a:pt x="277103" y="71128"/>
                  </a:lnTo>
                  <a:lnTo>
                    <a:pt x="275882" y="67553"/>
                  </a:lnTo>
                  <a:lnTo>
                    <a:pt x="273996" y="64505"/>
                  </a:lnTo>
                  <a:lnTo>
                    <a:pt x="271331" y="62110"/>
                  </a:lnTo>
                  <a:lnTo>
                    <a:pt x="268112" y="60313"/>
                  </a:lnTo>
                  <a:lnTo>
                    <a:pt x="264670" y="58808"/>
                  </a:lnTo>
                  <a:lnTo>
                    <a:pt x="261117" y="57574"/>
                  </a:lnTo>
                  <a:lnTo>
                    <a:pt x="257675" y="56503"/>
                  </a:lnTo>
                  <a:lnTo>
                    <a:pt x="254457" y="55432"/>
                  </a:lnTo>
                  <a:lnTo>
                    <a:pt x="251791" y="54199"/>
                  </a:lnTo>
                  <a:lnTo>
                    <a:pt x="249090" y="51984"/>
                  </a:lnTo>
                  <a:lnTo>
                    <a:pt x="251070" y="49046"/>
                  </a:lnTo>
                  <a:lnTo>
                    <a:pt x="254012" y="48828"/>
                  </a:lnTo>
                  <a:lnTo>
                    <a:pt x="260635" y="48774"/>
                  </a:lnTo>
                  <a:lnTo>
                    <a:pt x="264558" y="49862"/>
                  </a:lnTo>
                  <a:lnTo>
                    <a:pt x="268018" y="51386"/>
                  </a:lnTo>
                  <a:lnTo>
                    <a:pt x="270757" y="53127"/>
                  </a:lnTo>
                  <a:lnTo>
                    <a:pt x="273756" y="55378"/>
                  </a:lnTo>
                  <a:lnTo>
                    <a:pt x="276419" y="54942"/>
                  </a:lnTo>
                  <a:lnTo>
                    <a:pt x="276993" y="52312"/>
                  </a:lnTo>
                  <a:lnTo>
                    <a:pt x="276993" y="45834"/>
                  </a:lnTo>
                  <a:lnTo>
                    <a:pt x="276697" y="43275"/>
                  </a:lnTo>
                  <a:lnTo>
                    <a:pt x="274995" y="40445"/>
                  </a:lnTo>
                  <a:lnTo>
                    <a:pt x="272275" y="38359"/>
                  </a:lnTo>
                  <a:lnTo>
                    <a:pt x="269609" y="37070"/>
                  </a:lnTo>
                  <a:lnTo>
                    <a:pt x="266538" y="35927"/>
                  </a:lnTo>
                  <a:lnTo>
                    <a:pt x="262911" y="35055"/>
                  </a:lnTo>
                  <a:lnTo>
                    <a:pt x="259229" y="34838"/>
                  </a:lnTo>
                  <a:lnTo>
                    <a:pt x="255381" y="34838"/>
                  </a:lnTo>
                  <a:lnTo>
                    <a:pt x="251921" y="35219"/>
                  </a:lnTo>
                  <a:lnTo>
                    <a:pt x="248848" y="35981"/>
                  </a:lnTo>
                  <a:lnTo>
                    <a:pt x="245779" y="36743"/>
                  </a:lnTo>
                  <a:lnTo>
                    <a:pt x="243188" y="37832"/>
                  </a:lnTo>
                  <a:lnTo>
                    <a:pt x="238969" y="40662"/>
                  </a:lnTo>
                  <a:lnTo>
                    <a:pt x="236193" y="44310"/>
                  </a:lnTo>
                  <a:lnTo>
                    <a:pt x="234472" y="48447"/>
                  </a:lnTo>
                  <a:lnTo>
                    <a:pt x="234472" y="53164"/>
                  </a:lnTo>
                  <a:lnTo>
                    <a:pt x="235694" y="56775"/>
                  </a:lnTo>
                  <a:close/>
                </a:path>
                <a:path w="575524" h="111483">
                  <a:moveTo>
                    <a:pt x="171192" y="71926"/>
                  </a:moveTo>
                  <a:lnTo>
                    <a:pt x="172524" y="75338"/>
                  </a:lnTo>
                  <a:lnTo>
                    <a:pt x="173856" y="78750"/>
                  </a:lnTo>
                  <a:lnTo>
                    <a:pt x="175892" y="81579"/>
                  </a:lnTo>
                  <a:lnTo>
                    <a:pt x="178630" y="83830"/>
                  </a:lnTo>
                  <a:lnTo>
                    <a:pt x="181368" y="86080"/>
                  </a:lnTo>
                  <a:lnTo>
                    <a:pt x="184773" y="87767"/>
                  </a:lnTo>
                  <a:lnTo>
                    <a:pt x="188843" y="88892"/>
                  </a:lnTo>
                  <a:lnTo>
                    <a:pt x="192914" y="90017"/>
                  </a:lnTo>
                  <a:lnTo>
                    <a:pt x="197651" y="90580"/>
                  </a:lnTo>
                  <a:lnTo>
                    <a:pt x="223536" y="90580"/>
                  </a:lnTo>
                  <a:lnTo>
                    <a:pt x="226220" y="89673"/>
                  </a:lnTo>
                  <a:lnTo>
                    <a:pt x="227201" y="87041"/>
                  </a:lnTo>
                  <a:lnTo>
                    <a:pt x="227368" y="83939"/>
                  </a:lnTo>
                  <a:lnTo>
                    <a:pt x="227330" y="80582"/>
                  </a:lnTo>
                  <a:lnTo>
                    <a:pt x="226867" y="77842"/>
                  </a:lnTo>
                  <a:lnTo>
                    <a:pt x="224295" y="76644"/>
                  </a:lnTo>
                  <a:lnTo>
                    <a:pt x="199538" y="76644"/>
                  </a:lnTo>
                  <a:lnTo>
                    <a:pt x="196800" y="76335"/>
                  </a:lnTo>
                  <a:lnTo>
                    <a:pt x="192211" y="75102"/>
                  </a:lnTo>
                  <a:lnTo>
                    <a:pt x="188899" y="72943"/>
                  </a:lnTo>
                  <a:lnTo>
                    <a:pt x="186401" y="70220"/>
                  </a:lnTo>
                  <a:lnTo>
                    <a:pt x="185069" y="66737"/>
                  </a:lnTo>
                  <a:lnTo>
                    <a:pt x="184736" y="62708"/>
                  </a:lnTo>
                  <a:lnTo>
                    <a:pt x="184736" y="48774"/>
                  </a:lnTo>
                  <a:lnTo>
                    <a:pt x="185790" y="48774"/>
                  </a:lnTo>
                  <a:lnTo>
                    <a:pt x="222039" y="62708"/>
                  </a:lnTo>
                  <a:lnTo>
                    <a:pt x="213156" y="48774"/>
                  </a:lnTo>
                  <a:lnTo>
                    <a:pt x="194820" y="48774"/>
                  </a:lnTo>
                  <a:lnTo>
                    <a:pt x="195468" y="34838"/>
                  </a:lnTo>
                  <a:lnTo>
                    <a:pt x="191342" y="35492"/>
                  </a:lnTo>
                  <a:lnTo>
                    <a:pt x="191193" y="48774"/>
                  </a:lnTo>
                  <a:lnTo>
                    <a:pt x="188509" y="48774"/>
                  </a:lnTo>
                  <a:lnTo>
                    <a:pt x="187679" y="36798"/>
                  </a:lnTo>
                  <a:lnTo>
                    <a:pt x="184014" y="38105"/>
                  </a:lnTo>
                  <a:lnTo>
                    <a:pt x="180906" y="39973"/>
                  </a:lnTo>
                  <a:lnTo>
                    <a:pt x="178352" y="42405"/>
                  </a:lnTo>
                  <a:lnTo>
                    <a:pt x="175799" y="44836"/>
                  </a:lnTo>
                  <a:lnTo>
                    <a:pt x="173856" y="47830"/>
                  </a:lnTo>
                  <a:lnTo>
                    <a:pt x="172524" y="51386"/>
                  </a:lnTo>
                  <a:lnTo>
                    <a:pt x="171192" y="54942"/>
                  </a:lnTo>
                  <a:lnTo>
                    <a:pt x="170525" y="58898"/>
                  </a:lnTo>
                  <a:lnTo>
                    <a:pt x="170525" y="67899"/>
                  </a:lnTo>
                  <a:lnTo>
                    <a:pt x="171192" y="71926"/>
                  </a:lnTo>
                  <a:close/>
                </a:path>
                <a:path w="575524" h="111483">
                  <a:moveTo>
                    <a:pt x="122010" y="56775"/>
                  </a:moveTo>
                  <a:lnTo>
                    <a:pt x="123897" y="59824"/>
                  </a:lnTo>
                  <a:lnTo>
                    <a:pt x="126561" y="62219"/>
                  </a:lnTo>
                  <a:lnTo>
                    <a:pt x="129781" y="64015"/>
                  </a:lnTo>
                  <a:lnTo>
                    <a:pt x="133223" y="65521"/>
                  </a:lnTo>
                  <a:lnTo>
                    <a:pt x="136776" y="66755"/>
                  </a:lnTo>
                  <a:lnTo>
                    <a:pt x="140218" y="67880"/>
                  </a:lnTo>
                  <a:lnTo>
                    <a:pt x="143437" y="68987"/>
                  </a:lnTo>
                  <a:lnTo>
                    <a:pt x="146102" y="70148"/>
                  </a:lnTo>
                  <a:lnTo>
                    <a:pt x="148803" y="72434"/>
                  </a:lnTo>
                  <a:lnTo>
                    <a:pt x="148543" y="75392"/>
                  </a:lnTo>
                  <a:lnTo>
                    <a:pt x="145750" y="76227"/>
                  </a:lnTo>
                  <a:lnTo>
                    <a:pt x="142457" y="76591"/>
                  </a:lnTo>
                  <a:lnTo>
                    <a:pt x="139661" y="76644"/>
                  </a:lnTo>
                  <a:lnTo>
                    <a:pt x="135295" y="76263"/>
                  </a:lnTo>
                  <a:lnTo>
                    <a:pt x="131594" y="74739"/>
                  </a:lnTo>
                  <a:lnTo>
                    <a:pt x="128560" y="73106"/>
                  </a:lnTo>
                  <a:lnTo>
                    <a:pt x="125063" y="70765"/>
                  </a:lnTo>
                  <a:lnTo>
                    <a:pt x="122213" y="69767"/>
                  </a:lnTo>
                  <a:lnTo>
                    <a:pt x="120973" y="72308"/>
                  </a:lnTo>
                  <a:lnTo>
                    <a:pt x="120789" y="75302"/>
                  </a:lnTo>
                  <a:lnTo>
                    <a:pt x="120789" y="79002"/>
                  </a:lnTo>
                  <a:lnTo>
                    <a:pt x="121178" y="81870"/>
                  </a:lnTo>
                  <a:lnTo>
                    <a:pt x="122676" y="85063"/>
                  </a:lnTo>
                  <a:lnTo>
                    <a:pt x="125395" y="87078"/>
                  </a:lnTo>
                  <a:lnTo>
                    <a:pt x="128172" y="88348"/>
                  </a:lnTo>
                  <a:lnTo>
                    <a:pt x="131391" y="89491"/>
                  </a:lnTo>
                  <a:lnTo>
                    <a:pt x="135166" y="90363"/>
                  </a:lnTo>
                  <a:lnTo>
                    <a:pt x="139218" y="90580"/>
                  </a:lnTo>
                  <a:lnTo>
                    <a:pt x="142697" y="90580"/>
                  </a:lnTo>
                  <a:lnTo>
                    <a:pt x="145916" y="90216"/>
                  </a:lnTo>
                  <a:lnTo>
                    <a:pt x="148877" y="89491"/>
                  </a:lnTo>
                  <a:lnTo>
                    <a:pt x="151837" y="88765"/>
                  </a:lnTo>
                  <a:lnTo>
                    <a:pt x="154410" y="87676"/>
                  </a:lnTo>
                  <a:lnTo>
                    <a:pt x="158775" y="84773"/>
                  </a:lnTo>
                  <a:lnTo>
                    <a:pt x="161644" y="80836"/>
                  </a:lnTo>
                  <a:lnTo>
                    <a:pt x="163421" y="76208"/>
                  </a:lnTo>
                  <a:lnTo>
                    <a:pt x="163421" y="71128"/>
                  </a:lnTo>
                  <a:lnTo>
                    <a:pt x="162199" y="67553"/>
                  </a:lnTo>
                  <a:lnTo>
                    <a:pt x="160312" y="64505"/>
                  </a:lnTo>
                  <a:lnTo>
                    <a:pt x="157647" y="62110"/>
                  </a:lnTo>
                  <a:lnTo>
                    <a:pt x="154428" y="60313"/>
                  </a:lnTo>
                  <a:lnTo>
                    <a:pt x="150986" y="58808"/>
                  </a:lnTo>
                  <a:lnTo>
                    <a:pt x="147434" y="57574"/>
                  </a:lnTo>
                  <a:lnTo>
                    <a:pt x="143991" y="56503"/>
                  </a:lnTo>
                  <a:lnTo>
                    <a:pt x="140773" y="55432"/>
                  </a:lnTo>
                  <a:lnTo>
                    <a:pt x="138108" y="54199"/>
                  </a:lnTo>
                  <a:lnTo>
                    <a:pt x="135406" y="51984"/>
                  </a:lnTo>
                  <a:lnTo>
                    <a:pt x="137386" y="49046"/>
                  </a:lnTo>
                  <a:lnTo>
                    <a:pt x="140328" y="48828"/>
                  </a:lnTo>
                  <a:lnTo>
                    <a:pt x="146952" y="48774"/>
                  </a:lnTo>
                  <a:lnTo>
                    <a:pt x="150875" y="49862"/>
                  </a:lnTo>
                  <a:lnTo>
                    <a:pt x="154335" y="51386"/>
                  </a:lnTo>
                  <a:lnTo>
                    <a:pt x="157073" y="53127"/>
                  </a:lnTo>
                  <a:lnTo>
                    <a:pt x="160072" y="55378"/>
                  </a:lnTo>
                  <a:lnTo>
                    <a:pt x="162736" y="54942"/>
                  </a:lnTo>
                  <a:lnTo>
                    <a:pt x="163309" y="52312"/>
                  </a:lnTo>
                  <a:lnTo>
                    <a:pt x="163309" y="45834"/>
                  </a:lnTo>
                  <a:lnTo>
                    <a:pt x="163013" y="43275"/>
                  </a:lnTo>
                  <a:lnTo>
                    <a:pt x="161311" y="40445"/>
                  </a:lnTo>
                  <a:lnTo>
                    <a:pt x="158591" y="38359"/>
                  </a:lnTo>
                  <a:lnTo>
                    <a:pt x="155926" y="37070"/>
                  </a:lnTo>
                  <a:lnTo>
                    <a:pt x="152854" y="35927"/>
                  </a:lnTo>
                  <a:lnTo>
                    <a:pt x="149228" y="35055"/>
                  </a:lnTo>
                  <a:lnTo>
                    <a:pt x="145547" y="34838"/>
                  </a:lnTo>
                  <a:lnTo>
                    <a:pt x="141697" y="34838"/>
                  </a:lnTo>
                  <a:lnTo>
                    <a:pt x="138236" y="35219"/>
                  </a:lnTo>
                  <a:lnTo>
                    <a:pt x="135166" y="35981"/>
                  </a:lnTo>
                  <a:lnTo>
                    <a:pt x="132095" y="36743"/>
                  </a:lnTo>
                  <a:lnTo>
                    <a:pt x="129504" y="37832"/>
                  </a:lnTo>
                  <a:lnTo>
                    <a:pt x="125285" y="40662"/>
                  </a:lnTo>
                  <a:lnTo>
                    <a:pt x="122509" y="44310"/>
                  </a:lnTo>
                  <a:lnTo>
                    <a:pt x="120789" y="48447"/>
                  </a:lnTo>
                  <a:lnTo>
                    <a:pt x="120789" y="53164"/>
                  </a:lnTo>
                  <a:lnTo>
                    <a:pt x="122010" y="56775"/>
                  </a:lnTo>
                  <a:close/>
                </a:path>
                <a:path w="575524" h="111483">
                  <a:moveTo>
                    <a:pt x="14210" y="62818"/>
                  </a:moveTo>
                  <a:lnTo>
                    <a:pt x="14210" y="58246"/>
                  </a:lnTo>
                  <a:lnTo>
                    <a:pt x="15246" y="54762"/>
                  </a:lnTo>
                  <a:lnTo>
                    <a:pt x="19391" y="49971"/>
                  </a:lnTo>
                  <a:lnTo>
                    <a:pt x="22388" y="48774"/>
                  </a:lnTo>
                  <a:lnTo>
                    <a:pt x="28384" y="48774"/>
                  </a:lnTo>
                  <a:lnTo>
                    <a:pt x="31584" y="49862"/>
                  </a:lnTo>
                  <a:lnTo>
                    <a:pt x="35304" y="52257"/>
                  </a:lnTo>
                  <a:lnTo>
                    <a:pt x="38708" y="55378"/>
                  </a:lnTo>
                  <a:lnTo>
                    <a:pt x="41687" y="54162"/>
                  </a:lnTo>
                  <a:lnTo>
                    <a:pt x="42298" y="51241"/>
                  </a:lnTo>
                  <a:lnTo>
                    <a:pt x="42298" y="47395"/>
                  </a:lnTo>
                  <a:lnTo>
                    <a:pt x="42039" y="44146"/>
                  </a:lnTo>
                  <a:lnTo>
                    <a:pt x="41095" y="41515"/>
                  </a:lnTo>
                  <a:lnTo>
                    <a:pt x="38524" y="38920"/>
                  </a:lnTo>
                  <a:lnTo>
                    <a:pt x="34971" y="36852"/>
                  </a:lnTo>
                  <a:lnTo>
                    <a:pt x="32232" y="35745"/>
                  </a:lnTo>
                  <a:lnTo>
                    <a:pt x="29272" y="35018"/>
                  </a:lnTo>
                  <a:lnTo>
                    <a:pt x="26200" y="34838"/>
                  </a:lnTo>
                  <a:lnTo>
                    <a:pt x="22351" y="34838"/>
                  </a:lnTo>
                  <a:lnTo>
                    <a:pt x="18836" y="35419"/>
                  </a:lnTo>
                  <a:lnTo>
                    <a:pt x="15654" y="36579"/>
                  </a:lnTo>
                  <a:lnTo>
                    <a:pt x="12471" y="37741"/>
                  </a:lnTo>
                  <a:lnTo>
                    <a:pt x="9714" y="39502"/>
                  </a:lnTo>
                  <a:lnTo>
                    <a:pt x="5050" y="44218"/>
                  </a:lnTo>
                  <a:lnTo>
                    <a:pt x="3238" y="47195"/>
                  </a:lnTo>
                  <a:lnTo>
                    <a:pt x="1943" y="50788"/>
                  </a:lnTo>
                  <a:lnTo>
                    <a:pt x="647" y="54380"/>
                  </a:lnTo>
                  <a:lnTo>
                    <a:pt x="0" y="58681"/>
                  </a:lnTo>
                  <a:lnTo>
                    <a:pt x="0" y="67971"/>
                  </a:lnTo>
                  <a:lnTo>
                    <a:pt x="537" y="71781"/>
                  </a:lnTo>
                  <a:lnTo>
                    <a:pt x="1610" y="75120"/>
                  </a:lnTo>
                  <a:lnTo>
                    <a:pt x="2683" y="78459"/>
                  </a:lnTo>
                  <a:lnTo>
                    <a:pt x="4274" y="81272"/>
                  </a:lnTo>
                  <a:lnTo>
                    <a:pt x="8493" y="85844"/>
                  </a:lnTo>
                  <a:lnTo>
                    <a:pt x="11102" y="87585"/>
                  </a:lnTo>
                  <a:lnTo>
                    <a:pt x="14210" y="88784"/>
                  </a:lnTo>
                  <a:lnTo>
                    <a:pt x="17318" y="89982"/>
                  </a:lnTo>
                  <a:lnTo>
                    <a:pt x="20872" y="90580"/>
                  </a:lnTo>
                  <a:lnTo>
                    <a:pt x="26644" y="90580"/>
                  </a:lnTo>
                  <a:lnTo>
                    <a:pt x="30086" y="90035"/>
                  </a:lnTo>
                  <a:lnTo>
                    <a:pt x="33361" y="89183"/>
                  </a:lnTo>
                  <a:lnTo>
                    <a:pt x="36248" y="87948"/>
                  </a:lnTo>
                  <a:lnTo>
                    <a:pt x="39745" y="85644"/>
                  </a:lnTo>
                  <a:lnTo>
                    <a:pt x="42113" y="82796"/>
                  </a:lnTo>
                  <a:lnTo>
                    <a:pt x="42520" y="79856"/>
                  </a:lnTo>
                  <a:lnTo>
                    <a:pt x="42631" y="75628"/>
                  </a:lnTo>
                  <a:lnTo>
                    <a:pt x="42447" y="72544"/>
                  </a:lnTo>
                  <a:lnTo>
                    <a:pt x="40744" y="69677"/>
                  </a:lnTo>
                  <a:lnTo>
                    <a:pt x="38025" y="71492"/>
                  </a:lnTo>
                  <a:lnTo>
                    <a:pt x="34767" y="74032"/>
                  </a:lnTo>
                  <a:lnTo>
                    <a:pt x="31973" y="75556"/>
                  </a:lnTo>
                  <a:lnTo>
                    <a:pt x="28680" y="76644"/>
                  </a:lnTo>
                  <a:lnTo>
                    <a:pt x="24535" y="76644"/>
                  </a:lnTo>
                  <a:lnTo>
                    <a:pt x="21205" y="75774"/>
                  </a:lnTo>
                  <a:lnTo>
                    <a:pt x="17318" y="73160"/>
                  </a:lnTo>
                  <a:lnTo>
                    <a:pt x="15505" y="70548"/>
                  </a:lnTo>
                  <a:lnTo>
                    <a:pt x="14470" y="67063"/>
                  </a:lnTo>
                  <a:lnTo>
                    <a:pt x="14210" y="628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6" name="object 82"/>
            <p:cNvSpPr/>
            <p:nvPr/>
          </p:nvSpPr>
          <p:spPr>
            <a:xfrm>
              <a:off x="4625809" y="5003548"/>
              <a:ext cx="228607" cy="76608"/>
            </a:xfrm>
            <a:custGeom>
              <a:avLst/>
              <a:gdLst/>
              <a:ahLst/>
              <a:cxnLst/>
              <a:rect l="l" t="t" r="r" b="b"/>
              <a:pathLst>
                <a:path w="228607" h="76608">
                  <a:moveTo>
                    <a:pt x="86095" y="21521"/>
                  </a:moveTo>
                  <a:lnTo>
                    <a:pt x="82431" y="22826"/>
                  </a:lnTo>
                  <a:lnTo>
                    <a:pt x="83265" y="34803"/>
                  </a:lnTo>
                  <a:lnTo>
                    <a:pt x="85947" y="34803"/>
                  </a:lnTo>
                  <a:lnTo>
                    <a:pt x="86095" y="21521"/>
                  </a:lnTo>
                  <a:close/>
                </a:path>
                <a:path w="228607" h="76608">
                  <a:moveTo>
                    <a:pt x="122120" y="45798"/>
                  </a:moveTo>
                  <a:lnTo>
                    <a:pt x="122120" y="39265"/>
                  </a:lnTo>
                  <a:lnTo>
                    <a:pt x="121602" y="36436"/>
                  </a:lnTo>
                  <a:lnTo>
                    <a:pt x="120567" y="33822"/>
                  </a:lnTo>
                  <a:lnTo>
                    <a:pt x="119531" y="31210"/>
                  </a:lnTo>
                  <a:lnTo>
                    <a:pt x="117902" y="28942"/>
                  </a:lnTo>
                  <a:lnTo>
                    <a:pt x="113461" y="25095"/>
                  </a:lnTo>
                  <a:lnTo>
                    <a:pt x="110630" y="23588"/>
                  </a:lnTo>
                  <a:lnTo>
                    <a:pt x="107189" y="22500"/>
                  </a:lnTo>
                  <a:lnTo>
                    <a:pt x="103747" y="21410"/>
                  </a:lnTo>
                  <a:lnTo>
                    <a:pt x="99621" y="20867"/>
                  </a:lnTo>
                  <a:lnTo>
                    <a:pt x="90222" y="20867"/>
                  </a:lnTo>
                  <a:lnTo>
                    <a:pt x="89574" y="34803"/>
                  </a:lnTo>
                  <a:lnTo>
                    <a:pt x="107910" y="34803"/>
                  </a:lnTo>
                  <a:lnTo>
                    <a:pt x="116793" y="48737"/>
                  </a:lnTo>
                  <a:lnTo>
                    <a:pt x="119807" y="48375"/>
                  </a:lnTo>
                  <a:lnTo>
                    <a:pt x="122120" y="45798"/>
                  </a:lnTo>
                  <a:close/>
                </a:path>
                <a:path w="228607" h="76608">
                  <a:moveTo>
                    <a:pt x="79489" y="34803"/>
                  </a:moveTo>
                  <a:lnTo>
                    <a:pt x="79489" y="48737"/>
                  </a:lnTo>
                  <a:lnTo>
                    <a:pt x="116793" y="48737"/>
                  </a:lnTo>
                  <a:lnTo>
                    <a:pt x="80544" y="34803"/>
                  </a:lnTo>
                  <a:lnTo>
                    <a:pt x="79489" y="34803"/>
                  </a:lnTo>
                  <a:close/>
                </a:path>
                <a:path w="228607" h="76608">
                  <a:moveTo>
                    <a:pt x="152318" y="62673"/>
                  </a:moveTo>
                  <a:lnTo>
                    <a:pt x="149505" y="62673"/>
                  </a:lnTo>
                  <a:lnTo>
                    <a:pt x="149543" y="76608"/>
                  </a:lnTo>
                  <a:lnTo>
                    <a:pt x="153095" y="76608"/>
                  </a:lnTo>
                  <a:lnTo>
                    <a:pt x="156851" y="62438"/>
                  </a:lnTo>
                  <a:lnTo>
                    <a:pt x="152318" y="62673"/>
                  </a:lnTo>
                  <a:close/>
                </a:path>
                <a:path w="228607" h="76608">
                  <a:moveTo>
                    <a:pt x="129226" y="59625"/>
                  </a:moveTo>
                  <a:lnTo>
                    <a:pt x="129226" y="62456"/>
                  </a:lnTo>
                  <a:lnTo>
                    <a:pt x="129726" y="64923"/>
                  </a:lnTo>
                  <a:lnTo>
                    <a:pt x="131724" y="69133"/>
                  </a:lnTo>
                  <a:lnTo>
                    <a:pt x="134943" y="72308"/>
                  </a:lnTo>
                  <a:lnTo>
                    <a:pt x="138903" y="74794"/>
                  </a:lnTo>
                  <a:lnTo>
                    <a:pt x="143863" y="76245"/>
                  </a:lnTo>
                  <a:lnTo>
                    <a:pt x="146582" y="76608"/>
                  </a:lnTo>
                  <a:lnTo>
                    <a:pt x="149543" y="76608"/>
                  </a:lnTo>
                  <a:lnTo>
                    <a:pt x="149505" y="62673"/>
                  </a:lnTo>
                  <a:lnTo>
                    <a:pt x="147322" y="62382"/>
                  </a:lnTo>
                  <a:lnTo>
                    <a:pt x="143436" y="60424"/>
                  </a:lnTo>
                  <a:lnTo>
                    <a:pt x="144824" y="57357"/>
                  </a:lnTo>
                  <a:lnTo>
                    <a:pt x="148062" y="56304"/>
                  </a:lnTo>
                  <a:lnTo>
                    <a:pt x="151485" y="55923"/>
                  </a:lnTo>
                  <a:lnTo>
                    <a:pt x="155686" y="55706"/>
                  </a:lnTo>
                  <a:lnTo>
                    <a:pt x="164753" y="55706"/>
                  </a:lnTo>
                  <a:lnTo>
                    <a:pt x="164753" y="59843"/>
                  </a:lnTo>
                  <a:lnTo>
                    <a:pt x="160774" y="61493"/>
                  </a:lnTo>
                  <a:lnTo>
                    <a:pt x="156851" y="62438"/>
                  </a:lnTo>
                  <a:lnTo>
                    <a:pt x="153095" y="76608"/>
                  </a:lnTo>
                  <a:lnTo>
                    <a:pt x="156334" y="76118"/>
                  </a:lnTo>
                  <a:lnTo>
                    <a:pt x="159256" y="75139"/>
                  </a:lnTo>
                  <a:lnTo>
                    <a:pt x="162180" y="74159"/>
                  </a:lnTo>
                  <a:lnTo>
                    <a:pt x="164790" y="72471"/>
                  </a:lnTo>
                  <a:lnTo>
                    <a:pt x="167083" y="70076"/>
                  </a:lnTo>
                  <a:lnTo>
                    <a:pt x="167083" y="74430"/>
                  </a:lnTo>
                  <a:lnTo>
                    <a:pt x="167250" y="75356"/>
                  </a:lnTo>
                  <a:lnTo>
                    <a:pt x="170026" y="76536"/>
                  </a:lnTo>
                  <a:lnTo>
                    <a:pt x="175817" y="76536"/>
                  </a:lnTo>
                  <a:lnTo>
                    <a:pt x="178963" y="74540"/>
                  </a:lnTo>
                  <a:lnTo>
                    <a:pt x="178963" y="37270"/>
                  </a:lnTo>
                  <a:lnTo>
                    <a:pt x="178481" y="34295"/>
                  </a:lnTo>
                  <a:lnTo>
                    <a:pt x="177519" y="31753"/>
                  </a:lnTo>
                  <a:lnTo>
                    <a:pt x="175040" y="27144"/>
                  </a:lnTo>
                  <a:lnTo>
                    <a:pt x="170896" y="23952"/>
                  </a:lnTo>
                  <a:lnTo>
                    <a:pt x="168249" y="22772"/>
                  </a:lnTo>
                  <a:lnTo>
                    <a:pt x="165030" y="22010"/>
                  </a:lnTo>
                  <a:lnTo>
                    <a:pt x="161810" y="21248"/>
                  </a:lnTo>
                  <a:lnTo>
                    <a:pt x="157943" y="20867"/>
                  </a:lnTo>
                  <a:lnTo>
                    <a:pt x="150837" y="20867"/>
                  </a:lnTo>
                  <a:lnTo>
                    <a:pt x="145934" y="21248"/>
                  </a:lnTo>
                  <a:lnTo>
                    <a:pt x="141309" y="21846"/>
                  </a:lnTo>
                  <a:lnTo>
                    <a:pt x="137238" y="22717"/>
                  </a:lnTo>
                  <a:lnTo>
                    <a:pt x="133944" y="23643"/>
                  </a:lnTo>
                  <a:lnTo>
                    <a:pt x="130780" y="25384"/>
                  </a:lnTo>
                  <a:lnTo>
                    <a:pt x="129338" y="28506"/>
                  </a:lnTo>
                  <a:lnTo>
                    <a:pt x="129226" y="31101"/>
                  </a:lnTo>
                  <a:lnTo>
                    <a:pt x="129448" y="34094"/>
                  </a:lnTo>
                  <a:lnTo>
                    <a:pt x="130225" y="36998"/>
                  </a:lnTo>
                  <a:lnTo>
                    <a:pt x="133075" y="38286"/>
                  </a:lnTo>
                  <a:lnTo>
                    <a:pt x="136312" y="37379"/>
                  </a:lnTo>
                  <a:lnTo>
                    <a:pt x="139495" y="36544"/>
                  </a:lnTo>
                  <a:lnTo>
                    <a:pt x="143233" y="35709"/>
                  </a:lnTo>
                  <a:lnTo>
                    <a:pt x="147747" y="34983"/>
                  </a:lnTo>
                  <a:lnTo>
                    <a:pt x="150319" y="34803"/>
                  </a:lnTo>
                  <a:lnTo>
                    <a:pt x="157166" y="34911"/>
                  </a:lnTo>
                  <a:lnTo>
                    <a:pt x="160126" y="35346"/>
                  </a:lnTo>
                  <a:lnTo>
                    <a:pt x="163179" y="36544"/>
                  </a:lnTo>
                  <a:lnTo>
                    <a:pt x="164753" y="39156"/>
                  </a:lnTo>
                  <a:lnTo>
                    <a:pt x="164753" y="41770"/>
                  </a:lnTo>
                  <a:lnTo>
                    <a:pt x="154353" y="41770"/>
                  </a:lnTo>
                  <a:lnTo>
                    <a:pt x="150006" y="42115"/>
                  </a:lnTo>
                  <a:lnTo>
                    <a:pt x="146268" y="42804"/>
                  </a:lnTo>
                  <a:lnTo>
                    <a:pt x="142530" y="43493"/>
                  </a:lnTo>
                  <a:lnTo>
                    <a:pt x="139385" y="44583"/>
                  </a:lnTo>
                  <a:lnTo>
                    <a:pt x="136831" y="46070"/>
                  </a:lnTo>
                  <a:lnTo>
                    <a:pt x="134278" y="47558"/>
                  </a:lnTo>
                  <a:lnTo>
                    <a:pt x="132372" y="49428"/>
                  </a:lnTo>
                  <a:lnTo>
                    <a:pt x="129856" y="53928"/>
                  </a:lnTo>
                  <a:lnTo>
                    <a:pt x="129226" y="56577"/>
                  </a:lnTo>
                  <a:lnTo>
                    <a:pt x="129226" y="59625"/>
                  </a:lnTo>
                  <a:close/>
                </a:path>
                <a:path w="228607" h="76608">
                  <a:moveTo>
                    <a:pt x="205275" y="23153"/>
                  </a:moveTo>
                  <a:lnTo>
                    <a:pt x="204812" y="21883"/>
                  </a:lnTo>
                  <a:lnTo>
                    <a:pt x="202222" y="21029"/>
                  </a:lnTo>
                  <a:lnTo>
                    <a:pt x="199279" y="20867"/>
                  </a:lnTo>
                  <a:lnTo>
                    <a:pt x="196338" y="21029"/>
                  </a:lnTo>
                  <a:lnTo>
                    <a:pt x="193173" y="23153"/>
                  </a:lnTo>
                  <a:lnTo>
                    <a:pt x="193285" y="75012"/>
                  </a:lnTo>
                  <a:lnTo>
                    <a:pt x="195948" y="76337"/>
                  </a:lnTo>
                  <a:lnTo>
                    <a:pt x="198873" y="76608"/>
                  </a:lnTo>
                  <a:lnTo>
                    <a:pt x="201684" y="76608"/>
                  </a:lnTo>
                  <a:lnTo>
                    <a:pt x="204608" y="76337"/>
                  </a:lnTo>
                  <a:lnTo>
                    <a:pt x="207384" y="74322"/>
                  </a:lnTo>
                  <a:lnTo>
                    <a:pt x="207384" y="42424"/>
                  </a:lnTo>
                  <a:lnTo>
                    <a:pt x="210880" y="38831"/>
                  </a:lnTo>
                  <a:lnTo>
                    <a:pt x="213989" y="36544"/>
                  </a:lnTo>
                  <a:lnTo>
                    <a:pt x="216876" y="35238"/>
                  </a:lnTo>
                  <a:lnTo>
                    <a:pt x="219707" y="34803"/>
                  </a:lnTo>
                  <a:lnTo>
                    <a:pt x="222482" y="35165"/>
                  </a:lnTo>
                  <a:lnTo>
                    <a:pt x="225146" y="35891"/>
                  </a:lnTo>
                  <a:lnTo>
                    <a:pt x="228014" y="35292"/>
                  </a:lnTo>
                  <a:lnTo>
                    <a:pt x="228588" y="32570"/>
                  </a:lnTo>
                  <a:lnTo>
                    <a:pt x="228607" y="24968"/>
                  </a:lnTo>
                  <a:lnTo>
                    <a:pt x="226997" y="21864"/>
                  </a:lnTo>
                  <a:lnTo>
                    <a:pt x="223944" y="21139"/>
                  </a:lnTo>
                  <a:lnTo>
                    <a:pt x="221335" y="20867"/>
                  </a:lnTo>
                  <a:lnTo>
                    <a:pt x="218319" y="20994"/>
                  </a:lnTo>
                  <a:lnTo>
                    <a:pt x="214655" y="21955"/>
                  </a:lnTo>
                  <a:lnTo>
                    <a:pt x="210936" y="24133"/>
                  </a:lnTo>
                  <a:lnTo>
                    <a:pt x="208272" y="26310"/>
                  </a:lnTo>
                  <a:lnTo>
                    <a:pt x="205275" y="29467"/>
                  </a:lnTo>
                  <a:lnTo>
                    <a:pt x="205275" y="23153"/>
                  </a:lnTo>
                  <a:close/>
                </a:path>
                <a:path w="228607" h="76608">
                  <a:moveTo>
                    <a:pt x="65946" y="57955"/>
                  </a:moveTo>
                  <a:lnTo>
                    <a:pt x="67278" y="61367"/>
                  </a:lnTo>
                  <a:lnTo>
                    <a:pt x="68610" y="64778"/>
                  </a:lnTo>
                  <a:lnTo>
                    <a:pt x="70645" y="67608"/>
                  </a:lnTo>
                  <a:lnTo>
                    <a:pt x="73384" y="69858"/>
                  </a:lnTo>
                  <a:lnTo>
                    <a:pt x="76122" y="72109"/>
                  </a:lnTo>
                  <a:lnTo>
                    <a:pt x="79527" y="73795"/>
                  </a:lnTo>
                  <a:lnTo>
                    <a:pt x="83597" y="74921"/>
                  </a:lnTo>
                  <a:lnTo>
                    <a:pt x="87668" y="76046"/>
                  </a:lnTo>
                  <a:lnTo>
                    <a:pt x="92405" y="76608"/>
                  </a:lnTo>
                  <a:lnTo>
                    <a:pt x="118291" y="76608"/>
                  </a:lnTo>
                  <a:lnTo>
                    <a:pt x="120973" y="75702"/>
                  </a:lnTo>
                  <a:lnTo>
                    <a:pt x="121954" y="73070"/>
                  </a:lnTo>
                  <a:lnTo>
                    <a:pt x="122120" y="69968"/>
                  </a:lnTo>
                  <a:lnTo>
                    <a:pt x="122083" y="66611"/>
                  </a:lnTo>
                  <a:lnTo>
                    <a:pt x="121621" y="63870"/>
                  </a:lnTo>
                  <a:lnTo>
                    <a:pt x="119049" y="62673"/>
                  </a:lnTo>
                  <a:lnTo>
                    <a:pt x="94292" y="62673"/>
                  </a:lnTo>
                  <a:lnTo>
                    <a:pt x="91554" y="62364"/>
                  </a:lnTo>
                  <a:lnTo>
                    <a:pt x="86965" y="61131"/>
                  </a:lnTo>
                  <a:lnTo>
                    <a:pt x="83653" y="58972"/>
                  </a:lnTo>
                  <a:lnTo>
                    <a:pt x="81155" y="56249"/>
                  </a:lnTo>
                  <a:lnTo>
                    <a:pt x="79823" y="52765"/>
                  </a:lnTo>
                  <a:lnTo>
                    <a:pt x="79489" y="48737"/>
                  </a:lnTo>
                  <a:lnTo>
                    <a:pt x="79489" y="34803"/>
                  </a:lnTo>
                  <a:lnTo>
                    <a:pt x="80544" y="34803"/>
                  </a:lnTo>
                  <a:lnTo>
                    <a:pt x="116793" y="48737"/>
                  </a:lnTo>
                  <a:lnTo>
                    <a:pt x="107910" y="34803"/>
                  </a:lnTo>
                  <a:lnTo>
                    <a:pt x="89574" y="34803"/>
                  </a:lnTo>
                  <a:lnTo>
                    <a:pt x="90222" y="20867"/>
                  </a:lnTo>
                  <a:lnTo>
                    <a:pt x="86095" y="21521"/>
                  </a:lnTo>
                  <a:lnTo>
                    <a:pt x="85947" y="34803"/>
                  </a:lnTo>
                  <a:lnTo>
                    <a:pt x="83265" y="34803"/>
                  </a:lnTo>
                  <a:lnTo>
                    <a:pt x="82431" y="22826"/>
                  </a:lnTo>
                  <a:lnTo>
                    <a:pt x="78767" y="24133"/>
                  </a:lnTo>
                  <a:lnTo>
                    <a:pt x="75660" y="26001"/>
                  </a:lnTo>
                  <a:lnTo>
                    <a:pt x="73106" y="28434"/>
                  </a:lnTo>
                  <a:lnTo>
                    <a:pt x="70552" y="30864"/>
                  </a:lnTo>
                  <a:lnTo>
                    <a:pt x="68610" y="33859"/>
                  </a:lnTo>
                  <a:lnTo>
                    <a:pt x="67278" y="37415"/>
                  </a:lnTo>
                  <a:lnTo>
                    <a:pt x="65946" y="40971"/>
                  </a:lnTo>
                  <a:lnTo>
                    <a:pt x="65279" y="44927"/>
                  </a:lnTo>
                  <a:lnTo>
                    <a:pt x="65279" y="53928"/>
                  </a:lnTo>
                  <a:lnTo>
                    <a:pt x="65946" y="57955"/>
                  </a:lnTo>
                  <a:close/>
                </a:path>
                <a:path w="228607" h="76608">
                  <a:moveTo>
                    <a:pt x="22759" y="74903"/>
                  </a:moveTo>
                  <a:lnTo>
                    <a:pt x="25422" y="76337"/>
                  </a:lnTo>
                  <a:lnTo>
                    <a:pt x="28347" y="76608"/>
                  </a:lnTo>
                  <a:lnTo>
                    <a:pt x="31085" y="76608"/>
                  </a:lnTo>
                  <a:lnTo>
                    <a:pt x="34065" y="76337"/>
                  </a:lnTo>
                  <a:lnTo>
                    <a:pt x="36859" y="74104"/>
                  </a:lnTo>
                  <a:lnTo>
                    <a:pt x="36859" y="47431"/>
                  </a:lnTo>
                  <a:lnTo>
                    <a:pt x="58173" y="6060"/>
                  </a:lnTo>
                  <a:lnTo>
                    <a:pt x="59414" y="3575"/>
                  </a:lnTo>
                  <a:lnTo>
                    <a:pt x="58859" y="490"/>
                  </a:lnTo>
                  <a:lnTo>
                    <a:pt x="55657" y="19"/>
                  </a:lnTo>
                  <a:lnTo>
                    <a:pt x="49145" y="0"/>
                  </a:lnTo>
                  <a:lnTo>
                    <a:pt x="46461" y="308"/>
                  </a:lnTo>
                  <a:lnTo>
                    <a:pt x="43963" y="2904"/>
                  </a:lnTo>
                  <a:lnTo>
                    <a:pt x="34970" y="21410"/>
                  </a:lnTo>
                  <a:lnTo>
                    <a:pt x="33435" y="25130"/>
                  </a:lnTo>
                  <a:lnTo>
                    <a:pt x="31733" y="29123"/>
                  </a:lnTo>
                  <a:lnTo>
                    <a:pt x="29975" y="33277"/>
                  </a:lnTo>
                  <a:lnTo>
                    <a:pt x="28199" y="29014"/>
                  </a:lnTo>
                  <a:lnTo>
                    <a:pt x="26422" y="25021"/>
                  </a:lnTo>
                  <a:lnTo>
                    <a:pt x="24645" y="21302"/>
                  </a:lnTo>
                  <a:lnTo>
                    <a:pt x="15542" y="2686"/>
                  </a:lnTo>
                  <a:lnTo>
                    <a:pt x="12933" y="290"/>
                  </a:lnTo>
                  <a:lnTo>
                    <a:pt x="10158" y="0"/>
                  </a:lnTo>
                  <a:lnTo>
                    <a:pt x="3756" y="19"/>
                  </a:lnTo>
                  <a:lnTo>
                    <a:pt x="166" y="888"/>
                  </a:lnTo>
                  <a:lnTo>
                    <a:pt x="0" y="3483"/>
                  </a:lnTo>
                  <a:lnTo>
                    <a:pt x="1332" y="6060"/>
                  </a:lnTo>
                  <a:lnTo>
                    <a:pt x="22647" y="47431"/>
                  </a:lnTo>
                  <a:lnTo>
                    <a:pt x="22759" y="749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7" name="object 83"/>
            <p:cNvSpPr/>
            <p:nvPr/>
          </p:nvSpPr>
          <p:spPr>
            <a:xfrm>
              <a:off x="5081877" y="5003512"/>
              <a:ext cx="423205" cy="97547"/>
            </a:xfrm>
            <a:custGeom>
              <a:avLst/>
              <a:gdLst/>
              <a:ahLst/>
              <a:cxnLst/>
              <a:rect l="l" t="t" r="r" b="b"/>
              <a:pathLst>
                <a:path w="423205" h="97547">
                  <a:moveTo>
                    <a:pt x="286892" y="7240"/>
                  </a:moveTo>
                  <a:lnTo>
                    <a:pt x="284209" y="9362"/>
                  </a:lnTo>
                  <a:lnTo>
                    <a:pt x="284209" y="20902"/>
                  </a:lnTo>
                  <a:lnTo>
                    <a:pt x="279102" y="20902"/>
                  </a:lnTo>
                  <a:lnTo>
                    <a:pt x="277789" y="21827"/>
                  </a:lnTo>
                  <a:lnTo>
                    <a:pt x="277215" y="24550"/>
                  </a:lnTo>
                  <a:lnTo>
                    <a:pt x="277103" y="30411"/>
                  </a:lnTo>
                  <a:lnTo>
                    <a:pt x="277270" y="32207"/>
                  </a:lnTo>
                  <a:lnTo>
                    <a:pt x="278991" y="34838"/>
                  </a:lnTo>
                  <a:lnTo>
                    <a:pt x="284209" y="34838"/>
                  </a:lnTo>
                  <a:lnTo>
                    <a:pt x="284209" y="62417"/>
                  </a:lnTo>
                  <a:lnTo>
                    <a:pt x="284543" y="64977"/>
                  </a:lnTo>
                  <a:lnTo>
                    <a:pt x="285875" y="69259"/>
                  </a:lnTo>
                  <a:lnTo>
                    <a:pt x="288316" y="72452"/>
                  </a:lnTo>
                  <a:lnTo>
                    <a:pt x="291499" y="74921"/>
                  </a:lnTo>
                  <a:lnTo>
                    <a:pt x="295793" y="76299"/>
                  </a:lnTo>
                  <a:lnTo>
                    <a:pt x="298345" y="76644"/>
                  </a:lnTo>
                  <a:lnTo>
                    <a:pt x="303397" y="76572"/>
                  </a:lnTo>
                  <a:lnTo>
                    <a:pt x="306542" y="76099"/>
                  </a:lnTo>
                  <a:lnTo>
                    <a:pt x="309206" y="75392"/>
                  </a:lnTo>
                  <a:lnTo>
                    <a:pt x="311797" y="73487"/>
                  </a:lnTo>
                  <a:lnTo>
                    <a:pt x="312519" y="70728"/>
                  </a:lnTo>
                  <a:lnTo>
                    <a:pt x="312630" y="67280"/>
                  </a:lnTo>
                  <a:lnTo>
                    <a:pt x="312464" y="64234"/>
                  </a:lnTo>
                  <a:lnTo>
                    <a:pt x="310964" y="61294"/>
                  </a:lnTo>
                  <a:lnTo>
                    <a:pt x="308226" y="62183"/>
                  </a:lnTo>
                  <a:lnTo>
                    <a:pt x="305562" y="62708"/>
                  </a:lnTo>
                  <a:lnTo>
                    <a:pt x="302379" y="62708"/>
                  </a:lnTo>
                  <a:lnTo>
                    <a:pt x="298883" y="59715"/>
                  </a:lnTo>
                  <a:lnTo>
                    <a:pt x="298419" y="55524"/>
                  </a:lnTo>
                  <a:lnTo>
                    <a:pt x="298419" y="34838"/>
                  </a:lnTo>
                  <a:lnTo>
                    <a:pt x="310299" y="34838"/>
                  </a:lnTo>
                  <a:lnTo>
                    <a:pt x="312019" y="33260"/>
                  </a:lnTo>
                  <a:lnTo>
                    <a:pt x="312630" y="30411"/>
                  </a:lnTo>
                  <a:lnTo>
                    <a:pt x="312630" y="26564"/>
                  </a:lnTo>
                  <a:lnTo>
                    <a:pt x="312352" y="23642"/>
                  </a:lnTo>
                  <a:lnTo>
                    <a:pt x="310188" y="20902"/>
                  </a:lnTo>
                  <a:lnTo>
                    <a:pt x="298419" y="20902"/>
                  </a:lnTo>
                  <a:lnTo>
                    <a:pt x="298309" y="8655"/>
                  </a:lnTo>
                  <a:lnTo>
                    <a:pt x="295737" y="7240"/>
                  </a:lnTo>
                  <a:lnTo>
                    <a:pt x="292721" y="6967"/>
                  </a:lnTo>
                  <a:lnTo>
                    <a:pt x="289909" y="6967"/>
                  </a:lnTo>
                  <a:lnTo>
                    <a:pt x="286892" y="7240"/>
                  </a:lnTo>
                  <a:close/>
                </a:path>
                <a:path w="423205" h="97547">
                  <a:moveTo>
                    <a:pt x="365920" y="26781"/>
                  </a:moveTo>
                  <a:lnTo>
                    <a:pt x="384460" y="74032"/>
                  </a:lnTo>
                  <a:lnTo>
                    <a:pt x="386791" y="76644"/>
                  </a:lnTo>
                  <a:lnTo>
                    <a:pt x="383683" y="93846"/>
                  </a:lnTo>
                  <a:lnTo>
                    <a:pt x="383349" y="95533"/>
                  </a:lnTo>
                  <a:lnTo>
                    <a:pt x="385903" y="97330"/>
                  </a:lnTo>
                  <a:lnTo>
                    <a:pt x="389233" y="97547"/>
                  </a:lnTo>
                  <a:lnTo>
                    <a:pt x="391897" y="97547"/>
                  </a:lnTo>
                  <a:lnTo>
                    <a:pt x="395339" y="96894"/>
                  </a:lnTo>
                  <a:lnTo>
                    <a:pt x="397893" y="94825"/>
                  </a:lnTo>
                  <a:lnTo>
                    <a:pt x="403443" y="76644"/>
                  </a:lnTo>
                  <a:lnTo>
                    <a:pt x="422761" y="26236"/>
                  </a:lnTo>
                  <a:lnTo>
                    <a:pt x="423205" y="24458"/>
                  </a:lnTo>
                  <a:lnTo>
                    <a:pt x="421096" y="21266"/>
                  </a:lnTo>
                  <a:lnTo>
                    <a:pt x="417469" y="20902"/>
                  </a:lnTo>
                  <a:lnTo>
                    <a:pt x="413621" y="20902"/>
                  </a:lnTo>
                  <a:lnTo>
                    <a:pt x="410419" y="21266"/>
                  </a:lnTo>
                  <a:lnTo>
                    <a:pt x="408551" y="23842"/>
                  </a:lnTo>
                  <a:lnTo>
                    <a:pt x="394341" y="58898"/>
                  </a:lnTo>
                  <a:lnTo>
                    <a:pt x="394119" y="58898"/>
                  </a:lnTo>
                  <a:lnTo>
                    <a:pt x="380130" y="24495"/>
                  </a:lnTo>
                  <a:lnTo>
                    <a:pt x="377725" y="21229"/>
                  </a:lnTo>
                  <a:lnTo>
                    <a:pt x="375152" y="20939"/>
                  </a:lnTo>
                  <a:lnTo>
                    <a:pt x="372247" y="20902"/>
                  </a:lnTo>
                  <a:lnTo>
                    <a:pt x="368085" y="21120"/>
                  </a:lnTo>
                  <a:lnTo>
                    <a:pt x="365031" y="23624"/>
                  </a:lnTo>
                  <a:lnTo>
                    <a:pt x="365920" y="26781"/>
                  </a:lnTo>
                  <a:close/>
                </a:path>
                <a:path w="423205" h="97547">
                  <a:moveTo>
                    <a:pt x="338942" y="23188"/>
                  </a:moveTo>
                  <a:lnTo>
                    <a:pt x="338479" y="21918"/>
                  </a:lnTo>
                  <a:lnTo>
                    <a:pt x="335888" y="21065"/>
                  </a:lnTo>
                  <a:lnTo>
                    <a:pt x="332947" y="20902"/>
                  </a:lnTo>
                  <a:lnTo>
                    <a:pt x="330004" y="21065"/>
                  </a:lnTo>
                  <a:lnTo>
                    <a:pt x="326840" y="23188"/>
                  </a:lnTo>
                  <a:lnTo>
                    <a:pt x="326952" y="75048"/>
                  </a:lnTo>
                  <a:lnTo>
                    <a:pt x="329615" y="76372"/>
                  </a:lnTo>
                  <a:lnTo>
                    <a:pt x="332540" y="76644"/>
                  </a:lnTo>
                  <a:lnTo>
                    <a:pt x="335352" y="76644"/>
                  </a:lnTo>
                  <a:lnTo>
                    <a:pt x="338275" y="76372"/>
                  </a:lnTo>
                  <a:lnTo>
                    <a:pt x="341052" y="74358"/>
                  </a:lnTo>
                  <a:lnTo>
                    <a:pt x="341052" y="42459"/>
                  </a:lnTo>
                  <a:lnTo>
                    <a:pt x="344548" y="38867"/>
                  </a:lnTo>
                  <a:lnTo>
                    <a:pt x="347657" y="36579"/>
                  </a:lnTo>
                  <a:lnTo>
                    <a:pt x="350542" y="35274"/>
                  </a:lnTo>
                  <a:lnTo>
                    <a:pt x="353374" y="34838"/>
                  </a:lnTo>
                  <a:lnTo>
                    <a:pt x="356149" y="35200"/>
                  </a:lnTo>
                  <a:lnTo>
                    <a:pt x="358814" y="35927"/>
                  </a:lnTo>
                  <a:lnTo>
                    <a:pt x="361682" y="35327"/>
                  </a:lnTo>
                  <a:lnTo>
                    <a:pt x="362256" y="32605"/>
                  </a:lnTo>
                  <a:lnTo>
                    <a:pt x="362275" y="25003"/>
                  </a:lnTo>
                  <a:lnTo>
                    <a:pt x="360664" y="21899"/>
                  </a:lnTo>
                  <a:lnTo>
                    <a:pt x="357611" y="21174"/>
                  </a:lnTo>
                  <a:lnTo>
                    <a:pt x="355003" y="20902"/>
                  </a:lnTo>
                  <a:lnTo>
                    <a:pt x="351986" y="21029"/>
                  </a:lnTo>
                  <a:lnTo>
                    <a:pt x="348322" y="21991"/>
                  </a:lnTo>
                  <a:lnTo>
                    <a:pt x="344604" y="24169"/>
                  </a:lnTo>
                  <a:lnTo>
                    <a:pt x="341939" y="26346"/>
                  </a:lnTo>
                  <a:lnTo>
                    <a:pt x="338942" y="29503"/>
                  </a:lnTo>
                  <a:lnTo>
                    <a:pt x="338942" y="23188"/>
                  </a:lnTo>
                  <a:close/>
                </a:path>
                <a:path w="423205" h="97547">
                  <a:moveTo>
                    <a:pt x="17893" y="22680"/>
                  </a:moveTo>
                  <a:lnTo>
                    <a:pt x="19706" y="20576"/>
                  </a:lnTo>
                  <a:lnTo>
                    <a:pt x="23703" y="16838"/>
                  </a:lnTo>
                  <a:lnTo>
                    <a:pt x="26255" y="15676"/>
                  </a:lnTo>
                  <a:lnTo>
                    <a:pt x="28809" y="14516"/>
                  </a:lnTo>
                  <a:lnTo>
                    <a:pt x="31751" y="13934"/>
                  </a:lnTo>
                  <a:lnTo>
                    <a:pt x="38042" y="13934"/>
                  </a:lnTo>
                  <a:lnTo>
                    <a:pt x="40596" y="14297"/>
                  </a:lnTo>
                  <a:lnTo>
                    <a:pt x="42743" y="15022"/>
                  </a:lnTo>
                  <a:lnTo>
                    <a:pt x="46739" y="16548"/>
                  </a:lnTo>
                  <a:lnTo>
                    <a:pt x="49847" y="18289"/>
                  </a:lnTo>
                  <a:lnTo>
                    <a:pt x="53030" y="20539"/>
                  </a:lnTo>
                  <a:lnTo>
                    <a:pt x="56064" y="19869"/>
                  </a:lnTo>
                  <a:lnTo>
                    <a:pt x="56730" y="17200"/>
                  </a:lnTo>
                  <a:lnTo>
                    <a:pt x="56842" y="14043"/>
                  </a:lnTo>
                  <a:lnTo>
                    <a:pt x="56657" y="10288"/>
                  </a:lnTo>
                  <a:lnTo>
                    <a:pt x="56009" y="7512"/>
                  </a:lnTo>
                  <a:lnTo>
                    <a:pt x="53400" y="4935"/>
                  </a:lnTo>
                  <a:lnTo>
                    <a:pt x="50736" y="3338"/>
                  </a:lnTo>
                  <a:lnTo>
                    <a:pt x="47517" y="2014"/>
                  </a:lnTo>
                  <a:lnTo>
                    <a:pt x="43963" y="906"/>
                  </a:lnTo>
                  <a:lnTo>
                    <a:pt x="39966" y="180"/>
                  </a:lnTo>
                  <a:lnTo>
                    <a:pt x="35747" y="0"/>
                  </a:lnTo>
                  <a:lnTo>
                    <a:pt x="30493" y="0"/>
                  </a:lnTo>
                  <a:lnTo>
                    <a:pt x="25664" y="852"/>
                  </a:lnTo>
                  <a:lnTo>
                    <a:pt x="21259" y="2557"/>
                  </a:lnTo>
                  <a:lnTo>
                    <a:pt x="16856" y="4263"/>
                  </a:lnTo>
                  <a:lnTo>
                    <a:pt x="13082" y="6785"/>
                  </a:lnTo>
                  <a:lnTo>
                    <a:pt x="9936" y="10124"/>
                  </a:lnTo>
                  <a:lnTo>
                    <a:pt x="6790" y="13463"/>
                  </a:lnTo>
                  <a:lnTo>
                    <a:pt x="4348" y="17581"/>
                  </a:lnTo>
                  <a:lnTo>
                    <a:pt x="2608" y="22481"/>
                  </a:lnTo>
                  <a:lnTo>
                    <a:pt x="869" y="27381"/>
                  </a:lnTo>
                  <a:lnTo>
                    <a:pt x="0" y="32988"/>
                  </a:lnTo>
                  <a:lnTo>
                    <a:pt x="0" y="45471"/>
                  </a:lnTo>
                  <a:lnTo>
                    <a:pt x="796" y="50896"/>
                  </a:lnTo>
                  <a:lnTo>
                    <a:pt x="2387" y="55577"/>
                  </a:lnTo>
                  <a:lnTo>
                    <a:pt x="3978" y="60258"/>
                  </a:lnTo>
                  <a:lnTo>
                    <a:pt x="6254" y="64160"/>
                  </a:lnTo>
                  <a:lnTo>
                    <a:pt x="9215" y="67280"/>
                  </a:lnTo>
                  <a:lnTo>
                    <a:pt x="12175" y="70402"/>
                  </a:lnTo>
                  <a:lnTo>
                    <a:pt x="15783" y="72743"/>
                  </a:lnTo>
                  <a:lnTo>
                    <a:pt x="20039" y="74303"/>
                  </a:lnTo>
                  <a:lnTo>
                    <a:pt x="24295" y="75864"/>
                  </a:lnTo>
                  <a:lnTo>
                    <a:pt x="29049" y="76644"/>
                  </a:lnTo>
                  <a:lnTo>
                    <a:pt x="36969" y="76644"/>
                  </a:lnTo>
                  <a:lnTo>
                    <a:pt x="41799" y="75990"/>
                  </a:lnTo>
                  <a:lnTo>
                    <a:pt x="46184" y="74993"/>
                  </a:lnTo>
                  <a:lnTo>
                    <a:pt x="49737" y="73614"/>
                  </a:lnTo>
                  <a:lnTo>
                    <a:pt x="53770" y="71455"/>
                  </a:lnTo>
                  <a:lnTo>
                    <a:pt x="56194" y="68679"/>
                  </a:lnTo>
                  <a:lnTo>
                    <a:pt x="56730" y="65703"/>
                  </a:lnTo>
                  <a:lnTo>
                    <a:pt x="56842" y="61403"/>
                  </a:lnTo>
                  <a:lnTo>
                    <a:pt x="56657" y="58281"/>
                  </a:lnTo>
                  <a:lnTo>
                    <a:pt x="54140" y="55741"/>
                  </a:lnTo>
                  <a:lnTo>
                    <a:pt x="51346" y="57556"/>
                  </a:lnTo>
                  <a:lnTo>
                    <a:pt x="48571" y="59225"/>
                  </a:lnTo>
                  <a:lnTo>
                    <a:pt x="45222" y="60895"/>
                  </a:lnTo>
                  <a:lnTo>
                    <a:pt x="40929" y="62345"/>
                  </a:lnTo>
                  <a:lnTo>
                    <a:pt x="38375" y="62708"/>
                  </a:lnTo>
                  <a:lnTo>
                    <a:pt x="32158" y="62708"/>
                  </a:lnTo>
                  <a:lnTo>
                    <a:pt x="29216" y="62219"/>
                  </a:lnTo>
                  <a:lnTo>
                    <a:pt x="26589" y="61239"/>
                  </a:lnTo>
                  <a:lnTo>
                    <a:pt x="23962" y="60258"/>
                  </a:lnTo>
                  <a:lnTo>
                    <a:pt x="19927" y="56829"/>
                  </a:lnTo>
                  <a:lnTo>
                    <a:pt x="16708" y="52365"/>
                  </a:lnTo>
                  <a:lnTo>
                    <a:pt x="15709" y="49317"/>
                  </a:lnTo>
                  <a:lnTo>
                    <a:pt x="14710" y="46269"/>
                  </a:lnTo>
                  <a:lnTo>
                    <a:pt x="14211" y="42677"/>
                  </a:lnTo>
                  <a:lnTo>
                    <a:pt x="14211" y="34766"/>
                  </a:lnTo>
                  <a:lnTo>
                    <a:pt x="14673" y="31355"/>
                  </a:lnTo>
                  <a:lnTo>
                    <a:pt x="15598" y="28305"/>
                  </a:lnTo>
                  <a:lnTo>
                    <a:pt x="16523" y="25257"/>
                  </a:lnTo>
                  <a:lnTo>
                    <a:pt x="17893" y="22680"/>
                  </a:lnTo>
                  <a:close/>
                </a:path>
                <a:path w="423205" h="97547">
                  <a:moveTo>
                    <a:pt x="86465" y="55976"/>
                  </a:moveTo>
                  <a:lnTo>
                    <a:pt x="85504" y="52566"/>
                  </a:lnTo>
                  <a:lnTo>
                    <a:pt x="85262" y="48773"/>
                  </a:lnTo>
                  <a:lnTo>
                    <a:pt x="86484" y="74794"/>
                  </a:lnTo>
                  <a:lnTo>
                    <a:pt x="89962" y="76027"/>
                  </a:lnTo>
                  <a:lnTo>
                    <a:pt x="94070" y="76644"/>
                  </a:lnTo>
                  <a:lnTo>
                    <a:pt x="103691" y="76644"/>
                  </a:lnTo>
                  <a:lnTo>
                    <a:pt x="107966" y="75954"/>
                  </a:lnTo>
                  <a:lnTo>
                    <a:pt x="107558" y="61167"/>
                  </a:lnTo>
                  <a:lnTo>
                    <a:pt x="103932" y="62400"/>
                  </a:lnTo>
                  <a:lnTo>
                    <a:pt x="99362" y="62708"/>
                  </a:lnTo>
                  <a:lnTo>
                    <a:pt x="96697" y="62708"/>
                  </a:lnTo>
                  <a:lnTo>
                    <a:pt x="92590" y="61675"/>
                  </a:lnTo>
                  <a:lnTo>
                    <a:pt x="88259" y="58734"/>
                  </a:lnTo>
                  <a:lnTo>
                    <a:pt x="86465" y="55976"/>
                  </a:lnTo>
                  <a:close/>
                </a:path>
                <a:path w="423205" h="97547">
                  <a:moveTo>
                    <a:pt x="83005" y="73559"/>
                  </a:moveTo>
                  <a:lnTo>
                    <a:pt x="86484" y="74794"/>
                  </a:lnTo>
                  <a:lnTo>
                    <a:pt x="85262" y="48773"/>
                  </a:lnTo>
                  <a:lnTo>
                    <a:pt x="85558" y="44654"/>
                  </a:lnTo>
                  <a:lnTo>
                    <a:pt x="86743" y="41243"/>
                  </a:lnTo>
                  <a:lnTo>
                    <a:pt x="88760" y="38539"/>
                  </a:lnTo>
                  <a:lnTo>
                    <a:pt x="91387" y="36380"/>
                  </a:lnTo>
                  <a:lnTo>
                    <a:pt x="95013" y="35147"/>
                  </a:lnTo>
                  <a:lnTo>
                    <a:pt x="99584" y="34838"/>
                  </a:lnTo>
                  <a:lnTo>
                    <a:pt x="102322" y="34838"/>
                  </a:lnTo>
                  <a:lnTo>
                    <a:pt x="106412" y="35872"/>
                  </a:lnTo>
                  <a:lnTo>
                    <a:pt x="110741" y="38811"/>
                  </a:lnTo>
                  <a:lnTo>
                    <a:pt x="112574" y="41570"/>
                  </a:lnTo>
                  <a:lnTo>
                    <a:pt x="113461" y="44980"/>
                  </a:lnTo>
                  <a:lnTo>
                    <a:pt x="113684" y="48882"/>
                  </a:lnTo>
                  <a:lnTo>
                    <a:pt x="113407" y="53002"/>
                  </a:lnTo>
                  <a:lnTo>
                    <a:pt x="112295" y="56412"/>
                  </a:lnTo>
                  <a:lnTo>
                    <a:pt x="110242" y="59062"/>
                  </a:lnTo>
                  <a:lnTo>
                    <a:pt x="107558" y="61167"/>
                  </a:lnTo>
                  <a:lnTo>
                    <a:pt x="107966" y="75954"/>
                  </a:lnTo>
                  <a:lnTo>
                    <a:pt x="111630" y="74575"/>
                  </a:lnTo>
                  <a:lnTo>
                    <a:pt x="115293" y="73196"/>
                  </a:lnTo>
                  <a:lnTo>
                    <a:pt x="118328" y="71255"/>
                  </a:lnTo>
                  <a:lnTo>
                    <a:pt x="123139" y="66247"/>
                  </a:lnTo>
                  <a:lnTo>
                    <a:pt x="124933" y="63253"/>
                  </a:lnTo>
                  <a:lnTo>
                    <a:pt x="126118" y="59770"/>
                  </a:lnTo>
                  <a:lnTo>
                    <a:pt x="127302" y="56285"/>
                  </a:lnTo>
                  <a:lnTo>
                    <a:pt x="127894" y="52438"/>
                  </a:lnTo>
                  <a:lnTo>
                    <a:pt x="127894" y="43874"/>
                  </a:lnTo>
                  <a:lnTo>
                    <a:pt x="127339" y="39991"/>
                  </a:lnTo>
                  <a:lnTo>
                    <a:pt x="126229" y="36579"/>
                  </a:lnTo>
                  <a:lnTo>
                    <a:pt x="125119" y="33168"/>
                  </a:lnTo>
                  <a:lnTo>
                    <a:pt x="123417" y="30302"/>
                  </a:lnTo>
                  <a:lnTo>
                    <a:pt x="118827" y="25656"/>
                  </a:lnTo>
                  <a:lnTo>
                    <a:pt x="115940" y="23896"/>
                  </a:lnTo>
                  <a:lnTo>
                    <a:pt x="112462" y="22698"/>
                  </a:lnTo>
                  <a:lnTo>
                    <a:pt x="108983" y="21501"/>
                  </a:lnTo>
                  <a:lnTo>
                    <a:pt x="104876" y="20902"/>
                  </a:lnTo>
                  <a:lnTo>
                    <a:pt x="95255" y="20902"/>
                  </a:lnTo>
                  <a:lnTo>
                    <a:pt x="90999" y="21592"/>
                  </a:lnTo>
                  <a:lnTo>
                    <a:pt x="87372" y="22971"/>
                  </a:lnTo>
                  <a:lnTo>
                    <a:pt x="83745" y="24349"/>
                  </a:lnTo>
                  <a:lnTo>
                    <a:pt x="80730" y="26273"/>
                  </a:lnTo>
                  <a:lnTo>
                    <a:pt x="75919" y="31208"/>
                  </a:lnTo>
                  <a:lnTo>
                    <a:pt x="74105" y="34202"/>
                  </a:lnTo>
                  <a:lnTo>
                    <a:pt x="72884" y="37724"/>
                  </a:lnTo>
                  <a:lnTo>
                    <a:pt x="71663" y="41243"/>
                  </a:lnTo>
                  <a:lnTo>
                    <a:pt x="71052" y="45109"/>
                  </a:lnTo>
                  <a:lnTo>
                    <a:pt x="71052" y="53672"/>
                  </a:lnTo>
                  <a:lnTo>
                    <a:pt x="71607" y="57537"/>
                  </a:lnTo>
                  <a:lnTo>
                    <a:pt x="72717" y="60913"/>
                  </a:lnTo>
                  <a:lnTo>
                    <a:pt x="73827" y="64288"/>
                  </a:lnTo>
                  <a:lnTo>
                    <a:pt x="75530" y="67136"/>
                  </a:lnTo>
                  <a:lnTo>
                    <a:pt x="80119" y="71781"/>
                  </a:lnTo>
                  <a:lnTo>
                    <a:pt x="83005" y="73559"/>
                  </a:lnTo>
                  <a:close/>
                </a:path>
                <a:path w="423205" h="97547">
                  <a:moveTo>
                    <a:pt x="142438" y="60949"/>
                  </a:moveTo>
                  <a:lnTo>
                    <a:pt x="143103" y="63525"/>
                  </a:lnTo>
                  <a:lnTo>
                    <a:pt x="143770" y="66102"/>
                  </a:lnTo>
                  <a:lnTo>
                    <a:pt x="146323" y="70330"/>
                  </a:lnTo>
                  <a:lnTo>
                    <a:pt x="149783" y="73831"/>
                  </a:lnTo>
                  <a:lnTo>
                    <a:pt x="154741" y="76081"/>
                  </a:lnTo>
                  <a:lnTo>
                    <a:pt x="157794" y="76644"/>
                  </a:lnTo>
                  <a:lnTo>
                    <a:pt x="164604" y="76644"/>
                  </a:lnTo>
                  <a:lnTo>
                    <a:pt x="167713" y="75954"/>
                  </a:lnTo>
                  <a:lnTo>
                    <a:pt x="170747" y="74575"/>
                  </a:lnTo>
                  <a:lnTo>
                    <a:pt x="173782" y="73196"/>
                  </a:lnTo>
                  <a:lnTo>
                    <a:pt x="176743" y="71127"/>
                  </a:lnTo>
                  <a:lnTo>
                    <a:pt x="179628" y="68370"/>
                  </a:lnTo>
                  <a:lnTo>
                    <a:pt x="179628" y="74358"/>
                  </a:lnTo>
                  <a:lnTo>
                    <a:pt x="180092" y="75628"/>
                  </a:lnTo>
                  <a:lnTo>
                    <a:pt x="182681" y="76481"/>
                  </a:lnTo>
                  <a:lnTo>
                    <a:pt x="185734" y="76644"/>
                  </a:lnTo>
                  <a:lnTo>
                    <a:pt x="188677" y="76481"/>
                  </a:lnTo>
                  <a:lnTo>
                    <a:pt x="191841" y="74358"/>
                  </a:lnTo>
                  <a:lnTo>
                    <a:pt x="191730" y="22500"/>
                  </a:lnTo>
                  <a:lnTo>
                    <a:pt x="189158" y="21174"/>
                  </a:lnTo>
                  <a:lnTo>
                    <a:pt x="186142" y="20902"/>
                  </a:lnTo>
                  <a:lnTo>
                    <a:pt x="183330" y="20902"/>
                  </a:lnTo>
                  <a:lnTo>
                    <a:pt x="180314" y="21174"/>
                  </a:lnTo>
                  <a:lnTo>
                    <a:pt x="177631" y="23188"/>
                  </a:lnTo>
                  <a:lnTo>
                    <a:pt x="177631" y="57156"/>
                  </a:lnTo>
                  <a:lnTo>
                    <a:pt x="173319" y="60350"/>
                  </a:lnTo>
                  <a:lnTo>
                    <a:pt x="169396" y="62237"/>
                  </a:lnTo>
                  <a:lnTo>
                    <a:pt x="165418" y="62708"/>
                  </a:lnTo>
                  <a:lnTo>
                    <a:pt x="161366" y="61946"/>
                  </a:lnTo>
                  <a:lnTo>
                    <a:pt x="158535" y="59715"/>
                  </a:lnTo>
                  <a:lnTo>
                    <a:pt x="156870" y="56231"/>
                  </a:lnTo>
                  <a:lnTo>
                    <a:pt x="156315" y="52947"/>
                  </a:lnTo>
                  <a:lnTo>
                    <a:pt x="156204" y="22390"/>
                  </a:lnTo>
                  <a:lnTo>
                    <a:pt x="153540" y="21083"/>
                  </a:lnTo>
                  <a:lnTo>
                    <a:pt x="150616" y="20902"/>
                  </a:lnTo>
                  <a:lnTo>
                    <a:pt x="147803" y="20902"/>
                  </a:lnTo>
                  <a:lnTo>
                    <a:pt x="144787" y="21174"/>
                  </a:lnTo>
                  <a:lnTo>
                    <a:pt x="142105" y="23188"/>
                  </a:lnTo>
                  <a:lnTo>
                    <a:pt x="142105" y="57738"/>
                  </a:lnTo>
                  <a:lnTo>
                    <a:pt x="142438" y="60949"/>
                  </a:lnTo>
                  <a:close/>
                </a:path>
                <a:path w="423205" h="97547">
                  <a:moveTo>
                    <a:pt x="213268" y="75048"/>
                  </a:moveTo>
                  <a:lnTo>
                    <a:pt x="215933" y="76372"/>
                  </a:lnTo>
                  <a:lnTo>
                    <a:pt x="218856" y="76644"/>
                  </a:lnTo>
                  <a:lnTo>
                    <a:pt x="221668" y="76644"/>
                  </a:lnTo>
                  <a:lnTo>
                    <a:pt x="224591" y="76462"/>
                  </a:lnTo>
                  <a:lnTo>
                    <a:pt x="227368" y="74466"/>
                  </a:lnTo>
                  <a:lnTo>
                    <a:pt x="227368" y="42241"/>
                  </a:lnTo>
                  <a:lnTo>
                    <a:pt x="231587" y="38013"/>
                  </a:lnTo>
                  <a:lnTo>
                    <a:pt x="235582" y="35473"/>
                  </a:lnTo>
                  <a:lnTo>
                    <a:pt x="239468" y="34838"/>
                  </a:lnTo>
                  <a:lnTo>
                    <a:pt x="242392" y="35092"/>
                  </a:lnTo>
                  <a:lnTo>
                    <a:pt x="245722" y="36852"/>
                  </a:lnTo>
                  <a:lnTo>
                    <a:pt x="247757" y="39973"/>
                  </a:lnTo>
                  <a:lnTo>
                    <a:pt x="248498" y="42659"/>
                  </a:lnTo>
                  <a:lnTo>
                    <a:pt x="248683" y="46814"/>
                  </a:lnTo>
                  <a:lnTo>
                    <a:pt x="248794" y="75157"/>
                  </a:lnTo>
                  <a:lnTo>
                    <a:pt x="251366" y="76462"/>
                  </a:lnTo>
                  <a:lnTo>
                    <a:pt x="254382" y="76644"/>
                  </a:lnTo>
                  <a:lnTo>
                    <a:pt x="257195" y="76644"/>
                  </a:lnTo>
                  <a:lnTo>
                    <a:pt x="260211" y="76372"/>
                  </a:lnTo>
                  <a:lnTo>
                    <a:pt x="262893" y="74358"/>
                  </a:lnTo>
                  <a:lnTo>
                    <a:pt x="262893" y="39701"/>
                  </a:lnTo>
                  <a:lnTo>
                    <a:pt x="262561" y="36579"/>
                  </a:lnTo>
                  <a:lnTo>
                    <a:pt x="261894" y="33967"/>
                  </a:lnTo>
                  <a:lnTo>
                    <a:pt x="261228" y="31355"/>
                  </a:lnTo>
                  <a:lnTo>
                    <a:pt x="258618" y="27162"/>
                  </a:lnTo>
                  <a:lnTo>
                    <a:pt x="255103" y="23715"/>
                  </a:lnTo>
                  <a:lnTo>
                    <a:pt x="250145" y="21465"/>
                  </a:lnTo>
                  <a:lnTo>
                    <a:pt x="247129" y="20902"/>
                  </a:lnTo>
                  <a:lnTo>
                    <a:pt x="240319" y="20902"/>
                  </a:lnTo>
                  <a:lnTo>
                    <a:pt x="237173" y="21573"/>
                  </a:lnTo>
                  <a:lnTo>
                    <a:pt x="234139" y="22917"/>
                  </a:lnTo>
                  <a:lnTo>
                    <a:pt x="231105" y="24259"/>
                  </a:lnTo>
                  <a:lnTo>
                    <a:pt x="228145" y="26309"/>
                  </a:lnTo>
                  <a:lnTo>
                    <a:pt x="225258" y="29067"/>
                  </a:lnTo>
                  <a:lnTo>
                    <a:pt x="225258" y="23188"/>
                  </a:lnTo>
                  <a:lnTo>
                    <a:pt x="224796" y="21918"/>
                  </a:lnTo>
                  <a:lnTo>
                    <a:pt x="222205" y="21065"/>
                  </a:lnTo>
                  <a:lnTo>
                    <a:pt x="219264" y="20902"/>
                  </a:lnTo>
                  <a:lnTo>
                    <a:pt x="216321" y="21065"/>
                  </a:lnTo>
                  <a:lnTo>
                    <a:pt x="213158" y="23188"/>
                  </a:lnTo>
                  <a:lnTo>
                    <a:pt x="213268" y="75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8" name="object 77"/>
            <p:cNvSpPr/>
            <p:nvPr/>
          </p:nvSpPr>
          <p:spPr>
            <a:xfrm>
              <a:off x="4627142" y="5170737"/>
              <a:ext cx="241578" cy="76644"/>
            </a:xfrm>
            <a:custGeom>
              <a:avLst/>
              <a:gdLst/>
              <a:ahLst/>
              <a:cxnLst/>
              <a:rect l="l" t="t" r="r" b="b"/>
              <a:pathLst>
                <a:path w="241578" h="76644">
                  <a:moveTo>
                    <a:pt x="68997" y="74557"/>
                  </a:moveTo>
                  <a:lnTo>
                    <a:pt x="71052" y="57302"/>
                  </a:lnTo>
                  <a:lnTo>
                    <a:pt x="71329" y="52511"/>
                  </a:lnTo>
                  <a:lnTo>
                    <a:pt x="73272" y="49500"/>
                  </a:lnTo>
                  <a:lnTo>
                    <a:pt x="76880" y="46723"/>
                  </a:lnTo>
                  <a:lnTo>
                    <a:pt x="80211" y="45054"/>
                  </a:lnTo>
                  <a:lnTo>
                    <a:pt x="84374" y="43440"/>
                  </a:lnTo>
                  <a:lnTo>
                    <a:pt x="89112" y="45163"/>
                  </a:lnTo>
                  <a:lnTo>
                    <a:pt x="92960" y="46832"/>
                  </a:lnTo>
                  <a:lnTo>
                    <a:pt x="95810" y="48611"/>
                  </a:lnTo>
                  <a:lnTo>
                    <a:pt x="98585" y="51495"/>
                  </a:lnTo>
                  <a:lnTo>
                    <a:pt x="98362" y="24968"/>
                  </a:lnTo>
                  <a:lnTo>
                    <a:pt x="93922" y="28162"/>
                  </a:lnTo>
                  <a:lnTo>
                    <a:pt x="90740" y="29649"/>
                  </a:lnTo>
                  <a:lnTo>
                    <a:pt x="86594" y="31028"/>
                  </a:lnTo>
                  <a:lnTo>
                    <a:pt x="83856" y="30157"/>
                  </a:lnTo>
                  <a:lnTo>
                    <a:pt x="81506" y="29358"/>
                  </a:lnTo>
                  <a:lnTo>
                    <a:pt x="77584" y="27906"/>
                  </a:lnTo>
                  <a:lnTo>
                    <a:pt x="74715" y="26346"/>
                  </a:lnTo>
                  <a:lnTo>
                    <a:pt x="71940" y="23842"/>
                  </a:lnTo>
                  <a:lnTo>
                    <a:pt x="71052" y="21012"/>
                  </a:lnTo>
                  <a:lnTo>
                    <a:pt x="72218" y="17020"/>
                  </a:lnTo>
                  <a:lnTo>
                    <a:pt x="76880" y="14551"/>
                  </a:lnTo>
                  <a:lnTo>
                    <a:pt x="80415" y="13935"/>
                  </a:lnTo>
                  <a:lnTo>
                    <a:pt x="85152" y="13935"/>
                  </a:lnTo>
                  <a:lnTo>
                    <a:pt x="89703" y="14098"/>
                  </a:lnTo>
                  <a:lnTo>
                    <a:pt x="93256" y="14752"/>
                  </a:lnTo>
                  <a:lnTo>
                    <a:pt x="95976" y="15840"/>
                  </a:lnTo>
                  <a:lnTo>
                    <a:pt x="98751" y="1306"/>
                  </a:lnTo>
                  <a:lnTo>
                    <a:pt x="95309" y="435"/>
                  </a:lnTo>
                  <a:lnTo>
                    <a:pt x="91146" y="0"/>
                  </a:lnTo>
                  <a:lnTo>
                    <a:pt x="81451" y="0"/>
                  </a:lnTo>
                  <a:lnTo>
                    <a:pt x="77195" y="472"/>
                  </a:lnTo>
                  <a:lnTo>
                    <a:pt x="73494" y="1414"/>
                  </a:lnTo>
                  <a:lnTo>
                    <a:pt x="69794" y="2358"/>
                  </a:lnTo>
                  <a:lnTo>
                    <a:pt x="66704" y="3719"/>
                  </a:lnTo>
                  <a:lnTo>
                    <a:pt x="64225" y="5497"/>
                  </a:lnTo>
                  <a:lnTo>
                    <a:pt x="59894" y="9380"/>
                  </a:lnTo>
                  <a:lnTo>
                    <a:pt x="57452" y="14244"/>
                  </a:lnTo>
                  <a:lnTo>
                    <a:pt x="56841" y="16948"/>
                  </a:lnTo>
                  <a:lnTo>
                    <a:pt x="56841" y="19923"/>
                  </a:lnTo>
                  <a:lnTo>
                    <a:pt x="57175" y="23860"/>
                  </a:lnTo>
                  <a:lnTo>
                    <a:pt x="58507" y="27418"/>
                  </a:lnTo>
                  <a:lnTo>
                    <a:pt x="60783" y="30483"/>
                  </a:lnTo>
                  <a:lnTo>
                    <a:pt x="63651" y="33277"/>
                  </a:lnTo>
                  <a:lnTo>
                    <a:pt x="67351" y="35746"/>
                  </a:lnTo>
                  <a:lnTo>
                    <a:pt x="71718" y="37995"/>
                  </a:lnTo>
                  <a:lnTo>
                    <a:pt x="67129" y="40554"/>
                  </a:lnTo>
                  <a:lnTo>
                    <a:pt x="63428" y="43385"/>
                  </a:lnTo>
                  <a:lnTo>
                    <a:pt x="60617" y="46433"/>
                  </a:lnTo>
                  <a:lnTo>
                    <a:pt x="58414" y="49698"/>
                  </a:lnTo>
                  <a:lnTo>
                    <a:pt x="57156" y="53400"/>
                  </a:lnTo>
                  <a:lnTo>
                    <a:pt x="56841" y="57484"/>
                  </a:lnTo>
                  <a:lnTo>
                    <a:pt x="56841" y="60604"/>
                  </a:lnTo>
                  <a:lnTo>
                    <a:pt x="57415" y="63345"/>
                  </a:lnTo>
                  <a:lnTo>
                    <a:pt x="58562" y="65703"/>
                  </a:lnTo>
                  <a:lnTo>
                    <a:pt x="61448" y="70058"/>
                  </a:lnTo>
                  <a:lnTo>
                    <a:pt x="66112" y="73323"/>
                  </a:lnTo>
                  <a:lnTo>
                    <a:pt x="68997" y="74557"/>
                  </a:lnTo>
                  <a:close/>
                </a:path>
                <a:path w="241578" h="76644">
                  <a:moveTo>
                    <a:pt x="120973" y="58318"/>
                  </a:moveTo>
                  <a:lnTo>
                    <a:pt x="120788" y="60895"/>
                  </a:lnTo>
                  <a:lnTo>
                    <a:pt x="120807" y="64088"/>
                  </a:lnTo>
                  <a:lnTo>
                    <a:pt x="121066" y="66846"/>
                  </a:lnTo>
                  <a:lnTo>
                    <a:pt x="122509" y="69514"/>
                  </a:lnTo>
                  <a:lnTo>
                    <a:pt x="125359" y="71855"/>
                  </a:lnTo>
                  <a:lnTo>
                    <a:pt x="128394" y="73596"/>
                  </a:lnTo>
                  <a:lnTo>
                    <a:pt x="131946" y="75194"/>
                  </a:lnTo>
                  <a:lnTo>
                    <a:pt x="136165" y="76354"/>
                  </a:lnTo>
                  <a:lnTo>
                    <a:pt x="140773" y="76644"/>
                  </a:lnTo>
                  <a:lnTo>
                    <a:pt x="145213" y="76644"/>
                  </a:lnTo>
                  <a:lnTo>
                    <a:pt x="149265" y="76046"/>
                  </a:lnTo>
                  <a:lnTo>
                    <a:pt x="152929" y="74848"/>
                  </a:lnTo>
                  <a:lnTo>
                    <a:pt x="156592" y="73651"/>
                  </a:lnTo>
                  <a:lnTo>
                    <a:pt x="159720" y="71945"/>
                  </a:lnTo>
                  <a:lnTo>
                    <a:pt x="162309" y="69731"/>
                  </a:lnTo>
                  <a:lnTo>
                    <a:pt x="164900" y="67518"/>
                  </a:lnTo>
                  <a:lnTo>
                    <a:pt x="166917" y="64778"/>
                  </a:lnTo>
                  <a:lnTo>
                    <a:pt x="168361" y="61512"/>
                  </a:lnTo>
                  <a:lnTo>
                    <a:pt x="169804" y="58246"/>
                  </a:lnTo>
                  <a:lnTo>
                    <a:pt x="170525" y="54507"/>
                  </a:lnTo>
                  <a:lnTo>
                    <a:pt x="170525" y="46668"/>
                  </a:lnTo>
                  <a:lnTo>
                    <a:pt x="169933" y="43458"/>
                  </a:lnTo>
                  <a:lnTo>
                    <a:pt x="168748" y="40662"/>
                  </a:lnTo>
                  <a:lnTo>
                    <a:pt x="167565" y="37868"/>
                  </a:lnTo>
                  <a:lnTo>
                    <a:pt x="165844" y="35528"/>
                  </a:lnTo>
                  <a:lnTo>
                    <a:pt x="161329" y="31753"/>
                  </a:lnTo>
                  <a:lnTo>
                    <a:pt x="158535" y="30321"/>
                  </a:lnTo>
                  <a:lnTo>
                    <a:pt x="155205" y="29340"/>
                  </a:lnTo>
                  <a:lnTo>
                    <a:pt x="151874" y="28360"/>
                  </a:lnTo>
                  <a:lnTo>
                    <a:pt x="148026" y="27871"/>
                  </a:lnTo>
                  <a:lnTo>
                    <a:pt x="137811" y="27961"/>
                  </a:lnTo>
                  <a:lnTo>
                    <a:pt x="134999" y="28197"/>
                  </a:lnTo>
                  <a:lnTo>
                    <a:pt x="134999" y="13935"/>
                  </a:lnTo>
                  <a:lnTo>
                    <a:pt x="161089" y="13935"/>
                  </a:lnTo>
                  <a:lnTo>
                    <a:pt x="162810" y="12247"/>
                  </a:lnTo>
                  <a:lnTo>
                    <a:pt x="163421" y="9326"/>
                  </a:lnTo>
                  <a:lnTo>
                    <a:pt x="163421" y="5624"/>
                  </a:lnTo>
                  <a:lnTo>
                    <a:pt x="163142" y="2830"/>
                  </a:lnTo>
                  <a:lnTo>
                    <a:pt x="160977" y="0"/>
                  </a:lnTo>
                  <a:lnTo>
                    <a:pt x="124674" y="0"/>
                  </a:lnTo>
                  <a:lnTo>
                    <a:pt x="121103" y="1724"/>
                  </a:lnTo>
                  <a:lnTo>
                    <a:pt x="120788" y="4572"/>
                  </a:lnTo>
                  <a:lnTo>
                    <a:pt x="120788" y="40027"/>
                  </a:lnTo>
                  <a:lnTo>
                    <a:pt x="123120" y="42569"/>
                  </a:lnTo>
                  <a:lnTo>
                    <a:pt x="126376" y="42569"/>
                  </a:lnTo>
                  <a:lnTo>
                    <a:pt x="130614" y="42188"/>
                  </a:lnTo>
                  <a:lnTo>
                    <a:pt x="135221" y="41807"/>
                  </a:lnTo>
                  <a:lnTo>
                    <a:pt x="141216" y="41807"/>
                  </a:lnTo>
                  <a:lnTo>
                    <a:pt x="144047" y="42024"/>
                  </a:lnTo>
                  <a:lnTo>
                    <a:pt x="148710" y="42894"/>
                  </a:lnTo>
                  <a:lnTo>
                    <a:pt x="152040" y="44419"/>
                  </a:lnTo>
                  <a:lnTo>
                    <a:pt x="155260" y="47630"/>
                  </a:lnTo>
                  <a:lnTo>
                    <a:pt x="156315" y="50335"/>
                  </a:lnTo>
                  <a:lnTo>
                    <a:pt x="156315" y="53818"/>
                  </a:lnTo>
                  <a:lnTo>
                    <a:pt x="155205" y="56775"/>
                  </a:lnTo>
                  <a:lnTo>
                    <a:pt x="152040" y="60151"/>
                  </a:lnTo>
                  <a:lnTo>
                    <a:pt x="148987" y="61711"/>
                  </a:lnTo>
                  <a:lnTo>
                    <a:pt x="144990" y="62509"/>
                  </a:lnTo>
                  <a:lnTo>
                    <a:pt x="140439" y="62710"/>
                  </a:lnTo>
                  <a:lnTo>
                    <a:pt x="137627" y="62710"/>
                  </a:lnTo>
                  <a:lnTo>
                    <a:pt x="133223" y="61621"/>
                  </a:lnTo>
                  <a:lnTo>
                    <a:pt x="129522" y="60096"/>
                  </a:lnTo>
                  <a:lnTo>
                    <a:pt x="125581" y="57556"/>
                  </a:lnTo>
                  <a:lnTo>
                    <a:pt x="122528" y="55741"/>
                  </a:lnTo>
                  <a:lnTo>
                    <a:pt x="120973" y="58318"/>
                  </a:lnTo>
                  <a:close/>
                </a:path>
                <a:path w="241578" h="76644">
                  <a:moveTo>
                    <a:pt x="190176" y="76644"/>
                  </a:moveTo>
                  <a:lnTo>
                    <a:pt x="238913" y="76644"/>
                  </a:lnTo>
                  <a:lnTo>
                    <a:pt x="240690" y="75610"/>
                  </a:lnTo>
                  <a:lnTo>
                    <a:pt x="241411" y="72889"/>
                  </a:lnTo>
                  <a:lnTo>
                    <a:pt x="241578" y="69677"/>
                  </a:lnTo>
                  <a:lnTo>
                    <a:pt x="241504" y="67372"/>
                  </a:lnTo>
                  <a:lnTo>
                    <a:pt x="240690" y="64288"/>
                  </a:lnTo>
                  <a:lnTo>
                    <a:pt x="238136" y="62710"/>
                  </a:lnTo>
                  <a:lnTo>
                    <a:pt x="198946" y="62710"/>
                  </a:lnTo>
                  <a:lnTo>
                    <a:pt x="211714" y="54217"/>
                  </a:lnTo>
                  <a:lnTo>
                    <a:pt x="218152" y="49935"/>
                  </a:lnTo>
                  <a:lnTo>
                    <a:pt x="223333" y="46179"/>
                  </a:lnTo>
                  <a:lnTo>
                    <a:pt x="227256" y="42950"/>
                  </a:lnTo>
                  <a:lnTo>
                    <a:pt x="231179" y="39719"/>
                  </a:lnTo>
                  <a:lnTo>
                    <a:pt x="234213" y="36780"/>
                  </a:lnTo>
                  <a:lnTo>
                    <a:pt x="236359" y="34131"/>
                  </a:lnTo>
                  <a:lnTo>
                    <a:pt x="238505" y="31482"/>
                  </a:lnTo>
                  <a:lnTo>
                    <a:pt x="239913" y="29014"/>
                  </a:lnTo>
                  <a:lnTo>
                    <a:pt x="241245" y="24441"/>
                  </a:lnTo>
                  <a:lnTo>
                    <a:pt x="241578" y="19705"/>
                  </a:lnTo>
                  <a:lnTo>
                    <a:pt x="241578" y="16948"/>
                  </a:lnTo>
                  <a:lnTo>
                    <a:pt x="240986" y="14352"/>
                  </a:lnTo>
                  <a:lnTo>
                    <a:pt x="239801" y="11921"/>
                  </a:lnTo>
                  <a:lnTo>
                    <a:pt x="236841" y="7385"/>
                  </a:lnTo>
                  <a:lnTo>
                    <a:pt x="232103" y="3829"/>
                  </a:lnTo>
                  <a:lnTo>
                    <a:pt x="229106" y="2449"/>
                  </a:lnTo>
                  <a:lnTo>
                    <a:pt x="225480" y="1469"/>
                  </a:lnTo>
                  <a:lnTo>
                    <a:pt x="221853" y="490"/>
                  </a:lnTo>
                  <a:lnTo>
                    <a:pt x="217634" y="0"/>
                  </a:lnTo>
                  <a:lnTo>
                    <a:pt x="209715" y="0"/>
                  </a:lnTo>
                  <a:lnTo>
                    <a:pt x="206754" y="290"/>
                  </a:lnTo>
                  <a:lnTo>
                    <a:pt x="203942" y="871"/>
                  </a:lnTo>
                  <a:lnTo>
                    <a:pt x="201129" y="1451"/>
                  </a:lnTo>
                  <a:lnTo>
                    <a:pt x="198558" y="2159"/>
                  </a:lnTo>
                  <a:lnTo>
                    <a:pt x="196226" y="2994"/>
                  </a:lnTo>
                  <a:lnTo>
                    <a:pt x="191914" y="4700"/>
                  </a:lnTo>
                  <a:lnTo>
                    <a:pt x="188658" y="6513"/>
                  </a:lnTo>
                  <a:lnTo>
                    <a:pt x="185328" y="9580"/>
                  </a:lnTo>
                  <a:lnTo>
                    <a:pt x="184773" y="12212"/>
                  </a:lnTo>
                  <a:lnTo>
                    <a:pt x="184736" y="15133"/>
                  </a:lnTo>
                  <a:lnTo>
                    <a:pt x="185106" y="18145"/>
                  </a:lnTo>
                  <a:lnTo>
                    <a:pt x="186863" y="20794"/>
                  </a:lnTo>
                  <a:lnTo>
                    <a:pt x="189638" y="20540"/>
                  </a:lnTo>
                  <a:lnTo>
                    <a:pt x="192378" y="19089"/>
                  </a:lnTo>
                  <a:lnTo>
                    <a:pt x="196171" y="17419"/>
                  </a:lnTo>
                  <a:lnTo>
                    <a:pt x="200630" y="15750"/>
                  </a:lnTo>
                  <a:lnTo>
                    <a:pt x="203332" y="15024"/>
                  </a:lnTo>
                  <a:lnTo>
                    <a:pt x="206033" y="14298"/>
                  </a:lnTo>
                  <a:lnTo>
                    <a:pt x="209123" y="13935"/>
                  </a:lnTo>
                  <a:lnTo>
                    <a:pt x="212601" y="13935"/>
                  </a:lnTo>
                  <a:lnTo>
                    <a:pt x="217283" y="14170"/>
                  </a:lnTo>
                  <a:lnTo>
                    <a:pt x="220910" y="15115"/>
                  </a:lnTo>
                  <a:lnTo>
                    <a:pt x="223648" y="16602"/>
                  </a:lnTo>
                  <a:lnTo>
                    <a:pt x="226424" y="19542"/>
                  </a:lnTo>
                  <a:lnTo>
                    <a:pt x="227368" y="23080"/>
                  </a:lnTo>
                  <a:lnTo>
                    <a:pt x="227126" y="25911"/>
                  </a:lnTo>
                  <a:lnTo>
                    <a:pt x="226164" y="28959"/>
                  </a:lnTo>
                  <a:lnTo>
                    <a:pt x="223981" y="32443"/>
                  </a:lnTo>
                  <a:lnTo>
                    <a:pt x="220873" y="36272"/>
                  </a:lnTo>
                  <a:lnTo>
                    <a:pt x="216209" y="40699"/>
                  </a:lnTo>
                  <a:lnTo>
                    <a:pt x="213156" y="43149"/>
                  </a:lnTo>
                  <a:lnTo>
                    <a:pt x="209382" y="45834"/>
                  </a:lnTo>
                  <a:lnTo>
                    <a:pt x="190398" y="58463"/>
                  </a:lnTo>
                  <a:lnTo>
                    <a:pt x="187678" y="60913"/>
                  </a:lnTo>
                  <a:lnTo>
                    <a:pt x="185512" y="64052"/>
                  </a:lnTo>
                  <a:lnTo>
                    <a:pt x="184828" y="66991"/>
                  </a:lnTo>
                  <a:lnTo>
                    <a:pt x="184736" y="69568"/>
                  </a:lnTo>
                  <a:lnTo>
                    <a:pt x="185013" y="73270"/>
                  </a:lnTo>
                  <a:lnTo>
                    <a:pt x="186974" y="76191"/>
                  </a:lnTo>
                  <a:lnTo>
                    <a:pt x="190176" y="76644"/>
                  </a:lnTo>
                  <a:close/>
                </a:path>
                <a:path w="241578" h="76644">
                  <a:moveTo>
                    <a:pt x="72439" y="75392"/>
                  </a:moveTo>
                  <a:lnTo>
                    <a:pt x="75881" y="76227"/>
                  </a:lnTo>
                  <a:lnTo>
                    <a:pt x="79860" y="76644"/>
                  </a:lnTo>
                  <a:lnTo>
                    <a:pt x="89185" y="76644"/>
                  </a:lnTo>
                  <a:lnTo>
                    <a:pt x="93404" y="76173"/>
                  </a:lnTo>
                  <a:lnTo>
                    <a:pt x="97030" y="75229"/>
                  </a:lnTo>
                  <a:lnTo>
                    <a:pt x="100657" y="74286"/>
                  </a:lnTo>
                  <a:lnTo>
                    <a:pt x="103710" y="72906"/>
                  </a:lnTo>
                  <a:lnTo>
                    <a:pt x="106189" y="71092"/>
                  </a:lnTo>
                  <a:lnTo>
                    <a:pt x="110538" y="67064"/>
                  </a:lnTo>
                  <a:lnTo>
                    <a:pt x="111796" y="64451"/>
                  </a:lnTo>
                  <a:lnTo>
                    <a:pt x="113054" y="61838"/>
                  </a:lnTo>
                  <a:lnTo>
                    <a:pt x="113684" y="58863"/>
                  </a:lnTo>
                  <a:lnTo>
                    <a:pt x="113684" y="55524"/>
                  </a:lnTo>
                  <a:lnTo>
                    <a:pt x="113351" y="51459"/>
                  </a:lnTo>
                  <a:lnTo>
                    <a:pt x="112019" y="47830"/>
                  </a:lnTo>
                  <a:lnTo>
                    <a:pt x="109743" y="44582"/>
                  </a:lnTo>
                  <a:lnTo>
                    <a:pt x="106874" y="41551"/>
                  </a:lnTo>
                  <a:lnTo>
                    <a:pt x="103173" y="38794"/>
                  </a:lnTo>
                  <a:lnTo>
                    <a:pt x="98696" y="36253"/>
                  </a:lnTo>
                  <a:lnTo>
                    <a:pt x="103173" y="33949"/>
                  </a:lnTo>
                  <a:lnTo>
                    <a:pt x="106874" y="31263"/>
                  </a:lnTo>
                  <a:lnTo>
                    <a:pt x="109687" y="28307"/>
                  </a:lnTo>
                  <a:lnTo>
                    <a:pt x="111926" y="25167"/>
                  </a:lnTo>
                  <a:lnTo>
                    <a:pt x="113332" y="21756"/>
                  </a:lnTo>
                  <a:lnTo>
                    <a:pt x="113684" y="18181"/>
                  </a:lnTo>
                  <a:lnTo>
                    <a:pt x="113684" y="15496"/>
                  </a:lnTo>
                  <a:lnTo>
                    <a:pt x="112073" y="10778"/>
                  </a:lnTo>
                  <a:lnTo>
                    <a:pt x="109372" y="6605"/>
                  </a:lnTo>
                  <a:lnTo>
                    <a:pt x="105006" y="3411"/>
                  </a:lnTo>
                  <a:lnTo>
                    <a:pt x="102193" y="2178"/>
                  </a:lnTo>
                  <a:lnTo>
                    <a:pt x="98751" y="1306"/>
                  </a:lnTo>
                  <a:lnTo>
                    <a:pt x="95976" y="15840"/>
                  </a:lnTo>
                  <a:lnTo>
                    <a:pt x="98640" y="18127"/>
                  </a:lnTo>
                  <a:lnTo>
                    <a:pt x="99472" y="21229"/>
                  </a:lnTo>
                  <a:lnTo>
                    <a:pt x="98362" y="24968"/>
                  </a:lnTo>
                  <a:lnTo>
                    <a:pt x="98585" y="51495"/>
                  </a:lnTo>
                  <a:lnTo>
                    <a:pt x="99472" y="54870"/>
                  </a:lnTo>
                  <a:lnTo>
                    <a:pt x="98308" y="59171"/>
                  </a:lnTo>
                  <a:lnTo>
                    <a:pt x="93644" y="62001"/>
                  </a:lnTo>
                  <a:lnTo>
                    <a:pt x="90148" y="62710"/>
                  </a:lnTo>
                  <a:lnTo>
                    <a:pt x="80674" y="62710"/>
                  </a:lnTo>
                  <a:lnTo>
                    <a:pt x="77066" y="62019"/>
                  </a:lnTo>
                  <a:lnTo>
                    <a:pt x="74660" y="60641"/>
                  </a:lnTo>
                  <a:lnTo>
                    <a:pt x="71052" y="57302"/>
                  </a:lnTo>
                  <a:lnTo>
                    <a:pt x="68997" y="74557"/>
                  </a:lnTo>
                  <a:lnTo>
                    <a:pt x="72439" y="75392"/>
                  </a:lnTo>
                  <a:close/>
                </a:path>
                <a:path w="241578" h="76644">
                  <a:moveTo>
                    <a:pt x="276" y="73924"/>
                  </a:moveTo>
                  <a:lnTo>
                    <a:pt x="2109" y="76644"/>
                  </a:lnTo>
                  <a:lnTo>
                    <a:pt x="40521" y="76644"/>
                  </a:lnTo>
                  <a:lnTo>
                    <a:pt x="41835" y="75719"/>
                  </a:lnTo>
                  <a:lnTo>
                    <a:pt x="42464" y="73052"/>
                  </a:lnTo>
                  <a:lnTo>
                    <a:pt x="42631" y="69785"/>
                  </a:lnTo>
                  <a:lnTo>
                    <a:pt x="42631" y="68479"/>
                  </a:lnTo>
                  <a:lnTo>
                    <a:pt x="42353" y="65557"/>
                  </a:lnTo>
                  <a:lnTo>
                    <a:pt x="40411" y="62710"/>
                  </a:lnTo>
                  <a:lnTo>
                    <a:pt x="28421" y="62710"/>
                  </a:lnTo>
                  <a:lnTo>
                    <a:pt x="28421" y="1742"/>
                  </a:lnTo>
                  <a:lnTo>
                    <a:pt x="28050" y="670"/>
                  </a:lnTo>
                  <a:lnTo>
                    <a:pt x="25478" y="109"/>
                  </a:lnTo>
                  <a:lnTo>
                    <a:pt x="18891" y="90"/>
                  </a:lnTo>
                  <a:lnTo>
                    <a:pt x="16209" y="762"/>
                  </a:lnTo>
                  <a:lnTo>
                    <a:pt x="1887" y="10778"/>
                  </a:lnTo>
                  <a:lnTo>
                    <a:pt x="92" y="13572"/>
                  </a:lnTo>
                  <a:lnTo>
                    <a:pt x="55" y="18888"/>
                  </a:lnTo>
                  <a:lnTo>
                    <a:pt x="980" y="21701"/>
                  </a:lnTo>
                  <a:lnTo>
                    <a:pt x="3774" y="20902"/>
                  </a:lnTo>
                  <a:lnTo>
                    <a:pt x="14210" y="13935"/>
                  </a:lnTo>
                  <a:lnTo>
                    <a:pt x="14210" y="62710"/>
                  </a:lnTo>
                  <a:lnTo>
                    <a:pt x="1424" y="62835"/>
                  </a:lnTo>
                  <a:lnTo>
                    <a:pt x="185" y="65557"/>
                  </a:lnTo>
                  <a:lnTo>
                    <a:pt x="0" y="68479"/>
                  </a:lnTo>
                  <a:lnTo>
                    <a:pt x="0" y="71092"/>
                  </a:lnTo>
                  <a:lnTo>
                    <a:pt x="276" y="73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9" name="object 67"/>
            <p:cNvSpPr/>
            <p:nvPr/>
          </p:nvSpPr>
          <p:spPr>
            <a:xfrm>
              <a:off x="5351876" y="5192311"/>
              <a:ext cx="17818" cy="54345"/>
            </a:xfrm>
            <a:custGeom>
              <a:avLst/>
              <a:gdLst/>
              <a:ahLst/>
              <a:cxnLst/>
              <a:rect l="l" t="t" r="r" b="b"/>
              <a:pathLst>
                <a:path w="17818" h="54345">
                  <a:moveTo>
                    <a:pt x="0" y="27854"/>
                  </a:moveTo>
                  <a:lnTo>
                    <a:pt x="0" y="31483"/>
                  </a:lnTo>
                  <a:lnTo>
                    <a:pt x="443" y="34966"/>
                  </a:lnTo>
                  <a:lnTo>
                    <a:pt x="1332" y="38305"/>
                  </a:lnTo>
                  <a:lnTo>
                    <a:pt x="2219" y="41644"/>
                  </a:lnTo>
                  <a:lnTo>
                    <a:pt x="3625" y="44547"/>
                  </a:lnTo>
                  <a:lnTo>
                    <a:pt x="5549" y="47015"/>
                  </a:lnTo>
                  <a:lnTo>
                    <a:pt x="9972" y="51442"/>
                  </a:lnTo>
                  <a:lnTo>
                    <a:pt x="13044" y="52894"/>
                  </a:lnTo>
                  <a:lnTo>
                    <a:pt x="16116" y="54345"/>
                  </a:lnTo>
                  <a:lnTo>
                    <a:pt x="16041" y="35383"/>
                  </a:lnTo>
                  <a:lnTo>
                    <a:pt x="14876" y="32208"/>
                  </a:lnTo>
                  <a:lnTo>
                    <a:pt x="14210" y="28797"/>
                  </a:lnTo>
                  <a:lnTo>
                    <a:pt x="14210" y="25241"/>
                  </a:lnTo>
                  <a:lnTo>
                    <a:pt x="14987" y="21974"/>
                  </a:lnTo>
                  <a:lnTo>
                    <a:pt x="17818" y="0"/>
                  </a:lnTo>
                  <a:lnTo>
                    <a:pt x="14598" y="1343"/>
                  </a:lnTo>
                  <a:lnTo>
                    <a:pt x="11379" y="2687"/>
                  </a:lnTo>
                  <a:lnTo>
                    <a:pt x="8696" y="4592"/>
                  </a:lnTo>
                  <a:lnTo>
                    <a:pt x="4403" y="9527"/>
                  </a:lnTo>
                  <a:lnTo>
                    <a:pt x="2774" y="12520"/>
                  </a:lnTo>
                  <a:lnTo>
                    <a:pt x="1664" y="16041"/>
                  </a:lnTo>
                  <a:lnTo>
                    <a:pt x="554" y="19561"/>
                  </a:lnTo>
                  <a:lnTo>
                    <a:pt x="0" y="23500"/>
                  </a:lnTo>
                  <a:lnTo>
                    <a:pt x="0" y="278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0" name="object 68"/>
            <p:cNvSpPr/>
            <p:nvPr/>
          </p:nvSpPr>
          <p:spPr>
            <a:xfrm>
              <a:off x="5366863" y="5163770"/>
              <a:ext cx="41854" cy="83611"/>
            </a:xfrm>
            <a:custGeom>
              <a:avLst/>
              <a:gdLst/>
              <a:ahLst/>
              <a:cxnLst/>
              <a:rect l="l" t="t" r="r" b="b"/>
              <a:pathLst>
                <a:path w="41854" h="83611">
                  <a:moveTo>
                    <a:pt x="41854" y="2612"/>
                  </a:moveTo>
                  <a:lnTo>
                    <a:pt x="41743" y="1795"/>
                  </a:lnTo>
                  <a:lnTo>
                    <a:pt x="39171" y="271"/>
                  </a:lnTo>
                  <a:lnTo>
                    <a:pt x="36155" y="0"/>
                  </a:lnTo>
                  <a:lnTo>
                    <a:pt x="33342" y="0"/>
                  </a:lnTo>
                  <a:lnTo>
                    <a:pt x="30326" y="363"/>
                  </a:lnTo>
                  <a:lnTo>
                    <a:pt x="27644" y="2829"/>
                  </a:lnTo>
                  <a:lnTo>
                    <a:pt x="27644" y="34510"/>
                  </a:lnTo>
                  <a:lnTo>
                    <a:pt x="24979" y="32334"/>
                  </a:lnTo>
                  <a:lnTo>
                    <a:pt x="22315" y="30683"/>
                  </a:lnTo>
                  <a:lnTo>
                    <a:pt x="19650" y="29557"/>
                  </a:lnTo>
                  <a:lnTo>
                    <a:pt x="16986" y="28432"/>
                  </a:lnTo>
                  <a:lnTo>
                    <a:pt x="13987" y="27870"/>
                  </a:lnTo>
                  <a:lnTo>
                    <a:pt x="6512" y="27870"/>
                  </a:lnTo>
                  <a:lnTo>
                    <a:pt x="2830" y="28540"/>
                  </a:lnTo>
                  <a:lnTo>
                    <a:pt x="0" y="50515"/>
                  </a:lnTo>
                  <a:lnTo>
                    <a:pt x="1295" y="47467"/>
                  </a:lnTo>
                  <a:lnTo>
                    <a:pt x="4737" y="43802"/>
                  </a:lnTo>
                  <a:lnTo>
                    <a:pt x="8141" y="42204"/>
                  </a:lnTo>
                  <a:lnTo>
                    <a:pt x="12545" y="41805"/>
                  </a:lnTo>
                  <a:lnTo>
                    <a:pt x="15209" y="41805"/>
                  </a:lnTo>
                  <a:lnTo>
                    <a:pt x="20149" y="43220"/>
                  </a:lnTo>
                  <a:lnTo>
                    <a:pt x="25053" y="45544"/>
                  </a:lnTo>
                  <a:lnTo>
                    <a:pt x="27644" y="47358"/>
                  </a:lnTo>
                  <a:lnTo>
                    <a:pt x="27644" y="63797"/>
                  </a:lnTo>
                  <a:lnTo>
                    <a:pt x="26089" y="64886"/>
                  </a:lnTo>
                  <a:lnTo>
                    <a:pt x="23369" y="66573"/>
                  </a:lnTo>
                  <a:lnTo>
                    <a:pt x="20797" y="67934"/>
                  </a:lnTo>
                  <a:lnTo>
                    <a:pt x="17059" y="69132"/>
                  </a:lnTo>
                  <a:lnTo>
                    <a:pt x="13469" y="69677"/>
                  </a:lnTo>
                  <a:lnTo>
                    <a:pt x="9696" y="69677"/>
                  </a:lnTo>
                  <a:lnTo>
                    <a:pt x="5995" y="68479"/>
                  </a:lnTo>
                  <a:lnTo>
                    <a:pt x="3053" y="66610"/>
                  </a:lnTo>
                  <a:lnTo>
                    <a:pt x="1054" y="63924"/>
                  </a:lnTo>
                  <a:lnTo>
                    <a:pt x="1129" y="82886"/>
                  </a:lnTo>
                  <a:lnTo>
                    <a:pt x="4885" y="83611"/>
                  </a:lnTo>
                  <a:lnTo>
                    <a:pt x="13322" y="83611"/>
                  </a:lnTo>
                  <a:lnTo>
                    <a:pt x="16967" y="82849"/>
                  </a:lnTo>
                  <a:lnTo>
                    <a:pt x="20260" y="81325"/>
                  </a:lnTo>
                  <a:lnTo>
                    <a:pt x="23554" y="79801"/>
                  </a:lnTo>
                  <a:lnTo>
                    <a:pt x="26718" y="77660"/>
                  </a:lnTo>
                  <a:lnTo>
                    <a:pt x="29753" y="74902"/>
                  </a:lnTo>
                  <a:lnTo>
                    <a:pt x="29753" y="81108"/>
                  </a:lnTo>
                  <a:lnTo>
                    <a:pt x="30308" y="82577"/>
                  </a:lnTo>
                  <a:lnTo>
                    <a:pt x="32917" y="83503"/>
                  </a:lnTo>
                  <a:lnTo>
                    <a:pt x="38801" y="83503"/>
                  </a:lnTo>
                  <a:lnTo>
                    <a:pt x="41854" y="81216"/>
                  </a:lnTo>
                  <a:lnTo>
                    <a:pt x="41854" y="26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1" name="object 69"/>
            <p:cNvSpPr/>
            <p:nvPr/>
          </p:nvSpPr>
          <p:spPr>
            <a:xfrm>
              <a:off x="5443208" y="5233211"/>
              <a:ext cx="7345" cy="14170"/>
            </a:xfrm>
            <a:custGeom>
              <a:avLst/>
              <a:gdLst/>
              <a:ahLst/>
              <a:cxnLst/>
              <a:rect l="l" t="t" r="r" b="b"/>
              <a:pathLst>
                <a:path w="7345" h="14170">
                  <a:moveTo>
                    <a:pt x="2811" y="236"/>
                  </a:moveTo>
                  <a:lnTo>
                    <a:pt x="0" y="236"/>
                  </a:lnTo>
                  <a:lnTo>
                    <a:pt x="36" y="14170"/>
                  </a:lnTo>
                  <a:lnTo>
                    <a:pt x="3589" y="14170"/>
                  </a:lnTo>
                  <a:lnTo>
                    <a:pt x="7345" y="0"/>
                  </a:lnTo>
                  <a:lnTo>
                    <a:pt x="2811" y="2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2" name="object 70"/>
            <p:cNvSpPr/>
            <p:nvPr/>
          </p:nvSpPr>
          <p:spPr>
            <a:xfrm>
              <a:off x="5422929" y="5191640"/>
              <a:ext cx="49735" cy="55741"/>
            </a:xfrm>
            <a:custGeom>
              <a:avLst/>
              <a:gdLst/>
              <a:ahLst/>
              <a:cxnLst/>
              <a:rect l="l" t="t" r="r" b="b"/>
              <a:pathLst>
                <a:path w="49735" h="55741">
                  <a:moveTo>
                    <a:pt x="0" y="38757"/>
                  </a:moveTo>
                  <a:lnTo>
                    <a:pt x="0" y="41588"/>
                  </a:lnTo>
                  <a:lnTo>
                    <a:pt x="499" y="44056"/>
                  </a:lnTo>
                  <a:lnTo>
                    <a:pt x="2496" y="48266"/>
                  </a:lnTo>
                  <a:lnTo>
                    <a:pt x="5717" y="51441"/>
                  </a:lnTo>
                  <a:lnTo>
                    <a:pt x="9677" y="53928"/>
                  </a:lnTo>
                  <a:lnTo>
                    <a:pt x="14635" y="55379"/>
                  </a:lnTo>
                  <a:lnTo>
                    <a:pt x="17355" y="55741"/>
                  </a:lnTo>
                  <a:lnTo>
                    <a:pt x="20316" y="55741"/>
                  </a:lnTo>
                  <a:lnTo>
                    <a:pt x="20279" y="41807"/>
                  </a:lnTo>
                  <a:lnTo>
                    <a:pt x="18096" y="41516"/>
                  </a:lnTo>
                  <a:lnTo>
                    <a:pt x="14210" y="39556"/>
                  </a:lnTo>
                  <a:lnTo>
                    <a:pt x="15596" y="36489"/>
                  </a:lnTo>
                  <a:lnTo>
                    <a:pt x="18835" y="35438"/>
                  </a:lnTo>
                  <a:lnTo>
                    <a:pt x="22258" y="35055"/>
                  </a:lnTo>
                  <a:lnTo>
                    <a:pt x="26459" y="34838"/>
                  </a:lnTo>
                  <a:lnTo>
                    <a:pt x="35525" y="34838"/>
                  </a:lnTo>
                  <a:lnTo>
                    <a:pt x="35525" y="38976"/>
                  </a:lnTo>
                  <a:lnTo>
                    <a:pt x="31546" y="40627"/>
                  </a:lnTo>
                  <a:lnTo>
                    <a:pt x="27625" y="41570"/>
                  </a:lnTo>
                  <a:lnTo>
                    <a:pt x="23868" y="55741"/>
                  </a:lnTo>
                  <a:lnTo>
                    <a:pt x="27106" y="55252"/>
                  </a:lnTo>
                  <a:lnTo>
                    <a:pt x="30030" y="54272"/>
                  </a:lnTo>
                  <a:lnTo>
                    <a:pt x="32953" y="53291"/>
                  </a:lnTo>
                  <a:lnTo>
                    <a:pt x="35562" y="51603"/>
                  </a:lnTo>
                  <a:lnTo>
                    <a:pt x="37857" y="49209"/>
                  </a:lnTo>
                  <a:lnTo>
                    <a:pt x="37857" y="53564"/>
                  </a:lnTo>
                  <a:lnTo>
                    <a:pt x="38023" y="54489"/>
                  </a:lnTo>
                  <a:lnTo>
                    <a:pt x="40798" y="55669"/>
                  </a:lnTo>
                  <a:lnTo>
                    <a:pt x="46589" y="55669"/>
                  </a:lnTo>
                  <a:lnTo>
                    <a:pt x="49735" y="53672"/>
                  </a:lnTo>
                  <a:lnTo>
                    <a:pt x="49735" y="16403"/>
                  </a:lnTo>
                  <a:lnTo>
                    <a:pt x="49254" y="13427"/>
                  </a:lnTo>
                  <a:lnTo>
                    <a:pt x="48293" y="10887"/>
                  </a:lnTo>
                  <a:lnTo>
                    <a:pt x="47331" y="8346"/>
                  </a:lnTo>
                  <a:lnTo>
                    <a:pt x="45812" y="6277"/>
                  </a:lnTo>
                  <a:lnTo>
                    <a:pt x="41668" y="3084"/>
                  </a:lnTo>
                  <a:lnTo>
                    <a:pt x="39023" y="1905"/>
                  </a:lnTo>
                  <a:lnTo>
                    <a:pt x="35803" y="1143"/>
                  </a:lnTo>
                  <a:lnTo>
                    <a:pt x="32583" y="381"/>
                  </a:lnTo>
                  <a:lnTo>
                    <a:pt x="28717" y="0"/>
                  </a:lnTo>
                  <a:lnTo>
                    <a:pt x="21611" y="0"/>
                  </a:lnTo>
                  <a:lnTo>
                    <a:pt x="16708" y="381"/>
                  </a:lnTo>
                  <a:lnTo>
                    <a:pt x="12081" y="980"/>
                  </a:lnTo>
                  <a:lnTo>
                    <a:pt x="8011" y="1850"/>
                  </a:lnTo>
                  <a:lnTo>
                    <a:pt x="4718" y="2776"/>
                  </a:lnTo>
                  <a:lnTo>
                    <a:pt x="1554" y="4518"/>
                  </a:lnTo>
                  <a:lnTo>
                    <a:pt x="110" y="7639"/>
                  </a:lnTo>
                  <a:lnTo>
                    <a:pt x="0" y="10234"/>
                  </a:lnTo>
                  <a:lnTo>
                    <a:pt x="220" y="13228"/>
                  </a:lnTo>
                  <a:lnTo>
                    <a:pt x="998" y="16131"/>
                  </a:lnTo>
                  <a:lnTo>
                    <a:pt x="3848" y="17419"/>
                  </a:lnTo>
                  <a:lnTo>
                    <a:pt x="7086" y="16512"/>
                  </a:lnTo>
                  <a:lnTo>
                    <a:pt x="10269" y="15678"/>
                  </a:lnTo>
                  <a:lnTo>
                    <a:pt x="14006" y="14843"/>
                  </a:lnTo>
                  <a:lnTo>
                    <a:pt x="18521" y="14117"/>
                  </a:lnTo>
                  <a:lnTo>
                    <a:pt x="21093" y="13935"/>
                  </a:lnTo>
                  <a:lnTo>
                    <a:pt x="27938" y="14044"/>
                  </a:lnTo>
                  <a:lnTo>
                    <a:pt x="30900" y="14480"/>
                  </a:lnTo>
                  <a:lnTo>
                    <a:pt x="33952" y="15678"/>
                  </a:lnTo>
                  <a:lnTo>
                    <a:pt x="35525" y="18290"/>
                  </a:lnTo>
                  <a:lnTo>
                    <a:pt x="35525" y="20904"/>
                  </a:lnTo>
                  <a:lnTo>
                    <a:pt x="25126" y="20904"/>
                  </a:lnTo>
                  <a:lnTo>
                    <a:pt x="20778" y="21248"/>
                  </a:lnTo>
                  <a:lnTo>
                    <a:pt x="17040" y="21937"/>
                  </a:lnTo>
                  <a:lnTo>
                    <a:pt x="13303" y="22627"/>
                  </a:lnTo>
                  <a:lnTo>
                    <a:pt x="10157" y="23715"/>
                  </a:lnTo>
                  <a:lnTo>
                    <a:pt x="7603" y="25204"/>
                  </a:lnTo>
                  <a:lnTo>
                    <a:pt x="5050" y="26691"/>
                  </a:lnTo>
                  <a:lnTo>
                    <a:pt x="3144" y="28561"/>
                  </a:lnTo>
                  <a:lnTo>
                    <a:pt x="628" y="33060"/>
                  </a:lnTo>
                  <a:lnTo>
                    <a:pt x="0" y="35709"/>
                  </a:lnTo>
                  <a:lnTo>
                    <a:pt x="0" y="38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3" name="object 71"/>
            <p:cNvSpPr/>
            <p:nvPr/>
          </p:nvSpPr>
          <p:spPr>
            <a:xfrm>
              <a:off x="5308208" y="5233211"/>
              <a:ext cx="7345" cy="14170"/>
            </a:xfrm>
            <a:custGeom>
              <a:avLst/>
              <a:gdLst/>
              <a:ahLst/>
              <a:cxnLst/>
              <a:rect l="l" t="t" r="r" b="b"/>
              <a:pathLst>
                <a:path w="7345" h="14170">
                  <a:moveTo>
                    <a:pt x="2811" y="236"/>
                  </a:moveTo>
                  <a:lnTo>
                    <a:pt x="0" y="236"/>
                  </a:lnTo>
                  <a:lnTo>
                    <a:pt x="36" y="14170"/>
                  </a:lnTo>
                  <a:lnTo>
                    <a:pt x="3590" y="14170"/>
                  </a:lnTo>
                  <a:lnTo>
                    <a:pt x="7345" y="0"/>
                  </a:lnTo>
                  <a:lnTo>
                    <a:pt x="2811" y="2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4" name="object 72"/>
            <p:cNvSpPr/>
            <p:nvPr/>
          </p:nvSpPr>
          <p:spPr>
            <a:xfrm>
              <a:off x="5081877" y="5170737"/>
              <a:ext cx="56842" cy="76644"/>
            </a:xfrm>
            <a:custGeom>
              <a:avLst/>
              <a:gdLst/>
              <a:ahLst/>
              <a:cxnLst/>
              <a:rect l="l" t="t" r="r" b="b"/>
              <a:pathLst>
                <a:path w="56842" h="76644">
                  <a:moveTo>
                    <a:pt x="17893" y="22680"/>
                  </a:moveTo>
                  <a:lnTo>
                    <a:pt x="19706" y="20576"/>
                  </a:lnTo>
                  <a:lnTo>
                    <a:pt x="23703" y="16838"/>
                  </a:lnTo>
                  <a:lnTo>
                    <a:pt x="26255" y="15678"/>
                  </a:lnTo>
                  <a:lnTo>
                    <a:pt x="28809" y="14516"/>
                  </a:lnTo>
                  <a:lnTo>
                    <a:pt x="31751" y="13935"/>
                  </a:lnTo>
                  <a:lnTo>
                    <a:pt x="38042" y="13935"/>
                  </a:lnTo>
                  <a:lnTo>
                    <a:pt x="40596" y="14298"/>
                  </a:lnTo>
                  <a:lnTo>
                    <a:pt x="42743" y="15024"/>
                  </a:lnTo>
                  <a:lnTo>
                    <a:pt x="46739" y="16548"/>
                  </a:lnTo>
                  <a:lnTo>
                    <a:pt x="49847" y="18290"/>
                  </a:lnTo>
                  <a:lnTo>
                    <a:pt x="53030" y="20540"/>
                  </a:lnTo>
                  <a:lnTo>
                    <a:pt x="56064" y="19869"/>
                  </a:lnTo>
                  <a:lnTo>
                    <a:pt x="56730" y="17202"/>
                  </a:lnTo>
                  <a:lnTo>
                    <a:pt x="56842" y="14043"/>
                  </a:lnTo>
                  <a:lnTo>
                    <a:pt x="56657" y="10288"/>
                  </a:lnTo>
                  <a:lnTo>
                    <a:pt x="56009" y="7512"/>
                  </a:lnTo>
                  <a:lnTo>
                    <a:pt x="53400" y="4935"/>
                  </a:lnTo>
                  <a:lnTo>
                    <a:pt x="50736" y="3338"/>
                  </a:lnTo>
                  <a:lnTo>
                    <a:pt x="47517" y="2014"/>
                  </a:lnTo>
                  <a:lnTo>
                    <a:pt x="43963" y="908"/>
                  </a:lnTo>
                  <a:lnTo>
                    <a:pt x="39966" y="181"/>
                  </a:lnTo>
                  <a:lnTo>
                    <a:pt x="35747" y="0"/>
                  </a:lnTo>
                  <a:lnTo>
                    <a:pt x="30493" y="0"/>
                  </a:lnTo>
                  <a:lnTo>
                    <a:pt x="25664" y="853"/>
                  </a:lnTo>
                  <a:lnTo>
                    <a:pt x="21259" y="2559"/>
                  </a:lnTo>
                  <a:lnTo>
                    <a:pt x="16856" y="4264"/>
                  </a:lnTo>
                  <a:lnTo>
                    <a:pt x="13082" y="6786"/>
                  </a:lnTo>
                  <a:lnTo>
                    <a:pt x="9936" y="10124"/>
                  </a:lnTo>
                  <a:lnTo>
                    <a:pt x="6790" y="13463"/>
                  </a:lnTo>
                  <a:lnTo>
                    <a:pt x="4348" y="17581"/>
                  </a:lnTo>
                  <a:lnTo>
                    <a:pt x="2608" y="22481"/>
                  </a:lnTo>
                  <a:lnTo>
                    <a:pt x="869" y="27381"/>
                  </a:lnTo>
                  <a:lnTo>
                    <a:pt x="0" y="32988"/>
                  </a:lnTo>
                  <a:lnTo>
                    <a:pt x="0" y="45471"/>
                  </a:lnTo>
                  <a:lnTo>
                    <a:pt x="796" y="50896"/>
                  </a:lnTo>
                  <a:lnTo>
                    <a:pt x="2387" y="55579"/>
                  </a:lnTo>
                  <a:lnTo>
                    <a:pt x="3978" y="60260"/>
                  </a:lnTo>
                  <a:lnTo>
                    <a:pt x="6254" y="64160"/>
                  </a:lnTo>
                  <a:lnTo>
                    <a:pt x="9215" y="67282"/>
                  </a:lnTo>
                  <a:lnTo>
                    <a:pt x="12175" y="70403"/>
                  </a:lnTo>
                  <a:lnTo>
                    <a:pt x="15783" y="72744"/>
                  </a:lnTo>
                  <a:lnTo>
                    <a:pt x="20039" y="74305"/>
                  </a:lnTo>
                  <a:lnTo>
                    <a:pt x="24295" y="75864"/>
                  </a:lnTo>
                  <a:lnTo>
                    <a:pt x="29049" y="76644"/>
                  </a:lnTo>
                  <a:lnTo>
                    <a:pt x="36969" y="76644"/>
                  </a:lnTo>
                  <a:lnTo>
                    <a:pt x="41799" y="75991"/>
                  </a:lnTo>
                  <a:lnTo>
                    <a:pt x="46184" y="74993"/>
                  </a:lnTo>
                  <a:lnTo>
                    <a:pt x="49737" y="73614"/>
                  </a:lnTo>
                  <a:lnTo>
                    <a:pt x="53770" y="71455"/>
                  </a:lnTo>
                  <a:lnTo>
                    <a:pt x="56194" y="68679"/>
                  </a:lnTo>
                  <a:lnTo>
                    <a:pt x="56730" y="65703"/>
                  </a:lnTo>
                  <a:lnTo>
                    <a:pt x="56842" y="61403"/>
                  </a:lnTo>
                  <a:lnTo>
                    <a:pt x="56657" y="58282"/>
                  </a:lnTo>
                  <a:lnTo>
                    <a:pt x="54140" y="55741"/>
                  </a:lnTo>
                  <a:lnTo>
                    <a:pt x="51346" y="57556"/>
                  </a:lnTo>
                  <a:lnTo>
                    <a:pt x="48571" y="59225"/>
                  </a:lnTo>
                  <a:lnTo>
                    <a:pt x="45222" y="60895"/>
                  </a:lnTo>
                  <a:lnTo>
                    <a:pt x="40929" y="62346"/>
                  </a:lnTo>
                  <a:lnTo>
                    <a:pt x="38375" y="62710"/>
                  </a:lnTo>
                  <a:lnTo>
                    <a:pt x="32158" y="62710"/>
                  </a:lnTo>
                  <a:lnTo>
                    <a:pt x="29216" y="62219"/>
                  </a:lnTo>
                  <a:lnTo>
                    <a:pt x="26589" y="61240"/>
                  </a:lnTo>
                  <a:lnTo>
                    <a:pt x="23962" y="60260"/>
                  </a:lnTo>
                  <a:lnTo>
                    <a:pt x="19927" y="56829"/>
                  </a:lnTo>
                  <a:lnTo>
                    <a:pt x="16708" y="52367"/>
                  </a:lnTo>
                  <a:lnTo>
                    <a:pt x="15709" y="49317"/>
                  </a:lnTo>
                  <a:lnTo>
                    <a:pt x="14710" y="46269"/>
                  </a:lnTo>
                  <a:lnTo>
                    <a:pt x="14211" y="42677"/>
                  </a:lnTo>
                  <a:lnTo>
                    <a:pt x="14211" y="34766"/>
                  </a:lnTo>
                  <a:lnTo>
                    <a:pt x="14673" y="31355"/>
                  </a:lnTo>
                  <a:lnTo>
                    <a:pt x="15598" y="28307"/>
                  </a:lnTo>
                  <a:lnTo>
                    <a:pt x="16523" y="25257"/>
                  </a:lnTo>
                  <a:lnTo>
                    <a:pt x="17893" y="22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5" name="object 73"/>
            <p:cNvSpPr/>
            <p:nvPr/>
          </p:nvSpPr>
          <p:spPr>
            <a:xfrm>
              <a:off x="5173209" y="5233211"/>
              <a:ext cx="7345" cy="14170"/>
            </a:xfrm>
            <a:custGeom>
              <a:avLst/>
              <a:gdLst/>
              <a:ahLst/>
              <a:cxnLst/>
              <a:rect l="l" t="t" r="r" b="b"/>
              <a:pathLst>
                <a:path w="7345" h="14170">
                  <a:moveTo>
                    <a:pt x="2813" y="236"/>
                  </a:moveTo>
                  <a:lnTo>
                    <a:pt x="0" y="236"/>
                  </a:lnTo>
                  <a:lnTo>
                    <a:pt x="36" y="14170"/>
                  </a:lnTo>
                  <a:lnTo>
                    <a:pt x="3589" y="14170"/>
                  </a:lnTo>
                  <a:lnTo>
                    <a:pt x="7345" y="0"/>
                  </a:lnTo>
                  <a:lnTo>
                    <a:pt x="2813" y="2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6" name="object 74"/>
            <p:cNvSpPr/>
            <p:nvPr/>
          </p:nvSpPr>
          <p:spPr>
            <a:xfrm>
              <a:off x="5152929" y="5191640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0" y="38757"/>
                  </a:moveTo>
                  <a:lnTo>
                    <a:pt x="0" y="41588"/>
                  </a:lnTo>
                  <a:lnTo>
                    <a:pt x="499" y="44056"/>
                  </a:lnTo>
                  <a:lnTo>
                    <a:pt x="2498" y="48266"/>
                  </a:lnTo>
                  <a:lnTo>
                    <a:pt x="5717" y="51441"/>
                  </a:lnTo>
                  <a:lnTo>
                    <a:pt x="9677" y="53928"/>
                  </a:lnTo>
                  <a:lnTo>
                    <a:pt x="14635" y="55379"/>
                  </a:lnTo>
                  <a:lnTo>
                    <a:pt x="17355" y="55741"/>
                  </a:lnTo>
                  <a:lnTo>
                    <a:pt x="20316" y="55741"/>
                  </a:lnTo>
                  <a:lnTo>
                    <a:pt x="20279" y="41807"/>
                  </a:lnTo>
                  <a:lnTo>
                    <a:pt x="18096" y="41516"/>
                  </a:lnTo>
                  <a:lnTo>
                    <a:pt x="14210" y="39556"/>
                  </a:lnTo>
                  <a:lnTo>
                    <a:pt x="15598" y="36489"/>
                  </a:lnTo>
                  <a:lnTo>
                    <a:pt x="18835" y="35438"/>
                  </a:lnTo>
                  <a:lnTo>
                    <a:pt x="22259" y="35055"/>
                  </a:lnTo>
                  <a:lnTo>
                    <a:pt x="26459" y="34838"/>
                  </a:lnTo>
                  <a:lnTo>
                    <a:pt x="35525" y="34838"/>
                  </a:lnTo>
                  <a:lnTo>
                    <a:pt x="35525" y="38976"/>
                  </a:lnTo>
                  <a:lnTo>
                    <a:pt x="31548" y="40627"/>
                  </a:lnTo>
                  <a:lnTo>
                    <a:pt x="27625" y="41570"/>
                  </a:lnTo>
                  <a:lnTo>
                    <a:pt x="23868" y="55741"/>
                  </a:lnTo>
                  <a:lnTo>
                    <a:pt x="27106" y="55252"/>
                  </a:lnTo>
                  <a:lnTo>
                    <a:pt x="30030" y="54272"/>
                  </a:lnTo>
                  <a:lnTo>
                    <a:pt x="32953" y="53291"/>
                  </a:lnTo>
                  <a:lnTo>
                    <a:pt x="35563" y="51603"/>
                  </a:lnTo>
                  <a:lnTo>
                    <a:pt x="37857" y="49209"/>
                  </a:lnTo>
                  <a:lnTo>
                    <a:pt x="37857" y="53564"/>
                  </a:lnTo>
                  <a:lnTo>
                    <a:pt x="38023" y="54489"/>
                  </a:lnTo>
                  <a:lnTo>
                    <a:pt x="40798" y="55669"/>
                  </a:lnTo>
                  <a:lnTo>
                    <a:pt x="46591" y="55669"/>
                  </a:lnTo>
                  <a:lnTo>
                    <a:pt x="49737" y="53672"/>
                  </a:lnTo>
                  <a:lnTo>
                    <a:pt x="49737" y="16403"/>
                  </a:lnTo>
                  <a:lnTo>
                    <a:pt x="49255" y="13427"/>
                  </a:lnTo>
                  <a:lnTo>
                    <a:pt x="48293" y="10887"/>
                  </a:lnTo>
                  <a:lnTo>
                    <a:pt x="47331" y="8346"/>
                  </a:lnTo>
                  <a:lnTo>
                    <a:pt x="45813" y="6277"/>
                  </a:lnTo>
                  <a:lnTo>
                    <a:pt x="41668" y="3084"/>
                  </a:lnTo>
                  <a:lnTo>
                    <a:pt x="39023" y="1905"/>
                  </a:lnTo>
                  <a:lnTo>
                    <a:pt x="35803" y="1143"/>
                  </a:lnTo>
                  <a:lnTo>
                    <a:pt x="32584" y="381"/>
                  </a:lnTo>
                  <a:lnTo>
                    <a:pt x="28717" y="0"/>
                  </a:lnTo>
                  <a:lnTo>
                    <a:pt x="21611" y="0"/>
                  </a:lnTo>
                  <a:lnTo>
                    <a:pt x="16708" y="381"/>
                  </a:lnTo>
                  <a:lnTo>
                    <a:pt x="12082" y="980"/>
                  </a:lnTo>
                  <a:lnTo>
                    <a:pt x="8012" y="1850"/>
                  </a:lnTo>
                  <a:lnTo>
                    <a:pt x="4718" y="2776"/>
                  </a:lnTo>
                  <a:lnTo>
                    <a:pt x="1554" y="4518"/>
                  </a:lnTo>
                  <a:lnTo>
                    <a:pt x="110" y="7639"/>
                  </a:lnTo>
                  <a:lnTo>
                    <a:pt x="0" y="10234"/>
                  </a:lnTo>
                  <a:lnTo>
                    <a:pt x="222" y="13228"/>
                  </a:lnTo>
                  <a:lnTo>
                    <a:pt x="999" y="16131"/>
                  </a:lnTo>
                  <a:lnTo>
                    <a:pt x="3848" y="17419"/>
                  </a:lnTo>
                  <a:lnTo>
                    <a:pt x="7086" y="16512"/>
                  </a:lnTo>
                  <a:lnTo>
                    <a:pt x="10269" y="15678"/>
                  </a:lnTo>
                  <a:lnTo>
                    <a:pt x="14006" y="14843"/>
                  </a:lnTo>
                  <a:lnTo>
                    <a:pt x="18521" y="14117"/>
                  </a:lnTo>
                  <a:lnTo>
                    <a:pt x="21093" y="13935"/>
                  </a:lnTo>
                  <a:lnTo>
                    <a:pt x="27939" y="14044"/>
                  </a:lnTo>
                  <a:lnTo>
                    <a:pt x="30900" y="14480"/>
                  </a:lnTo>
                  <a:lnTo>
                    <a:pt x="33953" y="15678"/>
                  </a:lnTo>
                  <a:lnTo>
                    <a:pt x="35525" y="18290"/>
                  </a:lnTo>
                  <a:lnTo>
                    <a:pt x="35525" y="20904"/>
                  </a:lnTo>
                  <a:lnTo>
                    <a:pt x="25126" y="20904"/>
                  </a:lnTo>
                  <a:lnTo>
                    <a:pt x="20778" y="21248"/>
                  </a:lnTo>
                  <a:lnTo>
                    <a:pt x="17042" y="21937"/>
                  </a:lnTo>
                  <a:lnTo>
                    <a:pt x="13303" y="22627"/>
                  </a:lnTo>
                  <a:lnTo>
                    <a:pt x="10158" y="23715"/>
                  </a:lnTo>
                  <a:lnTo>
                    <a:pt x="7604" y="25204"/>
                  </a:lnTo>
                  <a:lnTo>
                    <a:pt x="5050" y="26691"/>
                  </a:lnTo>
                  <a:lnTo>
                    <a:pt x="3145" y="28561"/>
                  </a:lnTo>
                  <a:lnTo>
                    <a:pt x="628" y="33060"/>
                  </a:lnTo>
                  <a:lnTo>
                    <a:pt x="0" y="35709"/>
                  </a:lnTo>
                  <a:lnTo>
                    <a:pt x="0" y="38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7" name="object 75"/>
            <p:cNvSpPr/>
            <p:nvPr/>
          </p:nvSpPr>
          <p:spPr>
            <a:xfrm>
              <a:off x="5216876" y="5191640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110" y="54145"/>
                  </a:moveTo>
                  <a:lnTo>
                    <a:pt x="2774" y="55469"/>
                  </a:lnTo>
                  <a:lnTo>
                    <a:pt x="5698" y="55741"/>
                  </a:lnTo>
                  <a:lnTo>
                    <a:pt x="8511" y="55741"/>
                  </a:lnTo>
                  <a:lnTo>
                    <a:pt x="11435" y="55561"/>
                  </a:lnTo>
                  <a:lnTo>
                    <a:pt x="14210" y="53564"/>
                  </a:lnTo>
                  <a:lnTo>
                    <a:pt x="14210" y="21338"/>
                  </a:lnTo>
                  <a:lnTo>
                    <a:pt x="18430" y="17110"/>
                  </a:lnTo>
                  <a:lnTo>
                    <a:pt x="22425" y="14570"/>
                  </a:lnTo>
                  <a:lnTo>
                    <a:pt x="26311" y="13935"/>
                  </a:lnTo>
                  <a:lnTo>
                    <a:pt x="29235" y="14189"/>
                  </a:lnTo>
                  <a:lnTo>
                    <a:pt x="32565" y="15949"/>
                  </a:lnTo>
                  <a:lnTo>
                    <a:pt x="34601" y="19070"/>
                  </a:lnTo>
                  <a:lnTo>
                    <a:pt x="35341" y="21756"/>
                  </a:lnTo>
                  <a:lnTo>
                    <a:pt x="35525" y="25911"/>
                  </a:lnTo>
                  <a:lnTo>
                    <a:pt x="35637" y="54254"/>
                  </a:lnTo>
                  <a:lnTo>
                    <a:pt x="38209" y="55561"/>
                  </a:lnTo>
                  <a:lnTo>
                    <a:pt x="41225" y="55741"/>
                  </a:lnTo>
                  <a:lnTo>
                    <a:pt x="44037" y="55741"/>
                  </a:lnTo>
                  <a:lnTo>
                    <a:pt x="47053" y="55469"/>
                  </a:lnTo>
                  <a:lnTo>
                    <a:pt x="49737" y="53455"/>
                  </a:lnTo>
                  <a:lnTo>
                    <a:pt x="49737" y="18798"/>
                  </a:lnTo>
                  <a:lnTo>
                    <a:pt x="49403" y="15678"/>
                  </a:lnTo>
                  <a:lnTo>
                    <a:pt x="48737" y="13064"/>
                  </a:lnTo>
                  <a:lnTo>
                    <a:pt x="48070" y="10452"/>
                  </a:lnTo>
                  <a:lnTo>
                    <a:pt x="45462" y="6259"/>
                  </a:lnTo>
                  <a:lnTo>
                    <a:pt x="41946" y="2813"/>
                  </a:lnTo>
                  <a:lnTo>
                    <a:pt x="36987" y="562"/>
                  </a:lnTo>
                  <a:lnTo>
                    <a:pt x="33971" y="0"/>
                  </a:lnTo>
                  <a:lnTo>
                    <a:pt x="27162" y="0"/>
                  </a:lnTo>
                  <a:lnTo>
                    <a:pt x="24016" y="670"/>
                  </a:lnTo>
                  <a:lnTo>
                    <a:pt x="20982" y="2014"/>
                  </a:lnTo>
                  <a:lnTo>
                    <a:pt x="17947" y="3357"/>
                  </a:lnTo>
                  <a:lnTo>
                    <a:pt x="14987" y="5407"/>
                  </a:lnTo>
                  <a:lnTo>
                    <a:pt x="12100" y="8166"/>
                  </a:lnTo>
                  <a:lnTo>
                    <a:pt x="12100" y="2286"/>
                  </a:lnTo>
                  <a:lnTo>
                    <a:pt x="11638" y="1016"/>
                  </a:lnTo>
                  <a:lnTo>
                    <a:pt x="9047" y="163"/>
                  </a:lnTo>
                  <a:lnTo>
                    <a:pt x="6106" y="0"/>
                  </a:lnTo>
                  <a:lnTo>
                    <a:pt x="3163" y="163"/>
                  </a:lnTo>
                  <a:lnTo>
                    <a:pt x="0" y="2286"/>
                  </a:lnTo>
                  <a:lnTo>
                    <a:pt x="110" y="541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8" name="object 76"/>
            <p:cNvSpPr/>
            <p:nvPr/>
          </p:nvSpPr>
          <p:spPr>
            <a:xfrm>
              <a:off x="5287929" y="5191640"/>
              <a:ext cx="49735" cy="55741"/>
            </a:xfrm>
            <a:custGeom>
              <a:avLst/>
              <a:gdLst/>
              <a:ahLst/>
              <a:cxnLst/>
              <a:rect l="l" t="t" r="r" b="b"/>
              <a:pathLst>
                <a:path w="49735" h="55741">
                  <a:moveTo>
                    <a:pt x="0" y="38757"/>
                  </a:moveTo>
                  <a:lnTo>
                    <a:pt x="0" y="41588"/>
                  </a:lnTo>
                  <a:lnTo>
                    <a:pt x="499" y="44056"/>
                  </a:lnTo>
                  <a:lnTo>
                    <a:pt x="2498" y="48266"/>
                  </a:lnTo>
                  <a:lnTo>
                    <a:pt x="5717" y="51441"/>
                  </a:lnTo>
                  <a:lnTo>
                    <a:pt x="9677" y="53928"/>
                  </a:lnTo>
                  <a:lnTo>
                    <a:pt x="14635" y="55379"/>
                  </a:lnTo>
                  <a:lnTo>
                    <a:pt x="17355" y="55741"/>
                  </a:lnTo>
                  <a:lnTo>
                    <a:pt x="20316" y="55741"/>
                  </a:lnTo>
                  <a:lnTo>
                    <a:pt x="20279" y="41807"/>
                  </a:lnTo>
                  <a:lnTo>
                    <a:pt x="18096" y="41516"/>
                  </a:lnTo>
                  <a:lnTo>
                    <a:pt x="14210" y="39556"/>
                  </a:lnTo>
                  <a:lnTo>
                    <a:pt x="15598" y="36489"/>
                  </a:lnTo>
                  <a:lnTo>
                    <a:pt x="18835" y="35438"/>
                  </a:lnTo>
                  <a:lnTo>
                    <a:pt x="22259" y="35055"/>
                  </a:lnTo>
                  <a:lnTo>
                    <a:pt x="26459" y="34838"/>
                  </a:lnTo>
                  <a:lnTo>
                    <a:pt x="35525" y="34838"/>
                  </a:lnTo>
                  <a:lnTo>
                    <a:pt x="35525" y="38976"/>
                  </a:lnTo>
                  <a:lnTo>
                    <a:pt x="31548" y="40627"/>
                  </a:lnTo>
                  <a:lnTo>
                    <a:pt x="27625" y="41570"/>
                  </a:lnTo>
                  <a:lnTo>
                    <a:pt x="23869" y="55741"/>
                  </a:lnTo>
                  <a:lnTo>
                    <a:pt x="27106" y="55252"/>
                  </a:lnTo>
                  <a:lnTo>
                    <a:pt x="30030" y="54272"/>
                  </a:lnTo>
                  <a:lnTo>
                    <a:pt x="32953" y="53291"/>
                  </a:lnTo>
                  <a:lnTo>
                    <a:pt x="35562" y="51603"/>
                  </a:lnTo>
                  <a:lnTo>
                    <a:pt x="37857" y="49209"/>
                  </a:lnTo>
                  <a:lnTo>
                    <a:pt x="37857" y="53564"/>
                  </a:lnTo>
                  <a:lnTo>
                    <a:pt x="38023" y="54489"/>
                  </a:lnTo>
                  <a:lnTo>
                    <a:pt x="40798" y="55669"/>
                  </a:lnTo>
                  <a:lnTo>
                    <a:pt x="46591" y="55669"/>
                  </a:lnTo>
                  <a:lnTo>
                    <a:pt x="49735" y="53672"/>
                  </a:lnTo>
                  <a:lnTo>
                    <a:pt x="49735" y="16403"/>
                  </a:lnTo>
                  <a:lnTo>
                    <a:pt x="49255" y="13427"/>
                  </a:lnTo>
                  <a:lnTo>
                    <a:pt x="48293" y="10887"/>
                  </a:lnTo>
                  <a:lnTo>
                    <a:pt x="47331" y="8346"/>
                  </a:lnTo>
                  <a:lnTo>
                    <a:pt x="45813" y="6277"/>
                  </a:lnTo>
                  <a:lnTo>
                    <a:pt x="41668" y="3084"/>
                  </a:lnTo>
                  <a:lnTo>
                    <a:pt x="39023" y="1905"/>
                  </a:lnTo>
                  <a:lnTo>
                    <a:pt x="35803" y="1143"/>
                  </a:lnTo>
                  <a:lnTo>
                    <a:pt x="32583" y="381"/>
                  </a:lnTo>
                  <a:lnTo>
                    <a:pt x="28717" y="0"/>
                  </a:lnTo>
                  <a:lnTo>
                    <a:pt x="21611" y="0"/>
                  </a:lnTo>
                  <a:lnTo>
                    <a:pt x="16708" y="381"/>
                  </a:lnTo>
                  <a:lnTo>
                    <a:pt x="12082" y="980"/>
                  </a:lnTo>
                  <a:lnTo>
                    <a:pt x="8011" y="1850"/>
                  </a:lnTo>
                  <a:lnTo>
                    <a:pt x="4718" y="2776"/>
                  </a:lnTo>
                  <a:lnTo>
                    <a:pt x="1554" y="4518"/>
                  </a:lnTo>
                  <a:lnTo>
                    <a:pt x="110" y="7639"/>
                  </a:lnTo>
                  <a:lnTo>
                    <a:pt x="0" y="10234"/>
                  </a:lnTo>
                  <a:lnTo>
                    <a:pt x="220" y="13228"/>
                  </a:lnTo>
                  <a:lnTo>
                    <a:pt x="998" y="16131"/>
                  </a:lnTo>
                  <a:lnTo>
                    <a:pt x="3848" y="17419"/>
                  </a:lnTo>
                  <a:lnTo>
                    <a:pt x="7086" y="16512"/>
                  </a:lnTo>
                  <a:lnTo>
                    <a:pt x="10269" y="15678"/>
                  </a:lnTo>
                  <a:lnTo>
                    <a:pt x="14006" y="14843"/>
                  </a:lnTo>
                  <a:lnTo>
                    <a:pt x="18521" y="14117"/>
                  </a:lnTo>
                  <a:lnTo>
                    <a:pt x="21093" y="13935"/>
                  </a:lnTo>
                  <a:lnTo>
                    <a:pt x="27939" y="14044"/>
                  </a:lnTo>
                  <a:lnTo>
                    <a:pt x="30900" y="14480"/>
                  </a:lnTo>
                  <a:lnTo>
                    <a:pt x="33952" y="15678"/>
                  </a:lnTo>
                  <a:lnTo>
                    <a:pt x="35525" y="18290"/>
                  </a:lnTo>
                  <a:lnTo>
                    <a:pt x="35525" y="20904"/>
                  </a:lnTo>
                  <a:lnTo>
                    <a:pt x="25126" y="20904"/>
                  </a:lnTo>
                  <a:lnTo>
                    <a:pt x="20778" y="21248"/>
                  </a:lnTo>
                  <a:lnTo>
                    <a:pt x="17040" y="21937"/>
                  </a:lnTo>
                  <a:lnTo>
                    <a:pt x="13303" y="22627"/>
                  </a:lnTo>
                  <a:lnTo>
                    <a:pt x="10157" y="23715"/>
                  </a:lnTo>
                  <a:lnTo>
                    <a:pt x="7604" y="25204"/>
                  </a:lnTo>
                  <a:lnTo>
                    <a:pt x="5050" y="26691"/>
                  </a:lnTo>
                  <a:lnTo>
                    <a:pt x="3145" y="28561"/>
                  </a:lnTo>
                  <a:lnTo>
                    <a:pt x="628" y="33060"/>
                  </a:lnTo>
                  <a:lnTo>
                    <a:pt x="0" y="35709"/>
                  </a:lnTo>
                  <a:lnTo>
                    <a:pt x="0" y="38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9" name="object 66"/>
            <p:cNvSpPr/>
            <p:nvPr/>
          </p:nvSpPr>
          <p:spPr>
            <a:xfrm>
              <a:off x="6531345" y="5170737"/>
              <a:ext cx="284209" cy="90580"/>
            </a:xfrm>
            <a:custGeom>
              <a:avLst/>
              <a:gdLst/>
              <a:ahLst/>
              <a:cxnLst/>
              <a:rect l="l" t="t" r="r" b="b"/>
              <a:pathLst>
                <a:path w="284209" h="90580">
                  <a:moveTo>
                    <a:pt x="120233" y="2068"/>
                  </a:moveTo>
                  <a:lnTo>
                    <a:pt x="106578" y="48774"/>
                  </a:lnTo>
                  <a:lnTo>
                    <a:pt x="127783" y="13935"/>
                  </a:lnTo>
                  <a:lnTo>
                    <a:pt x="123508" y="490"/>
                  </a:lnTo>
                  <a:lnTo>
                    <a:pt x="120233" y="2068"/>
                  </a:lnTo>
                  <a:close/>
                </a:path>
                <a:path w="284209" h="90580">
                  <a:moveTo>
                    <a:pt x="219762" y="47304"/>
                  </a:moveTo>
                  <a:lnTo>
                    <a:pt x="217764" y="43167"/>
                  </a:lnTo>
                  <a:lnTo>
                    <a:pt x="214489" y="39683"/>
                  </a:lnTo>
                  <a:lnTo>
                    <a:pt x="210381" y="36689"/>
                  </a:lnTo>
                  <a:lnTo>
                    <a:pt x="207717" y="35600"/>
                  </a:lnTo>
                  <a:lnTo>
                    <a:pt x="205051" y="34512"/>
                  </a:lnTo>
                  <a:lnTo>
                    <a:pt x="202054" y="33822"/>
                  </a:lnTo>
                  <a:lnTo>
                    <a:pt x="198724" y="33531"/>
                  </a:lnTo>
                  <a:lnTo>
                    <a:pt x="198724" y="33314"/>
                  </a:lnTo>
                  <a:lnTo>
                    <a:pt x="203183" y="32062"/>
                  </a:lnTo>
                  <a:lnTo>
                    <a:pt x="206810" y="30102"/>
                  </a:lnTo>
                  <a:lnTo>
                    <a:pt x="209492" y="27543"/>
                  </a:lnTo>
                  <a:lnTo>
                    <a:pt x="211584" y="24587"/>
                  </a:lnTo>
                  <a:lnTo>
                    <a:pt x="212841" y="21029"/>
                  </a:lnTo>
                  <a:lnTo>
                    <a:pt x="213156" y="16983"/>
                  </a:lnTo>
                  <a:lnTo>
                    <a:pt x="213156" y="14371"/>
                  </a:lnTo>
                  <a:lnTo>
                    <a:pt x="211546" y="9852"/>
                  </a:lnTo>
                  <a:lnTo>
                    <a:pt x="208881" y="5915"/>
                  </a:lnTo>
                  <a:lnTo>
                    <a:pt x="204664" y="3012"/>
                  </a:lnTo>
                  <a:lnTo>
                    <a:pt x="202054" y="1904"/>
                  </a:lnTo>
                  <a:lnTo>
                    <a:pt x="198946" y="1142"/>
                  </a:lnTo>
                  <a:lnTo>
                    <a:pt x="195837" y="380"/>
                  </a:lnTo>
                  <a:lnTo>
                    <a:pt x="192284" y="0"/>
                  </a:lnTo>
                  <a:lnTo>
                    <a:pt x="185179" y="0"/>
                  </a:lnTo>
                  <a:lnTo>
                    <a:pt x="182311" y="290"/>
                  </a:lnTo>
                  <a:lnTo>
                    <a:pt x="179684" y="871"/>
                  </a:lnTo>
                  <a:lnTo>
                    <a:pt x="177057" y="1451"/>
                  </a:lnTo>
                  <a:lnTo>
                    <a:pt x="172745" y="2994"/>
                  </a:lnTo>
                  <a:lnTo>
                    <a:pt x="169082" y="4700"/>
                  </a:lnTo>
                  <a:lnTo>
                    <a:pt x="165548" y="7185"/>
                  </a:lnTo>
                  <a:lnTo>
                    <a:pt x="163753" y="10016"/>
                  </a:lnTo>
                  <a:lnTo>
                    <a:pt x="163438" y="12593"/>
                  </a:lnTo>
                  <a:lnTo>
                    <a:pt x="163419" y="15895"/>
                  </a:lnTo>
                  <a:lnTo>
                    <a:pt x="163697" y="18726"/>
                  </a:lnTo>
                  <a:lnTo>
                    <a:pt x="166343" y="20902"/>
                  </a:lnTo>
                  <a:lnTo>
                    <a:pt x="169692" y="19089"/>
                  </a:lnTo>
                  <a:lnTo>
                    <a:pt x="172911" y="17419"/>
                  </a:lnTo>
                  <a:lnTo>
                    <a:pt x="176631" y="15750"/>
                  </a:lnTo>
                  <a:lnTo>
                    <a:pt x="181072" y="14298"/>
                  </a:lnTo>
                  <a:lnTo>
                    <a:pt x="185957" y="13935"/>
                  </a:lnTo>
                  <a:lnTo>
                    <a:pt x="190120" y="14098"/>
                  </a:lnTo>
                  <a:lnTo>
                    <a:pt x="193451" y="14752"/>
                  </a:lnTo>
                  <a:lnTo>
                    <a:pt x="196874" y="16367"/>
                  </a:lnTo>
                  <a:lnTo>
                    <a:pt x="198946" y="19378"/>
                  </a:lnTo>
                  <a:lnTo>
                    <a:pt x="198556" y="22463"/>
                  </a:lnTo>
                  <a:lnTo>
                    <a:pt x="195893" y="25149"/>
                  </a:lnTo>
                  <a:lnTo>
                    <a:pt x="193006" y="26455"/>
                  </a:lnTo>
                  <a:lnTo>
                    <a:pt x="189122" y="27326"/>
                  </a:lnTo>
                  <a:lnTo>
                    <a:pt x="184551" y="27871"/>
                  </a:lnTo>
                  <a:lnTo>
                    <a:pt x="173744" y="27871"/>
                  </a:lnTo>
                  <a:lnTo>
                    <a:pt x="171505" y="28668"/>
                  </a:lnTo>
                  <a:lnTo>
                    <a:pt x="170691" y="31245"/>
                  </a:lnTo>
                  <a:lnTo>
                    <a:pt x="170525" y="34621"/>
                  </a:lnTo>
                  <a:lnTo>
                    <a:pt x="170746" y="38322"/>
                  </a:lnTo>
                  <a:lnTo>
                    <a:pt x="171709" y="41008"/>
                  </a:lnTo>
                  <a:lnTo>
                    <a:pt x="174411" y="41807"/>
                  </a:lnTo>
                  <a:lnTo>
                    <a:pt x="187252" y="41807"/>
                  </a:lnTo>
                  <a:lnTo>
                    <a:pt x="190582" y="42061"/>
                  </a:lnTo>
                  <a:lnTo>
                    <a:pt x="193395" y="42569"/>
                  </a:lnTo>
                  <a:lnTo>
                    <a:pt x="196207" y="43077"/>
                  </a:lnTo>
                  <a:lnTo>
                    <a:pt x="200445" y="44745"/>
                  </a:lnTo>
                  <a:lnTo>
                    <a:pt x="203738" y="46832"/>
                  </a:lnTo>
                  <a:lnTo>
                    <a:pt x="205588" y="49518"/>
                  </a:lnTo>
                  <a:lnTo>
                    <a:pt x="206051" y="52693"/>
                  </a:lnTo>
                  <a:lnTo>
                    <a:pt x="205681" y="55596"/>
                  </a:lnTo>
                  <a:lnTo>
                    <a:pt x="203090" y="59117"/>
                  </a:lnTo>
                  <a:lnTo>
                    <a:pt x="200130" y="60858"/>
                  </a:lnTo>
                  <a:lnTo>
                    <a:pt x="196170" y="62001"/>
                  </a:lnTo>
                  <a:lnTo>
                    <a:pt x="191582" y="62710"/>
                  </a:lnTo>
                  <a:lnTo>
                    <a:pt x="185512" y="62710"/>
                  </a:lnTo>
                  <a:lnTo>
                    <a:pt x="182552" y="62346"/>
                  </a:lnTo>
                  <a:lnTo>
                    <a:pt x="179961" y="61621"/>
                  </a:lnTo>
                  <a:lnTo>
                    <a:pt x="177370" y="60895"/>
                  </a:lnTo>
                  <a:lnTo>
                    <a:pt x="175113" y="60096"/>
                  </a:lnTo>
                  <a:lnTo>
                    <a:pt x="171265" y="58355"/>
                  </a:lnTo>
                  <a:lnTo>
                    <a:pt x="167250" y="56104"/>
                  </a:lnTo>
                  <a:lnTo>
                    <a:pt x="164438" y="56140"/>
                  </a:lnTo>
                  <a:lnTo>
                    <a:pt x="163419" y="59152"/>
                  </a:lnTo>
                  <a:lnTo>
                    <a:pt x="163456" y="63472"/>
                  </a:lnTo>
                  <a:lnTo>
                    <a:pt x="163864" y="66520"/>
                  </a:lnTo>
                  <a:lnTo>
                    <a:pt x="165658" y="69514"/>
                  </a:lnTo>
                  <a:lnTo>
                    <a:pt x="169009" y="71945"/>
                  </a:lnTo>
                  <a:lnTo>
                    <a:pt x="172579" y="73651"/>
                  </a:lnTo>
                  <a:lnTo>
                    <a:pt x="176797" y="75194"/>
                  </a:lnTo>
                  <a:lnTo>
                    <a:pt x="179351" y="75773"/>
                  </a:lnTo>
                  <a:lnTo>
                    <a:pt x="181904" y="76354"/>
                  </a:lnTo>
                  <a:lnTo>
                    <a:pt x="184624" y="76644"/>
                  </a:lnTo>
                  <a:lnTo>
                    <a:pt x="192248" y="76644"/>
                  </a:lnTo>
                  <a:lnTo>
                    <a:pt x="196632" y="76100"/>
                  </a:lnTo>
                  <a:lnTo>
                    <a:pt x="200667" y="75011"/>
                  </a:lnTo>
                  <a:lnTo>
                    <a:pt x="204701" y="73924"/>
                  </a:lnTo>
                  <a:lnTo>
                    <a:pt x="208161" y="72326"/>
                  </a:lnTo>
                  <a:lnTo>
                    <a:pt x="211047" y="70222"/>
                  </a:lnTo>
                  <a:lnTo>
                    <a:pt x="213934" y="68116"/>
                  </a:lnTo>
                  <a:lnTo>
                    <a:pt x="216190" y="65539"/>
                  </a:lnTo>
                  <a:lnTo>
                    <a:pt x="217818" y="62491"/>
                  </a:lnTo>
                  <a:lnTo>
                    <a:pt x="219447" y="59443"/>
                  </a:lnTo>
                  <a:lnTo>
                    <a:pt x="220262" y="55923"/>
                  </a:lnTo>
                  <a:lnTo>
                    <a:pt x="220262" y="51931"/>
                  </a:lnTo>
                  <a:lnTo>
                    <a:pt x="219762" y="47304"/>
                  </a:lnTo>
                  <a:close/>
                </a:path>
                <a:path w="284209" h="90580">
                  <a:moveTo>
                    <a:pt x="247924" y="76245"/>
                  </a:moveTo>
                  <a:lnTo>
                    <a:pt x="251273" y="76644"/>
                  </a:lnTo>
                  <a:lnTo>
                    <a:pt x="259784" y="76644"/>
                  </a:lnTo>
                  <a:lnTo>
                    <a:pt x="263928" y="75973"/>
                  </a:lnTo>
                  <a:lnTo>
                    <a:pt x="267555" y="74630"/>
                  </a:lnTo>
                  <a:lnTo>
                    <a:pt x="271183" y="73287"/>
                  </a:lnTo>
                  <a:lnTo>
                    <a:pt x="274236" y="71437"/>
                  </a:lnTo>
                  <a:lnTo>
                    <a:pt x="279195" y="66719"/>
                  </a:lnTo>
                  <a:lnTo>
                    <a:pt x="281063" y="63925"/>
                  </a:lnTo>
                  <a:lnTo>
                    <a:pt x="282322" y="60695"/>
                  </a:lnTo>
                  <a:lnTo>
                    <a:pt x="283579" y="57466"/>
                  </a:lnTo>
                  <a:lnTo>
                    <a:pt x="284209" y="53963"/>
                  </a:lnTo>
                  <a:lnTo>
                    <a:pt x="284209" y="46777"/>
                  </a:lnTo>
                  <a:lnTo>
                    <a:pt x="283728" y="43693"/>
                  </a:lnTo>
                  <a:lnTo>
                    <a:pt x="282766" y="40935"/>
                  </a:lnTo>
                  <a:lnTo>
                    <a:pt x="281804" y="38177"/>
                  </a:lnTo>
                  <a:lnTo>
                    <a:pt x="280323" y="35836"/>
                  </a:lnTo>
                  <a:lnTo>
                    <a:pt x="276326" y="31990"/>
                  </a:lnTo>
                  <a:lnTo>
                    <a:pt x="273754" y="30501"/>
                  </a:lnTo>
                  <a:lnTo>
                    <a:pt x="270609" y="29450"/>
                  </a:lnTo>
                  <a:lnTo>
                    <a:pt x="267463" y="28397"/>
                  </a:lnTo>
                  <a:lnTo>
                    <a:pt x="263707" y="27871"/>
                  </a:lnTo>
                  <a:lnTo>
                    <a:pt x="257342" y="27871"/>
                  </a:lnTo>
                  <a:lnTo>
                    <a:pt x="253733" y="28252"/>
                  </a:lnTo>
                  <a:lnTo>
                    <a:pt x="250367" y="28832"/>
                  </a:lnTo>
                  <a:lnTo>
                    <a:pt x="247332" y="29630"/>
                  </a:lnTo>
                  <a:lnTo>
                    <a:pt x="244629" y="30700"/>
                  </a:lnTo>
                  <a:lnTo>
                    <a:pt x="241244" y="32443"/>
                  </a:lnTo>
                  <a:lnTo>
                    <a:pt x="241578" y="48483"/>
                  </a:lnTo>
                  <a:lnTo>
                    <a:pt x="241578" y="45073"/>
                  </a:lnTo>
                  <a:lnTo>
                    <a:pt x="242613" y="44564"/>
                  </a:lnTo>
                  <a:lnTo>
                    <a:pt x="246184" y="43312"/>
                  </a:lnTo>
                  <a:lnTo>
                    <a:pt x="248794" y="42677"/>
                  </a:lnTo>
                  <a:lnTo>
                    <a:pt x="251476" y="42169"/>
                  </a:lnTo>
                  <a:lnTo>
                    <a:pt x="254215" y="41879"/>
                  </a:lnTo>
                  <a:lnTo>
                    <a:pt x="257009" y="41807"/>
                  </a:lnTo>
                  <a:lnTo>
                    <a:pt x="261395" y="42024"/>
                  </a:lnTo>
                  <a:lnTo>
                    <a:pt x="264725" y="42894"/>
                  </a:lnTo>
                  <a:lnTo>
                    <a:pt x="268147" y="45199"/>
                  </a:lnTo>
                  <a:lnTo>
                    <a:pt x="269777" y="48701"/>
                  </a:lnTo>
                  <a:lnTo>
                    <a:pt x="269998" y="51822"/>
                  </a:lnTo>
                  <a:lnTo>
                    <a:pt x="269998" y="53346"/>
                  </a:lnTo>
                  <a:lnTo>
                    <a:pt x="269110" y="56122"/>
                  </a:lnTo>
                  <a:lnTo>
                    <a:pt x="266446" y="59606"/>
                  </a:lnTo>
                  <a:lnTo>
                    <a:pt x="263799" y="61348"/>
                  </a:lnTo>
                  <a:lnTo>
                    <a:pt x="260320" y="62437"/>
                  </a:lnTo>
                  <a:lnTo>
                    <a:pt x="255898" y="62710"/>
                  </a:lnTo>
                  <a:lnTo>
                    <a:pt x="251457" y="62437"/>
                  </a:lnTo>
                  <a:lnTo>
                    <a:pt x="247924" y="76245"/>
                  </a:lnTo>
                  <a:close/>
                </a:path>
                <a:path w="284209" h="90580">
                  <a:moveTo>
                    <a:pt x="227366" y="41262"/>
                  </a:moveTo>
                  <a:lnTo>
                    <a:pt x="227366" y="44673"/>
                  </a:lnTo>
                  <a:lnTo>
                    <a:pt x="227515" y="47939"/>
                  </a:lnTo>
                  <a:lnTo>
                    <a:pt x="227811" y="51060"/>
                  </a:lnTo>
                  <a:lnTo>
                    <a:pt x="228107" y="54180"/>
                  </a:lnTo>
                  <a:lnTo>
                    <a:pt x="228644" y="57048"/>
                  </a:lnTo>
                  <a:lnTo>
                    <a:pt x="229421" y="59660"/>
                  </a:lnTo>
                  <a:lnTo>
                    <a:pt x="230197" y="62274"/>
                  </a:lnTo>
                  <a:lnTo>
                    <a:pt x="231253" y="64632"/>
                  </a:lnTo>
                  <a:lnTo>
                    <a:pt x="233917" y="68842"/>
                  </a:lnTo>
                  <a:lnTo>
                    <a:pt x="237691" y="72072"/>
                  </a:lnTo>
                  <a:lnTo>
                    <a:pt x="242225" y="74649"/>
                  </a:lnTo>
                  <a:lnTo>
                    <a:pt x="245074" y="75446"/>
                  </a:lnTo>
                  <a:lnTo>
                    <a:pt x="247924" y="76245"/>
                  </a:lnTo>
                  <a:lnTo>
                    <a:pt x="251457" y="62437"/>
                  </a:lnTo>
                  <a:lnTo>
                    <a:pt x="247905" y="61348"/>
                  </a:lnTo>
                  <a:lnTo>
                    <a:pt x="245184" y="59062"/>
                  </a:lnTo>
                  <a:lnTo>
                    <a:pt x="243057" y="55905"/>
                  </a:lnTo>
                  <a:lnTo>
                    <a:pt x="241874" y="51332"/>
                  </a:lnTo>
                  <a:lnTo>
                    <a:pt x="241578" y="48483"/>
                  </a:lnTo>
                  <a:lnTo>
                    <a:pt x="241244" y="32443"/>
                  </a:lnTo>
                  <a:lnTo>
                    <a:pt x="241244" y="29395"/>
                  </a:lnTo>
                  <a:lnTo>
                    <a:pt x="241595" y="26818"/>
                  </a:lnTo>
                  <a:lnTo>
                    <a:pt x="243003" y="22608"/>
                  </a:lnTo>
                  <a:lnTo>
                    <a:pt x="245629" y="19161"/>
                  </a:lnTo>
                  <a:lnTo>
                    <a:pt x="249107" y="16294"/>
                  </a:lnTo>
                  <a:lnTo>
                    <a:pt x="253919" y="14406"/>
                  </a:lnTo>
                  <a:lnTo>
                    <a:pt x="256861" y="13935"/>
                  </a:lnTo>
                  <a:lnTo>
                    <a:pt x="264226" y="14062"/>
                  </a:lnTo>
                  <a:lnTo>
                    <a:pt x="267335" y="14570"/>
                  </a:lnTo>
                  <a:lnTo>
                    <a:pt x="271071" y="15514"/>
                  </a:lnTo>
                  <a:lnTo>
                    <a:pt x="274365" y="16440"/>
                  </a:lnTo>
                  <a:lnTo>
                    <a:pt x="276919" y="13917"/>
                  </a:lnTo>
                  <a:lnTo>
                    <a:pt x="277103" y="10923"/>
                  </a:lnTo>
                  <a:lnTo>
                    <a:pt x="277049" y="7185"/>
                  </a:lnTo>
                  <a:lnTo>
                    <a:pt x="276437" y="4300"/>
                  </a:lnTo>
                  <a:lnTo>
                    <a:pt x="273828" y="2231"/>
                  </a:lnTo>
                  <a:lnTo>
                    <a:pt x="270442" y="1142"/>
                  </a:lnTo>
                  <a:lnTo>
                    <a:pt x="267648" y="544"/>
                  </a:lnTo>
                  <a:lnTo>
                    <a:pt x="264466" y="109"/>
                  </a:lnTo>
                  <a:lnTo>
                    <a:pt x="256454" y="0"/>
                  </a:lnTo>
                  <a:lnTo>
                    <a:pt x="252216" y="617"/>
                  </a:lnTo>
                  <a:lnTo>
                    <a:pt x="248626" y="1850"/>
                  </a:lnTo>
                  <a:lnTo>
                    <a:pt x="245037" y="3084"/>
                  </a:lnTo>
                  <a:lnTo>
                    <a:pt x="241984" y="4735"/>
                  </a:lnTo>
                  <a:lnTo>
                    <a:pt x="239467" y="6804"/>
                  </a:lnTo>
                  <a:lnTo>
                    <a:pt x="234897" y="11286"/>
                  </a:lnTo>
                  <a:lnTo>
                    <a:pt x="233306" y="14043"/>
                  </a:lnTo>
                  <a:lnTo>
                    <a:pt x="231715" y="16802"/>
                  </a:lnTo>
                  <a:lnTo>
                    <a:pt x="230475" y="19705"/>
                  </a:lnTo>
                  <a:lnTo>
                    <a:pt x="229588" y="22753"/>
                  </a:lnTo>
                  <a:lnTo>
                    <a:pt x="228699" y="25802"/>
                  </a:lnTo>
                  <a:lnTo>
                    <a:pt x="228107" y="28922"/>
                  </a:lnTo>
                  <a:lnTo>
                    <a:pt x="227811" y="32117"/>
                  </a:lnTo>
                  <a:lnTo>
                    <a:pt x="227515" y="35309"/>
                  </a:lnTo>
                  <a:lnTo>
                    <a:pt x="227366" y="38359"/>
                  </a:lnTo>
                  <a:lnTo>
                    <a:pt x="227366" y="41262"/>
                  </a:lnTo>
                  <a:close/>
                </a:path>
                <a:path w="284209" h="90580">
                  <a:moveTo>
                    <a:pt x="5439" y="76644"/>
                  </a:moveTo>
                  <a:lnTo>
                    <a:pt x="54176" y="76644"/>
                  </a:lnTo>
                  <a:lnTo>
                    <a:pt x="55953" y="75610"/>
                  </a:lnTo>
                  <a:lnTo>
                    <a:pt x="56675" y="72889"/>
                  </a:lnTo>
                  <a:lnTo>
                    <a:pt x="56841" y="69677"/>
                  </a:lnTo>
                  <a:lnTo>
                    <a:pt x="56767" y="67372"/>
                  </a:lnTo>
                  <a:lnTo>
                    <a:pt x="55953" y="64288"/>
                  </a:lnTo>
                  <a:lnTo>
                    <a:pt x="53399" y="62710"/>
                  </a:lnTo>
                  <a:lnTo>
                    <a:pt x="14210" y="62710"/>
                  </a:lnTo>
                  <a:lnTo>
                    <a:pt x="26977" y="54217"/>
                  </a:lnTo>
                  <a:lnTo>
                    <a:pt x="33416" y="49935"/>
                  </a:lnTo>
                  <a:lnTo>
                    <a:pt x="38597" y="46179"/>
                  </a:lnTo>
                  <a:lnTo>
                    <a:pt x="42520" y="42950"/>
                  </a:lnTo>
                  <a:lnTo>
                    <a:pt x="46443" y="39719"/>
                  </a:lnTo>
                  <a:lnTo>
                    <a:pt x="49476" y="36780"/>
                  </a:lnTo>
                  <a:lnTo>
                    <a:pt x="51624" y="34131"/>
                  </a:lnTo>
                  <a:lnTo>
                    <a:pt x="53770" y="31482"/>
                  </a:lnTo>
                  <a:lnTo>
                    <a:pt x="55176" y="29014"/>
                  </a:lnTo>
                  <a:lnTo>
                    <a:pt x="56508" y="24441"/>
                  </a:lnTo>
                  <a:lnTo>
                    <a:pt x="56841" y="19705"/>
                  </a:lnTo>
                  <a:lnTo>
                    <a:pt x="56841" y="16948"/>
                  </a:lnTo>
                  <a:lnTo>
                    <a:pt x="56249" y="14352"/>
                  </a:lnTo>
                  <a:lnTo>
                    <a:pt x="55065" y="11921"/>
                  </a:lnTo>
                  <a:lnTo>
                    <a:pt x="52104" y="7385"/>
                  </a:lnTo>
                  <a:lnTo>
                    <a:pt x="47368" y="3829"/>
                  </a:lnTo>
                  <a:lnTo>
                    <a:pt x="44369" y="2449"/>
                  </a:lnTo>
                  <a:lnTo>
                    <a:pt x="40744" y="1469"/>
                  </a:lnTo>
                  <a:lnTo>
                    <a:pt x="37117" y="490"/>
                  </a:lnTo>
                  <a:lnTo>
                    <a:pt x="32898" y="0"/>
                  </a:lnTo>
                  <a:lnTo>
                    <a:pt x="24978" y="0"/>
                  </a:lnTo>
                  <a:lnTo>
                    <a:pt x="22017" y="290"/>
                  </a:lnTo>
                  <a:lnTo>
                    <a:pt x="19204" y="871"/>
                  </a:lnTo>
                  <a:lnTo>
                    <a:pt x="16393" y="1451"/>
                  </a:lnTo>
                  <a:lnTo>
                    <a:pt x="13821" y="2159"/>
                  </a:lnTo>
                  <a:lnTo>
                    <a:pt x="11490" y="2994"/>
                  </a:lnTo>
                  <a:lnTo>
                    <a:pt x="7179" y="4700"/>
                  </a:lnTo>
                  <a:lnTo>
                    <a:pt x="3923" y="6513"/>
                  </a:lnTo>
                  <a:lnTo>
                    <a:pt x="590" y="9580"/>
                  </a:lnTo>
                  <a:lnTo>
                    <a:pt x="36" y="12212"/>
                  </a:lnTo>
                  <a:lnTo>
                    <a:pt x="0" y="15133"/>
                  </a:lnTo>
                  <a:lnTo>
                    <a:pt x="369" y="18145"/>
                  </a:lnTo>
                  <a:lnTo>
                    <a:pt x="2127" y="20794"/>
                  </a:lnTo>
                  <a:lnTo>
                    <a:pt x="4903" y="20540"/>
                  </a:lnTo>
                  <a:lnTo>
                    <a:pt x="7641" y="19089"/>
                  </a:lnTo>
                  <a:lnTo>
                    <a:pt x="11435" y="17419"/>
                  </a:lnTo>
                  <a:lnTo>
                    <a:pt x="15894" y="15750"/>
                  </a:lnTo>
                  <a:lnTo>
                    <a:pt x="18595" y="15024"/>
                  </a:lnTo>
                  <a:lnTo>
                    <a:pt x="21296" y="14298"/>
                  </a:lnTo>
                  <a:lnTo>
                    <a:pt x="24386" y="13935"/>
                  </a:lnTo>
                  <a:lnTo>
                    <a:pt x="27865" y="13935"/>
                  </a:lnTo>
                  <a:lnTo>
                    <a:pt x="32546" y="14170"/>
                  </a:lnTo>
                  <a:lnTo>
                    <a:pt x="36173" y="15115"/>
                  </a:lnTo>
                  <a:lnTo>
                    <a:pt x="38911" y="16602"/>
                  </a:lnTo>
                  <a:lnTo>
                    <a:pt x="41686" y="19542"/>
                  </a:lnTo>
                  <a:lnTo>
                    <a:pt x="42631" y="23080"/>
                  </a:lnTo>
                  <a:lnTo>
                    <a:pt x="42391" y="25911"/>
                  </a:lnTo>
                  <a:lnTo>
                    <a:pt x="41428" y="28959"/>
                  </a:lnTo>
                  <a:lnTo>
                    <a:pt x="39244" y="32443"/>
                  </a:lnTo>
                  <a:lnTo>
                    <a:pt x="36136" y="36272"/>
                  </a:lnTo>
                  <a:lnTo>
                    <a:pt x="31473" y="40699"/>
                  </a:lnTo>
                  <a:lnTo>
                    <a:pt x="28420" y="43149"/>
                  </a:lnTo>
                  <a:lnTo>
                    <a:pt x="24645" y="45834"/>
                  </a:lnTo>
                  <a:lnTo>
                    <a:pt x="5661" y="58463"/>
                  </a:lnTo>
                  <a:lnTo>
                    <a:pt x="2942" y="60913"/>
                  </a:lnTo>
                  <a:lnTo>
                    <a:pt x="777" y="64052"/>
                  </a:lnTo>
                  <a:lnTo>
                    <a:pt x="91" y="66991"/>
                  </a:lnTo>
                  <a:lnTo>
                    <a:pt x="0" y="69568"/>
                  </a:lnTo>
                  <a:lnTo>
                    <a:pt x="276" y="73270"/>
                  </a:lnTo>
                  <a:lnTo>
                    <a:pt x="2237" y="76191"/>
                  </a:lnTo>
                  <a:lnTo>
                    <a:pt x="5439" y="76644"/>
                  </a:lnTo>
                  <a:close/>
                </a:path>
                <a:path w="284209" h="90580">
                  <a:moveTo>
                    <a:pt x="73477" y="55813"/>
                  </a:moveTo>
                  <a:lnTo>
                    <a:pt x="69904" y="55741"/>
                  </a:lnTo>
                  <a:lnTo>
                    <a:pt x="67054" y="56104"/>
                  </a:lnTo>
                  <a:lnTo>
                    <a:pt x="64391" y="58736"/>
                  </a:lnTo>
                  <a:lnTo>
                    <a:pt x="63947" y="62056"/>
                  </a:lnTo>
                  <a:lnTo>
                    <a:pt x="63947" y="71527"/>
                  </a:lnTo>
                  <a:lnTo>
                    <a:pt x="56841" y="88075"/>
                  </a:lnTo>
                  <a:lnTo>
                    <a:pt x="58451" y="90417"/>
                  </a:lnTo>
                  <a:lnTo>
                    <a:pt x="61060" y="90580"/>
                  </a:lnTo>
                  <a:lnTo>
                    <a:pt x="63966" y="90308"/>
                  </a:lnTo>
                  <a:lnTo>
                    <a:pt x="66832" y="88403"/>
                  </a:lnTo>
                  <a:lnTo>
                    <a:pt x="74049" y="76862"/>
                  </a:lnTo>
                  <a:lnTo>
                    <a:pt x="75511" y="74575"/>
                  </a:lnTo>
                  <a:lnTo>
                    <a:pt x="76880" y="71273"/>
                  </a:lnTo>
                  <a:lnTo>
                    <a:pt x="77787" y="67717"/>
                  </a:lnTo>
                  <a:lnTo>
                    <a:pt x="78083" y="65105"/>
                  </a:lnTo>
                  <a:lnTo>
                    <a:pt x="78157" y="62056"/>
                  </a:lnTo>
                  <a:lnTo>
                    <a:pt x="78027" y="59570"/>
                  </a:lnTo>
                  <a:lnTo>
                    <a:pt x="76492" y="56829"/>
                  </a:lnTo>
                  <a:lnTo>
                    <a:pt x="73477" y="55813"/>
                  </a:lnTo>
                  <a:close/>
                </a:path>
                <a:path w="284209" h="90580">
                  <a:moveTo>
                    <a:pt x="149209" y="55850"/>
                  </a:moveTo>
                  <a:lnTo>
                    <a:pt x="149209" y="53309"/>
                  </a:lnTo>
                  <a:lnTo>
                    <a:pt x="149025" y="51495"/>
                  </a:lnTo>
                  <a:lnTo>
                    <a:pt x="147433" y="48774"/>
                  </a:lnTo>
                  <a:lnTo>
                    <a:pt x="142104" y="48774"/>
                  </a:lnTo>
                  <a:lnTo>
                    <a:pt x="142104" y="2504"/>
                  </a:lnTo>
                  <a:lnTo>
                    <a:pt x="139884" y="654"/>
                  </a:lnTo>
                  <a:lnTo>
                    <a:pt x="136831" y="163"/>
                  </a:lnTo>
                  <a:lnTo>
                    <a:pt x="133963" y="0"/>
                  </a:lnTo>
                  <a:lnTo>
                    <a:pt x="127006" y="109"/>
                  </a:lnTo>
                  <a:lnTo>
                    <a:pt x="123508" y="490"/>
                  </a:lnTo>
                  <a:lnTo>
                    <a:pt x="127783" y="13935"/>
                  </a:lnTo>
                  <a:lnTo>
                    <a:pt x="127894" y="48774"/>
                  </a:lnTo>
                  <a:lnTo>
                    <a:pt x="106578" y="48774"/>
                  </a:lnTo>
                  <a:lnTo>
                    <a:pt x="120233" y="2068"/>
                  </a:lnTo>
                  <a:lnTo>
                    <a:pt x="94477" y="43983"/>
                  </a:lnTo>
                  <a:lnTo>
                    <a:pt x="93422" y="46324"/>
                  </a:lnTo>
                  <a:lnTo>
                    <a:pt x="92664" y="49463"/>
                  </a:lnTo>
                  <a:lnTo>
                    <a:pt x="92405" y="52402"/>
                  </a:lnTo>
                  <a:lnTo>
                    <a:pt x="92440" y="58099"/>
                  </a:lnTo>
                  <a:lnTo>
                    <a:pt x="93310" y="61457"/>
                  </a:lnTo>
                  <a:lnTo>
                    <a:pt x="96141" y="62710"/>
                  </a:lnTo>
                  <a:lnTo>
                    <a:pt x="127894" y="62710"/>
                  </a:lnTo>
                  <a:lnTo>
                    <a:pt x="128004" y="75247"/>
                  </a:lnTo>
                  <a:lnTo>
                    <a:pt x="130577" y="76464"/>
                  </a:lnTo>
                  <a:lnTo>
                    <a:pt x="133555" y="76644"/>
                  </a:lnTo>
                  <a:lnTo>
                    <a:pt x="136293" y="76644"/>
                  </a:lnTo>
                  <a:lnTo>
                    <a:pt x="139310" y="76464"/>
                  </a:lnTo>
                  <a:lnTo>
                    <a:pt x="142104" y="74575"/>
                  </a:lnTo>
                  <a:lnTo>
                    <a:pt x="142104" y="62710"/>
                  </a:lnTo>
                  <a:lnTo>
                    <a:pt x="147951" y="62710"/>
                  </a:lnTo>
                  <a:lnTo>
                    <a:pt x="149043" y="59806"/>
                  </a:lnTo>
                  <a:lnTo>
                    <a:pt x="149209" y="55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0" name="object 65"/>
            <p:cNvSpPr/>
            <p:nvPr/>
          </p:nvSpPr>
          <p:spPr>
            <a:xfrm>
              <a:off x="4627142" y="5337962"/>
              <a:ext cx="234472" cy="76645"/>
            </a:xfrm>
            <a:custGeom>
              <a:avLst/>
              <a:gdLst/>
              <a:ahLst/>
              <a:cxnLst/>
              <a:rect l="l" t="t" r="r" b="b"/>
              <a:pathLst>
                <a:path w="234472" h="76645">
                  <a:moveTo>
                    <a:pt x="192119" y="73924"/>
                  </a:moveTo>
                  <a:lnTo>
                    <a:pt x="193950" y="76645"/>
                  </a:lnTo>
                  <a:lnTo>
                    <a:pt x="232363" y="76645"/>
                  </a:lnTo>
                  <a:lnTo>
                    <a:pt x="233677" y="75719"/>
                  </a:lnTo>
                  <a:lnTo>
                    <a:pt x="234306" y="73052"/>
                  </a:lnTo>
                  <a:lnTo>
                    <a:pt x="234472" y="69786"/>
                  </a:lnTo>
                  <a:lnTo>
                    <a:pt x="234472" y="68479"/>
                  </a:lnTo>
                  <a:lnTo>
                    <a:pt x="234195" y="65558"/>
                  </a:lnTo>
                  <a:lnTo>
                    <a:pt x="232252" y="62710"/>
                  </a:lnTo>
                  <a:lnTo>
                    <a:pt x="220262" y="62710"/>
                  </a:lnTo>
                  <a:lnTo>
                    <a:pt x="220262" y="1742"/>
                  </a:lnTo>
                  <a:lnTo>
                    <a:pt x="219891" y="671"/>
                  </a:lnTo>
                  <a:lnTo>
                    <a:pt x="217319" y="109"/>
                  </a:lnTo>
                  <a:lnTo>
                    <a:pt x="210733" y="91"/>
                  </a:lnTo>
                  <a:lnTo>
                    <a:pt x="208050" y="763"/>
                  </a:lnTo>
                  <a:lnTo>
                    <a:pt x="193728" y="10778"/>
                  </a:lnTo>
                  <a:lnTo>
                    <a:pt x="191933" y="13572"/>
                  </a:lnTo>
                  <a:lnTo>
                    <a:pt x="191897" y="18888"/>
                  </a:lnTo>
                  <a:lnTo>
                    <a:pt x="192821" y="21701"/>
                  </a:lnTo>
                  <a:lnTo>
                    <a:pt x="195616" y="20902"/>
                  </a:lnTo>
                  <a:lnTo>
                    <a:pt x="206052" y="13935"/>
                  </a:lnTo>
                  <a:lnTo>
                    <a:pt x="206052" y="62710"/>
                  </a:lnTo>
                  <a:lnTo>
                    <a:pt x="193266" y="62837"/>
                  </a:lnTo>
                  <a:lnTo>
                    <a:pt x="192026" y="65558"/>
                  </a:lnTo>
                  <a:lnTo>
                    <a:pt x="191841" y="68479"/>
                  </a:lnTo>
                  <a:lnTo>
                    <a:pt x="191841" y="71093"/>
                  </a:lnTo>
                  <a:lnTo>
                    <a:pt x="192119" y="73924"/>
                  </a:lnTo>
                  <a:close/>
                </a:path>
                <a:path w="234472" h="76645">
                  <a:moveTo>
                    <a:pt x="128172" y="73924"/>
                  </a:moveTo>
                  <a:lnTo>
                    <a:pt x="130003" y="76645"/>
                  </a:lnTo>
                  <a:lnTo>
                    <a:pt x="168415" y="76645"/>
                  </a:lnTo>
                  <a:lnTo>
                    <a:pt x="169730" y="75719"/>
                  </a:lnTo>
                  <a:lnTo>
                    <a:pt x="170359" y="73052"/>
                  </a:lnTo>
                  <a:lnTo>
                    <a:pt x="170525" y="69786"/>
                  </a:lnTo>
                  <a:lnTo>
                    <a:pt x="170525" y="68479"/>
                  </a:lnTo>
                  <a:lnTo>
                    <a:pt x="170248" y="65558"/>
                  </a:lnTo>
                  <a:lnTo>
                    <a:pt x="168305" y="62710"/>
                  </a:lnTo>
                  <a:lnTo>
                    <a:pt x="156315" y="62710"/>
                  </a:lnTo>
                  <a:lnTo>
                    <a:pt x="156315" y="1742"/>
                  </a:lnTo>
                  <a:lnTo>
                    <a:pt x="155944" y="671"/>
                  </a:lnTo>
                  <a:lnTo>
                    <a:pt x="153372" y="109"/>
                  </a:lnTo>
                  <a:lnTo>
                    <a:pt x="146785" y="91"/>
                  </a:lnTo>
                  <a:lnTo>
                    <a:pt x="144103" y="763"/>
                  </a:lnTo>
                  <a:lnTo>
                    <a:pt x="129781" y="10778"/>
                  </a:lnTo>
                  <a:lnTo>
                    <a:pt x="127986" y="13572"/>
                  </a:lnTo>
                  <a:lnTo>
                    <a:pt x="127949" y="18888"/>
                  </a:lnTo>
                  <a:lnTo>
                    <a:pt x="128874" y="21701"/>
                  </a:lnTo>
                  <a:lnTo>
                    <a:pt x="131668" y="20902"/>
                  </a:lnTo>
                  <a:lnTo>
                    <a:pt x="142104" y="13935"/>
                  </a:lnTo>
                  <a:lnTo>
                    <a:pt x="142104" y="62710"/>
                  </a:lnTo>
                  <a:lnTo>
                    <a:pt x="129319" y="62837"/>
                  </a:lnTo>
                  <a:lnTo>
                    <a:pt x="128079" y="65558"/>
                  </a:lnTo>
                  <a:lnTo>
                    <a:pt x="127894" y="68479"/>
                  </a:lnTo>
                  <a:lnTo>
                    <a:pt x="127894" y="71093"/>
                  </a:lnTo>
                  <a:lnTo>
                    <a:pt x="128172" y="73924"/>
                  </a:lnTo>
                  <a:close/>
                </a:path>
                <a:path w="234472" h="76645">
                  <a:moveTo>
                    <a:pt x="276" y="73924"/>
                  </a:moveTo>
                  <a:lnTo>
                    <a:pt x="2109" y="76645"/>
                  </a:lnTo>
                  <a:lnTo>
                    <a:pt x="40521" y="76645"/>
                  </a:lnTo>
                  <a:lnTo>
                    <a:pt x="41835" y="75719"/>
                  </a:lnTo>
                  <a:lnTo>
                    <a:pt x="42464" y="73052"/>
                  </a:lnTo>
                  <a:lnTo>
                    <a:pt x="42631" y="69786"/>
                  </a:lnTo>
                  <a:lnTo>
                    <a:pt x="42631" y="68479"/>
                  </a:lnTo>
                  <a:lnTo>
                    <a:pt x="42353" y="65558"/>
                  </a:lnTo>
                  <a:lnTo>
                    <a:pt x="40411" y="62710"/>
                  </a:lnTo>
                  <a:lnTo>
                    <a:pt x="28421" y="62710"/>
                  </a:lnTo>
                  <a:lnTo>
                    <a:pt x="28421" y="1742"/>
                  </a:lnTo>
                  <a:lnTo>
                    <a:pt x="28050" y="671"/>
                  </a:lnTo>
                  <a:lnTo>
                    <a:pt x="25478" y="109"/>
                  </a:lnTo>
                  <a:lnTo>
                    <a:pt x="18891" y="91"/>
                  </a:lnTo>
                  <a:lnTo>
                    <a:pt x="16209" y="763"/>
                  </a:lnTo>
                  <a:lnTo>
                    <a:pt x="1887" y="10778"/>
                  </a:lnTo>
                  <a:lnTo>
                    <a:pt x="92" y="13572"/>
                  </a:lnTo>
                  <a:lnTo>
                    <a:pt x="55" y="18888"/>
                  </a:lnTo>
                  <a:lnTo>
                    <a:pt x="980" y="21701"/>
                  </a:lnTo>
                  <a:lnTo>
                    <a:pt x="3774" y="20902"/>
                  </a:lnTo>
                  <a:lnTo>
                    <a:pt x="14210" y="13935"/>
                  </a:lnTo>
                  <a:lnTo>
                    <a:pt x="14210" y="62710"/>
                  </a:lnTo>
                  <a:lnTo>
                    <a:pt x="1424" y="62837"/>
                  </a:lnTo>
                  <a:lnTo>
                    <a:pt x="185" y="65558"/>
                  </a:lnTo>
                  <a:lnTo>
                    <a:pt x="0" y="68479"/>
                  </a:lnTo>
                  <a:lnTo>
                    <a:pt x="0" y="71093"/>
                  </a:lnTo>
                  <a:lnTo>
                    <a:pt x="276" y="73924"/>
                  </a:lnTo>
                  <a:close/>
                </a:path>
                <a:path w="234472" h="76645">
                  <a:moveTo>
                    <a:pt x="99472" y="31790"/>
                  </a:moveTo>
                  <a:lnTo>
                    <a:pt x="95162" y="33478"/>
                  </a:lnTo>
                  <a:lnTo>
                    <a:pt x="92534" y="34022"/>
                  </a:lnTo>
                  <a:lnTo>
                    <a:pt x="89907" y="34566"/>
                  </a:lnTo>
                  <a:lnTo>
                    <a:pt x="87113" y="34838"/>
                  </a:lnTo>
                  <a:lnTo>
                    <a:pt x="81784" y="34838"/>
                  </a:lnTo>
                  <a:lnTo>
                    <a:pt x="82265" y="48774"/>
                  </a:lnTo>
                  <a:lnTo>
                    <a:pt x="86039" y="48774"/>
                  </a:lnTo>
                  <a:lnTo>
                    <a:pt x="89388" y="48338"/>
                  </a:lnTo>
                  <a:lnTo>
                    <a:pt x="92312" y="47468"/>
                  </a:lnTo>
                  <a:lnTo>
                    <a:pt x="95236" y="46596"/>
                  </a:lnTo>
                  <a:lnTo>
                    <a:pt x="99806" y="44419"/>
                  </a:lnTo>
                  <a:lnTo>
                    <a:pt x="99733" y="47395"/>
                  </a:lnTo>
                  <a:lnTo>
                    <a:pt x="99269" y="49918"/>
                  </a:lnTo>
                  <a:lnTo>
                    <a:pt x="97567" y="54055"/>
                  </a:lnTo>
                  <a:lnTo>
                    <a:pt x="94532" y="57484"/>
                  </a:lnTo>
                  <a:lnTo>
                    <a:pt x="90517" y="60351"/>
                  </a:lnTo>
                  <a:lnTo>
                    <a:pt x="87704" y="61295"/>
                  </a:lnTo>
                  <a:lnTo>
                    <a:pt x="84893" y="62237"/>
                  </a:lnTo>
                  <a:lnTo>
                    <a:pt x="81451" y="62710"/>
                  </a:lnTo>
                  <a:lnTo>
                    <a:pt x="75012" y="62710"/>
                  </a:lnTo>
                  <a:lnTo>
                    <a:pt x="70886" y="62274"/>
                  </a:lnTo>
                  <a:lnTo>
                    <a:pt x="67185" y="61657"/>
                  </a:lnTo>
                  <a:lnTo>
                    <a:pt x="64150" y="60932"/>
                  </a:lnTo>
                  <a:lnTo>
                    <a:pt x="60708" y="60025"/>
                  </a:lnTo>
                  <a:lnTo>
                    <a:pt x="57397" y="60967"/>
                  </a:lnTo>
                  <a:lnTo>
                    <a:pt x="56879" y="63889"/>
                  </a:lnTo>
                  <a:lnTo>
                    <a:pt x="56953" y="69477"/>
                  </a:lnTo>
                  <a:lnTo>
                    <a:pt x="58710" y="72925"/>
                  </a:lnTo>
                  <a:lnTo>
                    <a:pt x="61727" y="74340"/>
                  </a:lnTo>
                  <a:lnTo>
                    <a:pt x="64613" y="75176"/>
                  </a:lnTo>
                  <a:lnTo>
                    <a:pt x="67906" y="75919"/>
                  </a:lnTo>
                  <a:lnTo>
                    <a:pt x="71754" y="76500"/>
                  </a:lnTo>
                  <a:lnTo>
                    <a:pt x="75604" y="76645"/>
                  </a:lnTo>
                  <a:lnTo>
                    <a:pt x="81080" y="76645"/>
                  </a:lnTo>
                  <a:lnTo>
                    <a:pt x="85817" y="76028"/>
                  </a:lnTo>
                  <a:lnTo>
                    <a:pt x="89814" y="74795"/>
                  </a:lnTo>
                  <a:lnTo>
                    <a:pt x="93811" y="73560"/>
                  </a:lnTo>
                  <a:lnTo>
                    <a:pt x="97215" y="71909"/>
                  </a:lnTo>
                  <a:lnTo>
                    <a:pt x="100027" y="69841"/>
                  </a:lnTo>
                  <a:lnTo>
                    <a:pt x="102840" y="67772"/>
                  </a:lnTo>
                  <a:lnTo>
                    <a:pt x="105135" y="65341"/>
                  </a:lnTo>
                  <a:lnTo>
                    <a:pt x="106911" y="62546"/>
                  </a:lnTo>
                  <a:lnTo>
                    <a:pt x="108687" y="59752"/>
                  </a:lnTo>
                  <a:lnTo>
                    <a:pt x="110075" y="56813"/>
                  </a:lnTo>
                  <a:lnTo>
                    <a:pt x="111075" y="53727"/>
                  </a:lnTo>
                  <a:lnTo>
                    <a:pt x="112073" y="50643"/>
                  </a:lnTo>
                  <a:lnTo>
                    <a:pt x="112758" y="47504"/>
                  </a:lnTo>
                  <a:lnTo>
                    <a:pt x="113129" y="44311"/>
                  </a:lnTo>
                  <a:lnTo>
                    <a:pt x="113498" y="41117"/>
                  </a:lnTo>
                  <a:lnTo>
                    <a:pt x="113684" y="37995"/>
                  </a:lnTo>
                  <a:lnTo>
                    <a:pt x="113684" y="31681"/>
                  </a:lnTo>
                  <a:lnTo>
                    <a:pt x="113517" y="28541"/>
                  </a:lnTo>
                  <a:lnTo>
                    <a:pt x="113184" y="25530"/>
                  </a:lnTo>
                  <a:lnTo>
                    <a:pt x="112850" y="22518"/>
                  </a:lnTo>
                  <a:lnTo>
                    <a:pt x="112295" y="19705"/>
                  </a:lnTo>
                  <a:lnTo>
                    <a:pt x="111518" y="17092"/>
                  </a:lnTo>
                  <a:lnTo>
                    <a:pt x="110741" y="14480"/>
                  </a:lnTo>
                  <a:lnTo>
                    <a:pt x="109668" y="12120"/>
                  </a:lnTo>
                  <a:lnTo>
                    <a:pt x="106930" y="7912"/>
                  </a:lnTo>
                  <a:lnTo>
                    <a:pt x="103136" y="4627"/>
                  </a:lnTo>
                  <a:lnTo>
                    <a:pt x="98604" y="1996"/>
                  </a:lnTo>
                  <a:lnTo>
                    <a:pt x="95754" y="1197"/>
                  </a:lnTo>
                  <a:lnTo>
                    <a:pt x="92904" y="400"/>
                  </a:lnTo>
                  <a:lnTo>
                    <a:pt x="89555" y="0"/>
                  </a:lnTo>
                  <a:lnTo>
                    <a:pt x="80970" y="0"/>
                  </a:lnTo>
                  <a:lnTo>
                    <a:pt x="76807" y="636"/>
                  </a:lnTo>
                  <a:lnTo>
                    <a:pt x="73216" y="1904"/>
                  </a:lnTo>
                  <a:lnTo>
                    <a:pt x="69627" y="3175"/>
                  </a:lnTo>
                  <a:lnTo>
                    <a:pt x="66611" y="4972"/>
                  </a:lnTo>
                  <a:lnTo>
                    <a:pt x="61727" y="9617"/>
                  </a:lnTo>
                  <a:lnTo>
                    <a:pt x="59894" y="12357"/>
                  </a:lnTo>
                  <a:lnTo>
                    <a:pt x="58674" y="15514"/>
                  </a:lnTo>
                  <a:lnTo>
                    <a:pt x="57452" y="18671"/>
                  </a:lnTo>
                  <a:lnTo>
                    <a:pt x="56841" y="22137"/>
                  </a:lnTo>
                  <a:lnTo>
                    <a:pt x="56841" y="29469"/>
                  </a:lnTo>
                  <a:lnTo>
                    <a:pt x="57304" y="32661"/>
                  </a:lnTo>
                  <a:lnTo>
                    <a:pt x="58229" y="35492"/>
                  </a:lnTo>
                  <a:lnTo>
                    <a:pt x="59155" y="38323"/>
                  </a:lnTo>
                  <a:lnTo>
                    <a:pt x="60617" y="40718"/>
                  </a:lnTo>
                  <a:lnTo>
                    <a:pt x="64613" y="44636"/>
                  </a:lnTo>
                  <a:lnTo>
                    <a:pt x="67240" y="46142"/>
                  </a:lnTo>
                  <a:lnTo>
                    <a:pt x="70497" y="47195"/>
                  </a:lnTo>
                  <a:lnTo>
                    <a:pt x="73753" y="48248"/>
                  </a:lnTo>
                  <a:lnTo>
                    <a:pt x="71774" y="29123"/>
                  </a:lnTo>
                  <a:lnTo>
                    <a:pt x="71052" y="26347"/>
                  </a:lnTo>
                  <a:lnTo>
                    <a:pt x="71052" y="23080"/>
                  </a:lnTo>
                  <a:lnTo>
                    <a:pt x="71884" y="20359"/>
                  </a:lnTo>
                  <a:lnTo>
                    <a:pt x="74438" y="16930"/>
                  </a:lnTo>
                  <a:lnTo>
                    <a:pt x="77010" y="15205"/>
                  </a:lnTo>
                  <a:lnTo>
                    <a:pt x="80415" y="14190"/>
                  </a:lnTo>
                  <a:lnTo>
                    <a:pt x="84929" y="13935"/>
                  </a:lnTo>
                  <a:lnTo>
                    <a:pt x="89407" y="14226"/>
                  </a:lnTo>
                  <a:lnTo>
                    <a:pt x="93107" y="15387"/>
                  </a:lnTo>
                  <a:lnTo>
                    <a:pt x="95865" y="17746"/>
                  </a:lnTo>
                  <a:lnTo>
                    <a:pt x="97993" y="20957"/>
                  </a:lnTo>
                  <a:lnTo>
                    <a:pt x="99176" y="25530"/>
                  </a:lnTo>
                  <a:lnTo>
                    <a:pt x="99472" y="28379"/>
                  </a:lnTo>
                  <a:lnTo>
                    <a:pt x="99472" y="31790"/>
                  </a:lnTo>
                  <a:close/>
                </a:path>
                <a:path w="234472" h="76645">
                  <a:moveTo>
                    <a:pt x="71774" y="29123"/>
                  </a:moveTo>
                  <a:lnTo>
                    <a:pt x="73753" y="48248"/>
                  </a:lnTo>
                  <a:lnTo>
                    <a:pt x="77677" y="48774"/>
                  </a:lnTo>
                  <a:lnTo>
                    <a:pt x="82265" y="48774"/>
                  </a:lnTo>
                  <a:lnTo>
                    <a:pt x="81784" y="34838"/>
                  </a:lnTo>
                  <a:lnTo>
                    <a:pt x="78102" y="34240"/>
                  </a:lnTo>
                  <a:lnTo>
                    <a:pt x="74049" y="32335"/>
                  </a:lnTo>
                  <a:lnTo>
                    <a:pt x="71774" y="291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1" name="object 55"/>
            <p:cNvSpPr/>
            <p:nvPr/>
          </p:nvSpPr>
          <p:spPr>
            <a:xfrm>
              <a:off x="5351876" y="5359537"/>
              <a:ext cx="17818" cy="54344"/>
            </a:xfrm>
            <a:custGeom>
              <a:avLst/>
              <a:gdLst/>
              <a:ahLst/>
              <a:cxnLst/>
              <a:rect l="l" t="t" r="r" b="b"/>
              <a:pathLst>
                <a:path w="17818" h="54344">
                  <a:moveTo>
                    <a:pt x="0" y="27853"/>
                  </a:moveTo>
                  <a:lnTo>
                    <a:pt x="0" y="31482"/>
                  </a:lnTo>
                  <a:lnTo>
                    <a:pt x="443" y="34965"/>
                  </a:lnTo>
                  <a:lnTo>
                    <a:pt x="1332" y="38304"/>
                  </a:lnTo>
                  <a:lnTo>
                    <a:pt x="2219" y="41643"/>
                  </a:lnTo>
                  <a:lnTo>
                    <a:pt x="3625" y="44546"/>
                  </a:lnTo>
                  <a:lnTo>
                    <a:pt x="5549" y="47014"/>
                  </a:lnTo>
                  <a:lnTo>
                    <a:pt x="9972" y="51441"/>
                  </a:lnTo>
                  <a:lnTo>
                    <a:pt x="13044" y="52892"/>
                  </a:lnTo>
                  <a:lnTo>
                    <a:pt x="16116" y="54344"/>
                  </a:lnTo>
                  <a:lnTo>
                    <a:pt x="16041" y="35383"/>
                  </a:lnTo>
                  <a:lnTo>
                    <a:pt x="14876" y="32208"/>
                  </a:lnTo>
                  <a:lnTo>
                    <a:pt x="14210" y="28797"/>
                  </a:lnTo>
                  <a:lnTo>
                    <a:pt x="14210" y="25239"/>
                  </a:lnTo>
                  <a:lnTo>
                    <a:pt x="14987" y="21973"/>
                  </a:lnTo>
                  <a:lnTo>
                    <a:pt x="17818" y="0"/>
                  </a:lnTo>
                  <a:lnTo>
                    <a:pt x="14598" y="1343"/>
                  </a:lnTo>
                  <a:lnTo>
                    <a:pt x="11379" y="2686"/>
                  </a:lnTo>
                  <a:lnTo>
                    <a:pt x="8696" y="4591"/>
                  </a:lnTo>
                  <a:lnTo>
                    <a:pt x="4403" y="9526"/>
                  </a:lnTo>
                  <a:lnTo>
                    <a:pt x="2774" y="12519"/>
                  </a:lnTo>
                  <a:lnTo>
                    <a:pt x="1664" y="16040"/>
                  </a:lnTo>
                  <a:lnTo>
                    <a:pt x="554" y="19561"/>
                  </a:lnTo>
                  <a:lnTo>
                    <a:pt x="0" y="23498"/>
                  </a:lnTo>
                  <a:lnTo>
                    <a:pt x="0" y="278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2" name="object 56"/>
            <p:cNvSpPr/>
            <p:nvPr/>
          </p:nvSpPr>
          <p:spPr>
            <a:xfrm>
              <a:off x="5366863" y="5330995"/>
              <a:ext cx="41854" cy="83612"/>
            </a:xfrm>
            <a:custGeom>
              <a:avLst/>
              <a:gdLst/>
              <a:ahLst/>
              <a:cxnLst/>
              <a:rect l="l" t="t" r="r" b="b"/>
              <a:pathLst>
                <a:path w="41854" h="83612">
                  <a:moveTo>
                    <a:pt x="41854" y="2612"/>
                  </a:moveTo>
                  <a:lnTo>
                    <a:pt x="41743" y="1795"/>
                  </a:lnTo>
                  <a:lnTo>
                    <a:pt x="39171" y="273"/>
                  </a:lnTo>
                  <a:lnTo>
                    <a:pt x="36155" y="0"/>
                  </a:lnTo>
                  <a:lnTo>
                    <a:pt x="33342" y="0"/>
                  </a:lnTo>
                  <a:lnTo>
                    <a:pt x="30326" y="363"/>
                  </a:lnTo>
                  <a:lnTo>
                    <a:pt x="27644" y="2830"/>
                  </a:lnTo>
                  <a:lnTo>
                    <a:pt x="27644" y="34512"/>
                  </a:lnTo>
                  <a:lnTo>
                    <a:pt x="24979" y="32334"/>
                  </a:lnTo>
                  <a:lnTo>
                    <a:pt x="22315" y="30683"/>
                  </a:lnTo>
                  <a:lnTo>
                    <a:pt x="19650" y="29559"/>
                  </a:lnTo>
                  <a:lnTo>
                    <a:pt x="16986" y="28432"/>
                  </a:lnTo>
                  <a:lnTo>
                    <a:pt x="13987" y="27870"/>
                  </a:lnTo>
                  <a:lnTo>
                    <a:pt x="6512" y="27870"/>
                  </a:lnTo>
                  <a:lnTo>
                    <a:pt x="2830" y="28541"/>
                  </a:lnTo>
                  <a:lnTo>
                    <a:pt x="0" y="50515"/>
                  </a:lnTo>
                  <a:lnTo>
                    <a:pt x="1295" y="47467"/>
                  </a:lnTo>
                  <a:lnTo>
                    <a:pt x="4737" y="43802"/>
                  </a:lnTo>
                  <a:lnTo>
                    <a:pt x="8141" y="42205"/>
                  </a:lnTo>
                  <a:lnTo>
                    <a:pt x="12545" y="41805"/>
                  </a:lnTo>
                  <a:lnTo>
                    <a:pt x="15209" y="41805"/>
                  </a:lnTo>
                  <a:lnTo>
                    <a:pt x="20149" y="43221"/>
                  </a:lnTo>
                  <a:lnTo>
                    <a:pt x="25053" y="45544"/>
                  </a:lnTo>
                  <a:lnTo>
                    <a:pt x="27644" y="47359"/>
                  </a:lnTo>
                  <a:lnTo>
                    <a:pt x="27644" y="63798"/>
                  </a:lnTo>
                  <a:lnTo>
                    <a:pt x="26089" y="64886"/>
                  </a:lnTo>
                  <a:lnTo>
                    <a:pt x="23369" y="66574"/>
                  </a:lnTo>
                  <a:lnTo>
                    <a:pt x="20797" y="67934"/>
                  </a:lnTo>
                  <a:lnTo>
                    <a:pt x="17059" y="69132"/>
                  </a:lnTo>
                  <a:lnTo>
                    <a:pt x="13469" y="69677"/>
                  </a:lnTo>
                  <a:lnTo>
                    <a:pt x="9696" y="69677"/>
                  </a:lnTo>
                  <a:lnTo>
                    <a:pt x="5995" y="68479"/>
                  </a:lnTo>
                  <a:lnTo>
                    <a:pt x="3053" y="66610"/>
                  </a:lnTo>
                  <a:lnTo>
                    <a:pt x="1054" y="63925"/>
                  </a:lnTo>
                  <a:lnTo>
                    <a:pt x="1129" y="82886"/>
                  </a:lnTo>
                  <a:lnTo>
                    <a:pt x="4885" y="83612"/>
                  </a:lnTo>
                  <a:lnTo>
                    <a:pt x="13322" y="83612"/>
                  </a:lnTo>
                  <a:lnTo>
                    <a:pt x="16967" y="82849"/>
                  </a:lnTo>
                  <a:lnTo>
                    <a:pt x="20260" y="81326"/>
                  </a:lnTo>
                  <a:lnTo>
                    <a:pt x="23554" y="79801"/>
                  </a:lnTo>
                  <a:lnTo>
                    <a:pt x="26718" y="77660"/>
                  </a:lnTo>
                  <a:lnTo>
                    <a:pt x="29753" y="74903"/>
                  </a:lnTo>
                  <a:lnTo>
                    <a:pt x="29753" y="81108"/>
                  </a:lnTo>
                  <a:lnTo>
                    <a:pt x="30308" y="82579"/>
                  </a:lnTo>
                  <a:lnTo>
                    <a:pt x="32917" y="83503"/>
                  </a:lnTo>
                  <a:lnTo>
                    <a:pt x="38801" y="83503"/>
                  </a:lnTo>
                  <a:lnTo>
                    <a:pt x="41854" y="81216"/>
                  </a:lnTo>
                  <a:lnTo>
                    <a:pt x="41854" y="26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3" name="object 57"/>
            <p:cNvSpPr/>
            <p:nvPr/>
          </p:nvSpPr>
          <p:spPr>
            <a:xfrm>
              <a:off x="5443208" y="5400437"/>
              <a:ext cx="7345" cy="14170"/>
            </a:xfrm>
            <a:custGeom>
              <a:avLst/>
              <a:gdLst/>
              <a:ahLst/>
              <a:cxnLst/>
              <a:rect l="l" t="t" r="r" b="b"/>
              <a:pathLst>
                <a:path w="7345" h="14170">
                  <a:moveTo>
                    <a:pt x="2811" y="234"/>
                  </a:moveTo>
                  <a:lnTo>
                    <a:pt x="0" y="234"/>
                  </a:lnTo>
                  <a:lnTo>
                    <a:pt x="36" y="14170"/>
                  </a:lnTo>
                  <a:lnTo>
                    <a:pt x="3589" y="14170"/>
                  </a:lnTo>
                  <a:lnTo>
                    <a:pt x="7345" y="0"/>
                  </a:lnTo>
                  <a:lnTo>
                    <a:pt x="2811" y="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4" name="object 58"/>
            <p:cNvSpPr/>
            <p:nvPr/>
          </p:nvSpPr>
          <p:spPr>
            <a:xfrm>
              <a:off x="5422929" y="5358865"/>
              <a:ext cx="49735" cy="55742"/>
            </a:xfrm>
            <a:custGeom>
              <a:avLst/>
              <a:gdLst/>
              <a:ahLst/>
              <a:cxnLst/>
              <a:rect l="l" t="t" r="r" b="b"/>
              <a:pathLst>
                <a:path w="49735" h="55742">
                  <a:moveTo>
                    <a:pt x="0" y="38759"/>
                  </a:moveTo>
                  <a:lnTo>
                    <a:pt x="0" y="41589"/>
                  </a:lnTo>
                  <a:lnTo>
                    <a:pt x="499" y="44056"/>
                  </a:lnTo>
                  <a:lnTo>
                    <a:pt x="2496" y="48266"/>
                  </a:lnTo>
                  <a:lnTo>
                    <a:pt x="5717" y="51442"/>
                  </a:lnTo>
                  <a:lnTo>
                    <a:pt x="9677" y="53928"/>
                  </a:lnTo>
                  <a:lnTo>
                    <a:pt x="14635" y="55379"/>
                  </a:lnTo>
                  <a:lnTo>
                    <a:pt x="17355" y="55742"/>
                  </a:lnTo>
                  <a:lnTo>
                    <a:pt x="20316" y="55742"/>
                  </a:lnTo>
                  <a:lnTo>
                    <a:pt x="20279" y="41807"/>
                  </a:lnTo>
                  <a:lnTo>
                    <a:pt x="18096" y="41516"/>
                  </a:lnTo>
                  <a:lnTo>
                    <a:pt x="14210" y="39556"/>
                  </a:lnTo>
                  <a:lnTo>
                    <a:pt x="15596" y="36490"/>
                  </a:lnTo>
                  <a:lnTo>
                    <a:pt x="18835" y="35438"/>
                  </a:lnTo>
                  <a:lnTo>
                    <a:pt x="22258" y="35057"/>
                  </a:lnTo>
                  <a:lnTo>
                    <a:pt x="26459" y="34838"/>
                  </a:lnTo>
                  <a:lnTo>
                    <a:pt x="35525" y="34838"/>
                  </a:lnTo>
                  <a:lnTo>
                    <a:pt x="35525" y="38976"/>
                  </a:lnTo>
                  <a:lnTo>
                    <a:pt x="31546" y="40627"/>
                  </a:lnTo>
                  <a:lnTo>
                    <a:pt x="27625" y="41572"/>
                  </a:lnTo>
                  <a:lnTo>
                    <a:pt x="23868" y="55742"/>
                  </a:lnTo>
                  <a:lnTo>
                    <a:pt x="27106" y="55252"/>
                  </a:lnTo>
                  <a:lnTo>
                    <a:pt x="30030" y="54273"/>
                  </a:lnTo>
                  <a:lnTo>
                    <a:pt x="32953" y="53293"/>
                  </a:lnTo>
                  <a:lnTo>
                    <a:pt x="35562" y="51605"/>
                  </a:lnTo>
                  <a:lnTo>
                    <a:pt x="37857" y="49209"/>
                  </a:lnTo>
                  <a:lnTo>
                    <a:pt x="37857" y="53564"/>
                  </a:lnTo>
                  <a:lnTo>
                    <a:pt x="38023" y="54490"/>
                  </a:lnTo>
                  <a:lnTo>
                    <a:pt x="40798" y="55670"/>
                  </a:lnTo>
                  <a:lnTo>
                    <a:pt x="46589" y="55670"/>
                  </a:lnTo>
                  <a:lnTo>
                    <a:pt x="49735" y="53674"/>
                  </a:lnTo>
                  <a:lnTo>
                    <a:pt x="49735" y="16404"/>
                  </a:lnTo>
                  <a:lnTo>
                    <a:pt x="49254" y="13427"/>
                  </a:lnTo>
                  <a:lnTo>
                    <a:pt x="48293" y="10887"/>
                  </a:lnTo>
                  <a:lnTo>
                    <a:pt x="45812" y="6278"/>
                  </a:lnTo>
                  <a:lnTo>
                    <a:pt x="41668" y="3084"/>
                  </a:lnTo>
                  <a:lnTo>
                    <a:pt x="39023" y="1904"/>
                  </a:lnTo>
                  <a:lnTo>
                    <a:pt x="35803" y="1144"/>
                  </a:lnTo>
                  <a:lnTo>
                    <a:pt x="32583" y="382"/>
                  </a:lnTo>
                  <a:lnTo>
                    <a:pt x="28717" y="0"/>
                  </a:lnTo>
                  <a:lnTo>
                    <a:pt x="21611" y="0"/>
                  </a:lnTo>
                  <a:lnTo>
                    <a:pt x="16708" y="382"/>
                  </a:lnTo>
                  <a:lnTo>
                    <a:pt x="12081" y="980"/>
                  </a:lnTo>
                  <a:lnTo>
                    <a:pt x="8011" y="1851"/>
                  </a:lnTo>
                  <a:lnTo>
                    <a:pt x="4718" y="2776"/>
                  </a:lnTo>
                  <a:lnTo>
                    <a:pt x="1554" y="4518"/>
                  </a:lnTo>
                  <a:lnTo>
                    <a:pt x="110" y="7639"/>
                  </a:lnTo>
                  <a:lnTo>
                    <a:pt x="0" y="10234"/>
                  </a:lnTo>
                  <a:lnTo>
                    <a:pt x="220" y="13228"/>
                  </a:lnTo>
                  <a:lnTo>
                    <a:pt x="998" y="16131"/>
                  </a:lnTo>
                  <a:lnTo>
                    <a:pt x="3848" y="17420"/>
                  </a:lnTo>
                  <a:lnTo>
                    <a:pt x="7086" y="16512"/>
                  </a:lnTo>
                  <a:lnTo>
                    <a:pt x="10269" y="15678"/>
                  </a:lnTo>
                  <a:lnTo>
                    <a:pt x="14006" y="14843"/>
                  </a:lnTo>
                  <a:lnTo>
                    <a:pt x="18521" y="14117"/>
                  </a:lnTo>
                  <a:lnTo>
                    <a:pt x="21093" y="13935"/>
                  </a:lnTo>
                  <a:lnTo>
                    <a:pt x="27938" y="14044"/>
                  </a:lnTo>
                  <a:lnTo>
                    <a:pt x="30900" y="14480"/>
                  </a:lnTo>
                  <a:lnTo>
                    <a:pt x="33952" y="15678"/>
                  </a:lnTo>
                  <a:lnTo>
                    <a:pt x="35525" y="18290"/>
                  </a:lnTo>
                  <a:lnTo>
                    <a:pt x="35525" y="20904"/>
                  </a:lnTo>
                  <a:lnTo>
                    <a:pt x="25126" y="20904"/>
                  </a:lnTo>
                  <a:lnTo>
                    <a:pt x="20778" y="21248"/>
                  </a:lnTo>
                  <a:lnTo>
                    <a:pt x="17040" y="21937"/>
                  </a:lnTo>
                  <a:lnTo>
                    <a:pt x="13303" y="22627"/>
                  </a:lnTo>
                  <a:lnTo>
                    <a:pt x="10157" y="23715"/>
                  </a:lnTo>
                  <a:lnTo>
                    <a:pt x="7603" y="25204"/>
                  </a:lnTo>
                  <a:lnTo>
                    <a:pt x="5050" y="26691"/>
                  </a:lnTo>
                  <a:lnTo>
                    <a:pt x="3144" y="28561"/>
                  </a:lnTo>
                  <a:lnTo>
                    <a:pt x="628" y="33060"/>
                  </a:lnTo>
                  <a:lnTo>
                    <a:pt x="0" y="35709"/>
                  </a:lnTo>
                  <a:lnTo>
                    <a:pt x="0" y="387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5" name="object 59"/>
            <p:cNvSpPr/>
            <p:nvPr/>
          </p:nvSpPr>
          <p:spPr>
            <a:xfrm>
              <a:off x="5308208" y="5400437"/>
              <a:ext cx="7345" cy="14170"/>
            </a:xfrm>
            <a:custGeom>
              <a:avLst/>
              <a:gdLst/>
              <a:ahLst/>
              <a:cxnLst/>
              <a:rect l="l" t="t" r="r" b="b"/>
              <a:pathLst>
                <a:path w="7345" h="14170">
                  <a:moveTo>
                    <a:pt x="2811" y="234"/>
                  </a:moveTo>
                  <a:lnTo>
                    <a:pt x="0" y="234"/>
                  </a:lnTo>
                  <a:lnTo>
                    <a:pt x="36" y="14170"/>
                  </a:lnTo>
                  <a:lnTo>
                    <a:pt x="3590" y="14170"/>
                  </a:lnTo>
                  <a:lnTo>
                    <a:pt x="7345" y="0"/>
                  </a:lnTo>
                  <a:lnTo>
                    <a:pt x="2811" y="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6" name="object 60"/>
            <p:cNvSpPr/>
            <p:nvPr/>
          </p:nvSpPr>
          <p:spPr>
            <a:xfrm>
              <a:off x="5081877" y="5337962"/>
              <a:ext cx="56842" cy="76645"/>
            </a:xfrm>
            <a:custGeom>
              <a:avLst/>
              <a:gdLst/>
              <a:ahLst/>
              <a:cxnLst/>
              <a:rect l="l" t="t" r="r" b="b"/>
              <a:pathLst>
                <a:path w="56842" h="76645">
                  <a:moveTo>
                    <a:pt x="17893" y="22682"/>
                  </a:moveTo>
                  <a:lnTo>
                    <a:pt x="19706" y="20576"/>
                  </a:lnTo>
                  <a:lnTo>
                    <a:pt x="23703" y="16838"/>
                  </a:lnTo>
                  <a:lnTo>
                    <a:pt x="26255" y="15678"/>
                  </a:lnTo>
                  <a:lnTo>
                    <a:pt x="28809" y="14516"/>
                  </a:lnTo>
                  <a:lnTo>
                    <a:pt x="31751" y="13935"/>
                  </a:lnTo>
                  <a:lnTo>
                    <a:pt x="38042" y="13935"/>
                  </a:lnTo>
                  <a:lnTo>
                    <a:pt x="40596" y="14298"/>
                  </a:lnTo>
                  <a:lnTo>
                    <a:pt x="42743" y="15024"/>
                  </a:lnTo>
                  <a:lnTo>
                    <a:pt x="46739" y="16549"/>
                  </a:lnTo>
                  <a:lnTo>
                    <a:pt x="49847" y="18290"/>
                  </a:lnTo>
                  <a:lnTo>
                    <a:pt x="53030" y="20540"/>
                  </a:lnTo>
                  <a:lnTo>
                    <a:pt x="56064" y="19869"/>
                  </a:lnTo>
                  <a:lnTo>
                    <a:pt x="56730" y="17202"/>
                  </a:lnTo>
                  <a:lnTo>
                    <a:pt x="56842" y="14044"/>
                  </a:lnTo>
                  <a:lnTo>
                    <a:pt x="56657" y="10289"/>
                  </a:lnTo>
                  <a:lnTo>
                    <a:pt x="56009" y="7512"/>
                  </a:lnTo>
                  <a:lnTo>
                    <a:pt x="53400" y="4936"/>
                  </a:lnTo>
                  <a:lnTo>
                    <a:pt x="50736" y="3340"/>
                  </a:lnTo>
                  <a:lnTo>
                    <a:pt x="47517" y="2014"/>
                  </a:lnTo>
                  <a:lnTo>
                    <a:pt x="43963" y="908"/>
                  </a:lnTo>
                  <a:lnTo>
                    <a:pt x="39966" y="181"/>
                  </a:lnTo>
                  <a:lnTo>
                    <a:pt x="35747" y="0"/>
                  </a:lnTo>
                  <a:lnTo>
                    <a:pt x="30493" y="0"/>
                  </a:lnTo>
                  <a:lnTo>
                    <a:pt x="25664" y="853"/>
                  </a:lnTo>
                  <a:lnTo>
                    <a:pt x="21259" y="2559"/>
                  </a:lnTo>
                  <a:lnTo>
                    <a:pt x="16856" y="4264"/>
                  </a:lnTo>
                  <a:lnTo>
                    <a:pt x="13082" y="6786"/>
                  </a:lnTo>
                  <a:lnTo>
                    <a:pt x="9936" y="10125"/>
                  </a:lnTo>
                  <a:lnTo>
                    <a:pt x="6790" y="13464"/>
                  </a:lnTo>
                  <a:lnTo>
                    <a:pt x="4348" y="17583"/>
                  </a:lnTo>
                  <a:lnTo>
                    <a:pt x="2608" y="22482"/>
                  </a:lnTo>
                  <a:lnTo>
                    <a:pt x="869" y="27381"/>
                  </a:lnTo>
                  <a:lnTo>
                    <a:pt x="0" y="32988"/>
                  </a:lnTo>
                  <a:lnTo>
                    <a:pt x="0" y="45472"/>
                  </a:lnTo>
                  <a:lnTo>
                    <a:pt x="796" y="50897"/>
                  </a:lnTo>
                  <a:lnTo>
                    <a:pt x="2387" y="55579"/>
                  </a:lnTo>
                  <a:lnTo>
                    <a:pt x="3978" y="60260"/>
                  </a:lnTo>
                  <a:lnTo>
                    <a:pt x="6254" y="64161"/>
                  </a:lnTo>
                  <a:lnTo>
                    <a:pt x="9215" y="67282"/>
                  </a:lnTo>
                  <a:lnTo>
                    <a:pt x="12175" y="70403"/>
                  </a:lnTo>
                  <a:lnTo>
                    <a:pt x="15783" y="72744"/>
                  </a:lnTo>
                  <a:lnTo>
                    <a:pt x="20039" y="74305"/>
                  </a:lnTo>
                  <a:lnTo>
                    <a:pt x="24295" y="75864"/>
                  </a:lnTo>
                  <a:lnTo>
                    <a:pt x="29049" y="76645"/>
                  </a:lnTo>
                  <a:lnTo>
                    <a:pt x="36969" y="76645"/>
                  </a:lnTo>
                  <a:lnTo>
                    <a:pt x="41799" y="75991"/>
                  </a:lnTo>
                  <a:lnTo>
                    <a:pt x="46184" y="74993"/>
                  </a:lnTo>
                  <a:lnTo>
                    <a:pt x="49737" y="73615"/>
                  </a:lnTo>
                  <a:lnTo>
                    <a:pt x="53770" y="71455"/>
                  </a:lnTo>
                  <a:lnTo>
                    <a:pt x="56194" y="68680"/>
                  </a:lnTo>
                  <a:lnTo>
                    <a:pt x="56730" y="65703"/>
                  </a:lnTo>
                  <a:lnTo>
                    <a:pt x="56842" y="61403"/>
                  </a:lnTo>
                  <a:lnTo>
                    <a:pt x="56657" y="58282"/>
                  </a:lnTo>
                  <a:lnTo>
                    <a:pt x="54140" y="55741"/>
                  </a:lnTo>
                  <a:lnTo>
                    <a:pt x="51346" y="57556"/>
                  </a:lnTo>
                  <a:lnTo>
                    <a:pt x="48571" y="59226"/>
                  </a:lnTo>
                  <a:lnTo>
                    <a:pt x="45222" y="60895"/>
                  </a:lnTo>
                  <a:lnTo>
                    <a:pt x="40929" y="62346"/>
                  </a:lnTo>
                  <a:lnTo>
                    <a:pt x="38375" y="62710"/>
                  </a:lnTo>
                  <a:lnTo>
                    <a:pt x="32158" y="62710"/>
                  </a:lnTo>
                  <a:lnTo>
                    <a:pt x="29216" y="62219"/>
                  </a:lnTo>
                  <a:lnTo>
                    <a:pt x="26589" y="61240"/>
                  </a:lnTo>
                  <a:lnTo>
                    <a:pt x="23962" y="60260"/>
                  </a:lnTo>
                  <a:lnTo>
                    <a:pt x="19927" y="56831"/>
                  </a:lnTo>
                  <a:lnTo>
                    <a:pt x="16708" y="52367"/>
                  </a:lnTo>
                  <a:lnTo>
                    <a:pt x="15709" y="49319"/>
                  </a:lnTo>
                  <a:lnTo>
                    <a:pt x="14710" y="46269"/>
                  </a:lnTo>
                  <a:lnTo>
                    <a:pt x="14211" y="42678"/>
                  </a:lnTo>
                  <a:lnTo>
                    <a:pt x="14211" y="34766"/>
                  </a:lnTo>
                  <a:lnTo>
                    <a:pt x="14673" y="31355"/>
                  </a:lnTo>
                  <a:lnTo>
                    <a:pt x="15598" y="28307"/>
                  </a:lnTo>
                  <a:lnTo>
                    <a:pt x="16523" y="25257"/>
                  </a:lnTo>
                  <a:lnTo>
                    <a:pt x="17893" y="22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7" name="object 61"/>
            <p:cNvSpPr/>
            <p:nvPr/>
          </p:nvSpPr>
          <p:spPr>
            <a:xfrm>
              <a:off x="5173209" y="5400437"/>
              <a:ext cx="7345" cy="14170"/>
            </a:xfrm>
            <a:custGeom>
              <a:avLst/>
              <a:gdLst/>
              <a:ahLst/>
              <a:cxnLst/>
              <a:rect l="l" t="t" r="r" b="b"/>
              <a:pathLst>
                <a:path w="7345" h="14170">
                  <a:moveTo>
                    <a:pt x="2813" y="234"/>
                  </a:moveTo>
                  <a:lnTo>
                    <a:pt x="0" y="234"/>
                  </a:lnTo>
                  <a:lnTo>
                    <a:pt x="36" y="14170"/>
                  </a:lnTo>
                  <a:lnTo>
                    <a:pt x="3589" y="14170"/>
                  </a:lnTo>
                  <a:lnTo>
                    <a:pt x="7345" y="0"/>
                  </a:lnTo>
                  <a:lnTo>
                    <a:pt x="2813" y="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8" name="object 62"/>
            <p:cNvSpPr/>
            <p:nvPr/>
          </p:nvSpPr>
          <p:spPr>
            <a:xfrm>
              <a:off x="5152929" y="5358865"/>
              <a:ext cx="49737" cy="55742"/>
            </a:xfrm>
            <a:custGeom>
              <a:avLst/>
              <a:gdLst/>
              <a:ahLst/>
              <a:cxnLst/>
              <a:rect l="l" t="t" r="r" b="b"/>
              <a:pathLst>
                <a:path w="49737" h="55742">
                  <a:moveTo>
                    <a:pt x="0" y="38759"/>
                  </a:moveTo>
                  <a:lnTo>
                    <a:pt x="0" y="41589"/>
                  </a:lnTo>
                  <a:lnTo>
                    <a:pt x="499" y="44056"/>
                  </a:lnTo>
                  <a:lnTo>
                    <a:pt x="2498" y="48266"/>
                  </a:lnTo>
                  <a:lnTo>
                    <a:pt x="5717" y="51442"/>
                  </a:lnTo>
                  <a:lnTo>
                    <a:pt x="9677" y="53928"/>
                  </a:lnTo>
                  <a:lnTo>
                    <a:pt x="14635" y="55379"/>
                  </a:lnTo>
                  <a:lnTo>
                    <a:pt x="17355" y="55742"/>
                  </a:lnTo>
                  <a:lnTo>
                    <a:pt x="20316" y="55742"/>
                  </a:lnTo>
                  <a:lnTo>
                    <a:pt x="20279" y="41807"/>
                  </a:lnTo>
                  <a:lnTo>
                    <a:pt x="18096" y="41516"/>
                  </a:lnTo>
                  <a:lnTo>
                    <a:pt x="14210" y="39556"/>
                  </a:lnTo>
                  <a:lnTo>
                    <a:pt x="15598" y="36490"/>
                  </a:lnTo>
                  <a:lnTo>
                    <a:pt x="18835" y="35438"/>
                  </a:lnTo>
                  <a:lnTo>
                    <a:pt x="22259" y="35057"/>
                  </a:lnTo>
                  <a:lnTo>
                    <a:pt x="26459" y="34838"/>
                  </a:lnTo>
                  <a:lnTo>
                    <a:pt x="35525" y="34838"/>
                  </a:lnTo>
                  <a:lnTo>
                    <a:pt x="35525" y="38976"/>
                  </a:lnTo>
                  <a:lnTo>
                    <a:pt x="31548" y="40627"/>
                  </a:lnTo>
                  <a:lnTo>
                    <a:pt x="27625" y="41572"/>
                  </a:lnTo>
                  <a:lnTo>
                    <a:pt x="23868" y="55742"/>
                  </a:lnTo>
                  <a:lnTo>
                    <a:pt x="27106" y="55252"/>
                  </a:lnTo>
                  <a:lnTo>
                    <a:pt x="30030" y="54273"/>
                  </a:lnTo>
                  <a:lnTo>
                    <a:pt x="32953" y="53293"/>
                  </a:lnTo>
                  <a:lnTo>
                    <a:pt x="35563" y="51605"/>
                  </a:lnTo>
                  <a:lnTo>
                    <a:pt x="37857" y="49209"/>
                  </a:lnTo>
                  <a:lnTo>
                    <a:pt x="37857" y="53564"/>
                  </a:lnTo>
                  <a:lnTo>
                    <a:pt x="38023" y="54490"/>
                  </a:lnTo>
                  <a:lnTo>
                    <a:pt x="40798" y="55670"/>
                  </a:lnTo>
                  <a:lnTo>
                    <a:pt x="46591" y="55670"/>
                  </a:lnTo>
                  <a:lnTo>
                    <a:pt x="49737" y="53674"/>
                  </a:lnTo>
                  <a:lnTo>
                    <a:pt x="49737" y="16404"/>
                  </a:lnTo>
                  <a:lnTo>
                    <a:pt x="49255" y="13427"/>
                  </a:lnTo>
                  <a:lnTo>
                    <a:pt x="48293" y="10887"/>
                  </a:lnTo>
                  <a:lnTo>
                    <a:pt x="45813" y="6278"/>
                  </a:lnTo>
                  <a:lnTo>
                    <a:pt x="41668" y="3084"/>
                  </a:lnTo>
                  <a:lnTo>
                    <a:pt x="39023" y="1904"/>
                  </a:lnTo>
                  <a:lnTo>
                    <a:pt x="35803" y="1144"/>
                  </a:lnTo>
                  <a:lnTo>
                    <a:pt x="32584" y="382"/>
                  </a:lnTo>
                  <a:lnTo>
                    <a:pt x="28717" y="0"/>
                  </a:lnTo>
                  <a:lnTo>
                    <a:pt x="21611" y="0"/>
                  </a:lnTo>
                  <a:lnTo>
                    <a:pt x="16708" y="382"/>
                  </a:lnTo>
                  <a:lnTo>
                    <a:pt x="12082" y="980"/>
                  </a:lnTo>
                  <a:lnTo>
                    <a:pt x="8012" y="1851"/>
                  </a:lnTo>
                  <a:lnTo>
                    <a:pt x="4718" y="2776"/>
                  </a:lnTo>
                  <a:lnTo>
                    <a:pt x="1554" y="4518"/>
                  </a:lnTo>
                  <a:lnTo>
                    <a:pt x="110" y="7639"/>
                  </a:lnTo>
                  <a:lnTo>
                    <a:pt x="0" y="10234"/>
                  </a:lnTo>
                  <a:lnTo>
                    <a:pt x="222" y="13228"/>
                  </a:lnTo>
                  <a:lnTo>
                    <a:pt x="999" y="16131"/>
                  </a:lnTo>
                  <a:lnTo>
                    <a:pt x="3848" y="17420"/>
                  </a:lnTo>
                  <a:lnTo>
                    <a:pt x="7086" y="16512"/>
                  </a:lnTo>
                  <a:lnTo>
                    <a:pt x="10269" y="15678"/>
                  </a:lnTo>
                  <a:lnTo>
                    <a:pt x="14006" y="14843"/>
                  </a:lnTo>
                  <a:lnTo>
                    <a:pt x="18521" y="14117"/>
                  </a:lnTo>
                  <a:lnTo>
                    <a:pt x="21093" y="13935"/>
                  </a:lnTo>
                  <a:lnTo>
                    <a:pt x="27939" y="14044"/>
                  </a:lnTo>
                  <a:lnTo>
                    <a:pt x="30900" y="14480"/>
                  </a:lnTo>
                  <a:lnTo>
                    <a:pt x="33953" y="15678"/>
                  </a:lnTo>
                  <a:lnTo>
                    <a:pt x="35525" y="18290"/>
                  </a:lnTo>
                  <a:lnTo>
                    <a:pt x="35525" y="20904"/>
                  </a:lnTo>
                  <a:lnTo>
                    <a:pt x="25126" y="20904"/>
                  </a:lnTo>
                  <a:lnTo>
                    <a:pt x="20778" y="21248"/>
                  </a:lnTo>
                  <a:lnTo>
                    <a:pt x="17042" y="21937"/>
                  </a:lnTo>
                  <a:lnTo>
                    <a:pt x="13303" y="22627"/>
                  </a:lnTo>
                  <a:lnTo>
                    <a:pt x="10158" y="23715"/>
                  </a:lnTo>
                  <a:lnTo>
                    <a:pt x="7604" y="25204"/>
                  </a:lnTo>
                  <a:lnTo>
                    <a:pt x="5050" y="26691"/>
                  </a:lnTo>
                  <a:lnTo>
                    <a:pt x="3145" y="28561"/>
                  </a:lnTo>
                  <a:lnTo>
                    <a:pt x="628" y="33060"/>
                  </a:lnTo>
                  <a:lnTo>
                    <a:pt x="0" y="35709"/>
                  </a:lnTo>
                  <a:lnTo>
                    <a:pt x="0" y="387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9" name="object 63"/>
            <p:cNvSpPr/>
            <p:nvPr/>
          </p:nvSpPr>
          <p:spPr>
            <a:xfrm>
              <a:off x="5216876" y="5358865"/>
              <a:ext cx="49737" cy="55742"/>
            </a:xfrm>
            <a:custGeom>
              <a:avLst/>
              <a:gdLst/>
              <a:ahLst/>
              <a:cxnLst/>
              <a:rect l="l" t="t" r="r" b="b"/>
              <a:pathLst>
                <a:path w="49737" h="55742">
                  <a:moveTo>
                    <a:pt x="110" y="54145"/>
                  </a:moveTo>
                  <a:lnTo>
                    <a:pt x="2774" y="55469"/>
                  </a:lnTo>
                  <a:lnTo>
                    <a:pt x="5698" y="55742"/>
                  </a:lnTo>
                  <a:lnTo>
                    <a:pt x="8511" y="55742"/>
                  </a:lnTo>
                  <a:lnTo>
                    <a:pt x="11435" y="55561"/>
                  </a:lnTo>
                  <a:lnTo>
                    <a:pt x="14210" y="53564"/>
                  </a:lnTo>
                  <a:lnTo>
                    <a:pt x="14210" y="21339"/>
                  </a:lnTo>
                  <a:lnTo>
                    <a:pt x="18430" y="17110"/>
                  </a:lnTo>
                  <a:lnTo>
                    <a:pt x="22425" y="14571"/>
                  </a:lnTo>
                  <a:lnTo>
                    <a:pt x="26311" y="13935"/>
                  </a:lnTo>
                  <a:lnTo>
                    <a:pt x="29235" y="14190"/>
                  </a:lnTo>
                  <a:lnTo>
                    <a:pt x="32565" y="15949"/>
                  </a:lnTo>
                  <a:lnTo>
                    <a:pt x="34601" y="19071"/>
                  </a:lnTo>
                  <a:lnTo>
                    <a:pt x="35341" y="21756"/>
                  </a:lnTo>
                  <a:lnTo>
                    <a:pt x="35525" y="25911"/>
                  </a:lnTo>
                  <a:lnTo>
                    <a:pt x="35637" y="54254"/>
                  </a:lnTo>
                  <a:lnTo>
                    <a:pt x="38209" y="55561"/>
                  </a:lnTo>
                  <a:lnTo>
                    <a:pt x="41225" y="55742"/>
                  </a:lnTo>
                  <a:lnTo>
                    <a:pt x="44037" y="55742"/>
                  </a:lnTo>
                  <a:lnTo>
                    <a:pt x="47053" y="55469"/>
                  </a:lnTo>
                  <a:lnTo>
                    <a:pt x="49737" y="53456"/>
                  </a:lnTo>
                  <a:lnTo>
                    <a:pt x="49737" y="18798"/>
                  </a:lnTo>
                  <a:lnTo>
                    <a:pt x="49403" y="15678"/>
                  </a:lnTo>
                  <a:lnTo>
                    <a:pt x="48737" y="13065"/>
                  </a:lnTo>
                  <a:lnTo>
                    <a:pt x="48070" y="10452"/>
                  </a:lnTo>
                  <a:lnTo>
                    <a:pt x="45462" y="6261"/>
                  </a:lnTo>
                  <a:lnTo>
                    <a:pt x="41946" y="2813"/>
                  </a:lnTo>
                  <a:lnTo>
                    <a:pt x="36987" y="562"/>
                  </a:lnTo>
                  <a:lnTo>
                    <a:pt x="33971" y="0"/>
                  </a:lnTo>
                  <a:lnTo>
                    <a:pt x="27162" y="0"/>
                  </a:lnTo>
                  <a:lnTo>
                    <a:pt x="24016" y="671"/>
                  </a:lnTo>
                  <a:lnTo>
                    <a:pt x="20982" y="2015"/>
                  </a:lnTo>
                  <a:lnTo>
                    <a:pt x="17947" y="3357"/>
                  </a:lnTo>
                  <a:lnTo>
                    <a:pt x="14987" y="5407"/>
                  </a:lnTo>
                  <a:lnTo>
                    <a:pt x="12100" y="8166"/>
                  </a:lnTo>
                  <a:lnTo>
                    <a:pt x="12100" y="2287"/>
                  </a:lnTo>
                  <a:lnTo>
                    <a:pt x="11638" y="1017"/>
                  </a:lnTo>
                  <a:lnTo>
                    <a:pt x="9047" y="163"/>
                  </a:lnTo>
                  <a:lnTo>
                    <a:pt x="6106" y="0"/>
                  </a:lnTo>
                  <a:lnTo>
                    <a:pt x="3163" y="163"/>
                  </a:lnTo>
                  <a:lnTo>
                    <a:pt x="0" y="2287"/>
                  </a:lnTo>
                  <a:lnTo>
                    <a:pt x="110" y="541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0" name="object 64"/>
            <p:cNvSpPr/>
            <p:nvPr/>
          </p:nvSpPr>
          <p:spPr>
            <a:xfrm>
              <a:off x="5287929" y="5358865"/>
              <a:ext cx="49735" cy="55742"/>
            </a:xfrm>
            <a:custGeom>
              <a:avLst/>
              <a:gdLst/>
              <a:ahLst/>
              <a:cxnLst/>
              <a:rect l="l" t="t" r="r" b="b"/>
              <a:pathLst>
                <a:path w="49735" h="55742">
                  <a:moveTo>
                    <a:pt x="0" y="38759"/>
                  </a:moveTo>
                  <a:lnTo>
                    <a:pt x="0" y="41589"/>
                  </a:lnTo>
                  <a:lnTo>
                    <a:pt x="499" y="44056"/>
                  </a:lnTo>
                  <a:lnTo>
                    <a:pt x="2498" y="48266"/>
                  </a:lnTo>
                  <a:lnTo>
                    <a:pt x="5717" y="51442"/>
                  </a:lnTo>
                  <a:lnTo>
                    <a:pt x="9677" y="53928"/>
                  </a:lnTo>
                  <a:lnTo>
                    <a:pt x="14635" y="55379"/>
                  </a:lnTo>
                  <a:lnTo>
                    <a:pt x="17355" y="55742"/>
                  </a:lnTo>
                  <a:lnTo>
                    <a:pt x="20316" y="55742"/>
                  </a:lnTo>
                  <a:lnTo>
                    <a:pt x="20279" y="41807"/>
                  </a:lnTo>
                  <a:lnTo>
                    <a:pt x="18096" y="41516"/>
                  </a:lnTo>
                  <a:lnTo>
                    <a:pt x="14210" y="39556"/>
                  </a:lnTo>
                  <a:lnTo>
                    <a:pt x="15598" y="36490"/>
                  </a:lnTo>
                  <a:lnTo>
                    <a:pt x="18835" y="35438"/>
                  </a:lnTo>
                  <a:lnTo>
                    <a:pt x="22259" y="35057"/>
                  </a:lnTo>
                  <a:lnTo>
                    <a:pt x="26459" y="34838"/>
                  </a:lnTo>
                  <a:lnTo>
                    <a:pt x="35525" y="34838"/>
                  </a:lnTo>
                  <a:lnTo>
                    <a:pt x="35525" y="38976"/>
                  </a:lnTo>
                  <a:lnTo>
                    <a:pt x="31548" y="40627"/>
                  </a:lnTo>
                  <a:lnTo>
                    <a:pt x="27625" y="41572"/>
                  </a:lnTo>
                  <a:lnTo>
                    <a:pt x="23869" y="55742"/>
                  </a:lnTo>
                  <a:lnTo>
                    <a:pt x="27106" y="55252"/>
                  </a:lnTo>
                  <a:lnTo>
                    <a:pt x="30030" y="54273"/>
                  </a:lnTo>
                  <a:lnTo>
                    <a:pt x="32953" y="53293"/>
                  </a:lnTo>
                  <a:lnTo>
                    <a:pt x="35562" y="51605"/>
                  </a:lnTo>
                  <a:lnTo>
                    <a:pt x="37857" y="49209"/>
                  </a:lnTo>
                  <a:lnTo>
                    <a:pt x="37857" y="53564"/>
                  </a:lnTo>
                  <a:lnTo>
                    <a:pt x="38023" y="54490"/>
                  </a:lnTo>
                  <a:lnTo>
                    <a:pt x="40798" y="55670"/>
                  </a:lnTo>
                  <a:lnTo>
                    <a:pt x="46591" y="55670"/>
                  </a:lnTo>
                  <a:lnTo>
                    <a:pt x="49735" y="53674"/>
                  </a:lnTo>
                  <a:lnTo>
                    <a:pt x="49735" y="16404"/>
                  </a:lnTo>
                  <a:lnTo>
                    <a:pt x="49255" y="13427"/>
                  </a:lnTo>
                  <a:lnTo>
                    <a:pt x="48293" y="10887"/>
                  </a:lnTo>
                  <a:lnTo>
                    <a:pt x="45813" y="6278"/>
                  </a:lnTo>
                  <a:lnTo>
                    <a:pt x="41668" y="3084"/>
                  </a:lnTo>
                  <a:lnTo>
                    <a:pt x="39023" y="1904"/>
                  </a:lnTo>
                  <a:lnTo>
                    <a:pt x="35803" y="1144"/>
                  </a:lnTo>
                  <a:lnTo>
                    <a:pt x="32583" y="382"/>
                  </a:lnTo>
                  <a:lnTo>
                    <a:pt x="28717" y="0"/>
                  </a:lnTo>
                  <a:lnTo>
                    <a:pt x="21611" y="0"/>
                  </a:lnTo>
                  <a:lnTo>
                    <a:pt x="16708" y="382"/>
                  </a:lnTo>
                  <a:lnTo>
                    <a:pt x="12082" y="980"/>
                  </a:lnTo>
                  <a:lnTo>
                    <a:pt x="8011" y="1851"/>
                  </a:lnTo>
                  <a:lnTo>
                    <a:pt x="4718" y="2776"/>
                  </a:lnTo>
                  <a:lnTo>
                    <a:pt x="1554" y="4518"/>
                  </a:lnTo>
                  <a:lnTo>
                    <a:pt x="110" y="7639"/>
                  </a:lnTo>
                  <a:lnTo>
                    <a:pt x="0" y="10234"/>
                  </a:lnTo>
                  <a:lnTo>
                    <a:pt x="220" y="13228"/>
                  </a:lnTo>
                  <a:lnTo>
                    <a:pt x="998" y="16131"/>
                  </a:lnTo>
                  <a:lnTo>
                    <a:pt x="3848" y="17420"/>
                  </a:lnTo>
                  <a:lnTo>
                    <a:pt x="7086" y="16512"/>
                  </a:lnTo>
                  <a:lnTo>
                    <a:pt x="10269" y="15678"/>
                  </a:lnTo>
                  <a:lnTo>
                    <a:pt x="14006" y="14843"/>
                  </a:lnTo>
                  <a:lnTo>
                    <a:pt x="18521" y="14117"/>
                  </a:lnTo>
                  <a:lnTo>
                    <a:pt x="21093" y="13935"/>
                  </a:lnTo>
                  <a:lnTo>
                    <a:pt x="27939" y="14044"/>
                  </a:lnTo>
                  <a:lnTo>
                    <a:pt x="30900" y="14480"/>
                  </a:lnTo>
                  <a:lnTo>
                    <a:pt x="33952" y="15678"/>
                  </a:lnTo>
                  <a:lnTo>
                    <a:pt x="35525" y="18290"/>
                  </a:lnTo>
                  <a:lnTo>
                    <a:pt x="35525" y="20904"/>
                  </a:lnTo>
                  <a:lnTo>
                    <a:pt x="25126" y="20904"/>
                  </a:lnTo>
                  <a:lnTo>
                    <a:pt x="20778" y="21248"/>
                  </a:lnTo>
                  <a:lnTo>
                    <a:pt x="17040" y="21937"/>
                  </a:lnTo>
                  <a:lnTo>
                    <a:pt x="13303" y="22627"/>
                  </a:lnTo>
                  <a:lnTo>
                    <a:pt x="10157" y="23715"/>
                  </a:lnTo>
                  <a:lnTo>
                    <a:pt x="7604" y="25204"/>
                  </a:lnTo>
                  <a:lnTo>
                    <a:pt x="5050" y="26691"/>
                  </a:lnTo>
                  <a:lnTo>
                    <a:pt x="3145" y="28561"/>
                  </a:lnTo>
                  <a:lnTo>
                    <a:pt x="628" y="33060"/>
                  </a:lnTo>
                  <a:lnTo>
                    <a:pt x="0" y="35709"/>
                  </a:lnTo>
                  <a:lnTo>
                    <a:pt x="0" y="387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1" name="object 54"/>
            <p:cNvSpPr/>
            <p:nvPr/>
          </p:nvSpPr>
          <p:spPr>
            <a:xfrm>
              <a:off x="6531345" y="5337962"/>
              <a:ext cx="284209" cy="90580"/>
            </a:xfrm>
            <a:custGeom>
              <a:avLst/>
              <a:gdLst/>
              <a:ahLst/>
              <a:cxnLst/>
              <a:rect l="l" t="t" r="r" b="b"/>
              <a:pathLst>
                <a:path w="284209" h="90580">
                  <a:moveTo>
                    <a:pt x="54954" y="16657"/>
                  </a:moveTo>
                  <a:lnTo>
                    <a:pt x="55250" y="15858"/>
                  </a:lnTo>
                  <a:lnTo>
                    <a:pt x="56249" y="13119"/>
                  </a:lnTo>
                  <a:lnTo>
                    <a:pt x="56730" y="9908"/>
                  </a:lnTo>
                  <a:lnTo>
                    <a:pt x="56841" y="6751"/>
                  </a:lnTo>
                  <a:lnTo>
                    <a:pt x="56619" y="3211"/>
                  </a:lnTo>
                  <a:lnTo>
                    <a:pt x="55656" y="671"/>
                  </a:lnTo>
                  <a:lnTo>
                    <a:pt x="52734" y="0"/>
                  </a:lnTo>
                  <a:lnTo>
                    <a:pt x="2774" y="0"/>
                  </a:lnTo>
                  <a:lnTo>
                    <a:pt x="998" y="1035"/>
                  </a:lnTo>
                  <a:lnTo>
                    <a:pt x="220" y="3756"/>
                  </a:lnTo>
                  <a:lnTo>
                    <a:pt x="0" y="6859"/>
                  </a:lnTo>
                  <a:lnTo>
                    <a:pt x="259" y="11122"/>
                  </a:lnTo>
                  <a:lnTo>
                    <a:pt x="3107" y="13935"/>
                  </a:lnTo>
                  <a:lnTo>
                    <a:pt x="42631" y="13935"/>
                  </a:lnTo>
                  <a:lnTo>
                    <a:pt x="7104" y="73052"/>
                  </a:lnTo>
                  <a:lnTo>
                    <a:pt x="8418" y="76065"/>
                  </a:lnTo>
                  <a:lnTo>
                    <a:pt x="11046" y="76428"/>
                  </a:lnTo>
                  <a:lnTo>
                    <a:pt x="14654" y="76645"/>
                  </a:lnTo>
                  <a:lnTo>
                    <a:pt x="22147" y="76536"/>
                  </a:lnTo>
                  <a:lnTo>
                    <a:pt x="25312" y="76210"/>
                  </a:lnTo>
                  <a:lnTo>
                    <a:pt x="28420" y="74249"/>
                  </a:lnTo>
                  <a:lnTo>
                    <a:pt x="54954" y="16657"/>
                  </a:lnTo>
                  <a:close/>
                </a:path>
                <a:path w="284209" h="90580">
                  <a:moveTo>
                    <a:pt x="73477" y="55813"/>
                  </a:moveTo>
                  <a:lnTo>
                    <a:pt x="69904" y="55741"/>
                  </a:lnTo>
                  <a:lnTo>
                    <a:pt x="67054" y="56104"/>
                  </a:lnTo>
                  <a:lnTo>
                    <a:pt x="64391" y="58736"/>
                  </a:lnTo>
                  <a:lnTo>
                    <a:pt x="63947" y="62056"/>
                  </a:lnTo>
                  <a:lnTo>
                    <a:pt x="63947" y="71528"/>
                  </a:lnTo>
                  <a:lnTo>
                    <a:pt x="56841" y="88077"/>
                  </a:lnTo>
                  <a:lnTo>
                    <a:pt x="58451" y="90417"/>
                  </a:lnTo>
                  <a:lnTo>
                    <a:pt x="61060" y="90580"/>
                  </a:lnTo>
                  <a:lnTo>
                    <a:pt x="63966" y="90308"/>
                  </a:lnTo>
                  <a:lnTo>
                    <a:pt x="66832" y="88403"/>
                  </a:lnTo>
                  <a:lnTo>
                    <a:pt x="74049" y="76862"/>
                  </a:lnTo>
                  <a:lnTo>
                    <a:pt x="75511" y="74576"/>
                  </a:lnTo>
                  <a:lnTo>
                    <a:pt x="76880" y="71274"/>
                  </a:lnTo>
                  <a:lnTo>
                    <a:pt x="77787" y="67718"/>
                  </a:lnTo>
                  <a:lnTo>
                    <a:pt x="78083" y="65105"/>
                  </a:lnTo>
                  <a:lnTo>
                    <a:pt x="78157" y="62056"/>
                  </a:lnTo>
                  <a:lnTo>
                    <a:pt x="78027" y="59570"/>
                  </a:lnTo>
                  <a:lnTo>
                    <a:pt x="76492" y="56831"/>
                  </a:lnTo>
                  <a:lnTo>
                    <a:pt x="73477" y="55813"/>
                  </a:lnTo>
                  <a:close/>
                </a:path>
                <a:path w="284209" h="90580">
                  <a:moveTo>
                    <a:pt x="104912" y="76645"/>
                  </a:moveTo>
                  <a:lnTo>
                    <a:pt x="153650" y="76645"/>
                  </a:lnTo>
                  <a:lnTo>
                    <a:pt x="155426" y="75611"/>
                  </a:lnTo>
                  <a:lnTo>
                    <a:pt x="156147" y="72889"/>
                  </a:lnTo>
                  <a:lnTo>
                    <a:pt x="156315" y="69677"/>
                  </a:lnTo>
                  <a:lnTo>
                    <a:pt x="156241" y="67373"/>
                  </a:lnTo>
                  <a:lnTo>
                    <a:pt x="155426" y="64288"/>
                  </a:lnTo>
                  <a:lnTo>
                    <a:pt x="152873" y="62710"/>
                  </a:lnTo>
                  <a:lnTo>
                    <a:pt x="113684" y="62710"/>
                  </a:lnTo>
                  <a:lnTo>
                    <a:pt x="126451" y="54217"/>
                  </a:lnTo>
                  <a:lnTo>
                    <a:pt x="132888" y="49936"/>
                  </a:lnTo>
                  <a:lnTo>
                    <a:pt x="138070" y="46179"/>
                  </a:lnTo>
                  <a:lnTo>
                    <a:pt x="141993" y="42950"/>
                  </a:lnTo>
                  <a:lnTo>
                    <a:pt x="145916" y="39719"/>
                  </a:lnTo>
                  <a:lnTo>
                    <a:pt x="148950" y="36780"/>
                  </a:lnTo>
                  <a:lnTo>
                    <a:pt x="151096" y="34131"/>
                  </a:lnTo>
                  <a:lnTo>
                    <a:pt x="153243" y="31482"/>
                  </a:lnTo>
                  <a:lnTo>
                    <a:pt x="154649" y="29014"/>
                  </a:lnTo>
                  <a:lnTo>
                    <a:pt x="155981" y="24442"/>
                  </a:lnTo>
                  <a:lnTo>
                    <a:pt x="156315" y="19705"/>
                  </a:lnTo>
                  <a:lnTo>
                    <a:pt x="156315" y="16948"/>
                  </a:lnTo>
                  <a:lnTo>
                    <a:pt x="155722" y="14353"/>
                  </a:lnTo>
                  <a:lnTo>
                    <a:pt x="154538" y="11921"/>
                  </a:lnTo>
                  <a:lnTo>
                    <a:pt x="151578" y="7386"/>
                  </a:lnTo>
                  <a:lnTo>
                    <a:pt x="146841" y="3829"/>
                  </a:lnTo>
                  <a:lnTo>
                    <a:pt x="143844" y="2449"/>
                  </a:lnTo>
                  <a:lnTo>
                    <a:pt x="140216" y="1469"/>
                  </a:lnTo>
                  <a:lnTo>
                    <a:pt x="136591" y="490"/>
                  </a:lnTo>
                  <a:lnTo>
                    <a:pt x="132370" y="0"/>
                  </a:lnTo>
                  <a:lnTo>
                    <a:pt x="124452" y="0"/>
                  </a:lnTo>
                  <a:lnTo>
                    <a:pt x="121492" y="290"/>
                  </a:lnTo>
                  <a:lnTo>
                    <a:pt x="118678" y="871"/>
                  </a:lnTo>
                  <a:lnTo>
                    <a:pt x="115867" y="1451"/>
                  </a:lnTo>
                  <a:lnTo>
                    <a:pt x="113294" y="2160"/>
                  </a:lnTo>
                  <a:lnTo>
                    <a:pt x="110963" y="2994"/>
                  </a:lnTo>
                  <a:lnTo>
                    <a:pt x="106652" y="4700"/>
                  </a:lnTo>
                  <a:lnTo>
                    <a:pt x="103395" y="6515"/>
                  </a:lnTo>
                  <a:lnTo>
                    <a:pt x="100064" y="9580"/>
                  </a:lnTo>
                  <a:lnTo>
                    <a:pt x="99509" y="12212"/>
                  </a:lnTo>
                  <a:lnTo>
                    <a:pt x="99472" y="15133"/>
                  </a:lnTo>
                  <a:lnTo>
                    <a:pt x="99843" y="18145"/>
                  </a:lnTo>
                  <a:lnTo>
                    <a:pt x="101601" y="20794"/>
                  </a:lnTo>
                  <a:lnTo>
                    <a:pt x="104376" y="20540"/>
                  </a:lnTo>
                  <a:lnTo>
                    <a:pt x="107114" y="19089"/>
                  </a:lnTo>
                  <a:lnTo>
                    <a:pt x="110907" y="17419"/>
                  </a:lnTo>
                  <a:lnTo>
                    <a:pt x="115366" y="15750"/>
                  </a:lnTo>
                  <a:lnTo>
                    <a:pt x="118068" y="15024"/>
                  </a:lnTo>
                  <a:lnTo>
                    <a:pt x="120770" y="14298"/>
                  </a:lnTo>
                  <a:lnTo>
                    <a:pt x="123860" y="13935"/>
                  </a:lnTo>
                  <a:lnTo>
                    <a:pt x="127339" y="13935"/>
                  </a:lnTo>
                  <a:lnTo>
                    <a:pt x="132019" y="14171"/>
                  </a:lnTo>
                  <a:lnTo>
                    <a:pt x="135647" y="15115"/>
                  </a:lnTo>
                  <a:lnTo>
                    <a:pt x="138385" y="16603"/>
                  </a:lnTo>
                  <a:lnTo>
                    <a:pt x="141160" y="19542"/>
                  </a:lnTo>
                  <a:lnTo>
                    <a:pt x="142104" y="23080"/>
                  </a:lnTo>
                  <a:lnTo>
                    <a:pt x="141864" y="25911"/>
                  </a:lnTo>
                  <a:lnTo>
                    <a:pt x="140901" y="28959"/>
                  </a:lnTo>
                  <a:lnTo>
                    <a:pt x="138718" y="32443"/>
                  </a:lnTo>
                  <a:lnTo>
                    <a:pt x="135609" y="36272"/>
                  </a:lnTo>
                  <a:lnTo>
                    <a:pt x="130947" y="40700"/>
                  </a:lnTo>
                  <a:lnTo>
                    <a:pt x="127894" y="43149"/>
                  </a:lnTo>
                  <a:lnTo>
                    <a:pt x="124119" y="45835"/>
                  </a:lnTo>
                  <a:lnTo>
                    <a:pt x="105135" y="58463"/>
                  </a:lnTo>
                  <a:lnTo>
                    <a:pt x="102415" y="60914"/>
                  </a:lnTo>
                  <a:lnTo>
                    <a:pt x="100249" y="64052"/>
                  </a:lnTo>
                  <a:lnTo>
                    <a:pt x="99565" y="66992"/>
                  </a:lnTo>
                  <a:lnTo>
                    <a:pt x="99472" y="69569"/>
                  </a:lnTo>
                  <a:lnTo>
                    <a:pt x="99750" y="73270"/>
                  </a:lnTo>
                  <a:lnTo>
                    <a:pt x="101711" y="76191"/>
                  </a:lnTo>
                  <a:lnTo>
                    <a:pt x="104912" y="76645"/>
                  </a:lnTo>
                  <a:close/>
                </a:path>
                <a:path w="284209" h="90580">
                  <a:moveTo>
                    <a:pt x="204829" y="52095"/>
                  </a:moveTo>
                  <a:lnTo>
                    <a:pt x="203813" y="55432"/>
                  </a:lnTo>
                  <a:lnTo>
                    <a:pt x="202406" y="58119"/>
                  </a:lnTo>
                  <a:lnTo>
                    <a:pt x="199372" y="60967"/>
                  </a:lnTo>
                  <a:lnTo>
                    <a:pt x="196670" y="62056"/>
                  </a:lnTo>
                  <a:lnTo>
                    <a:pt x="193544" y="62710"/>
                  </a:lnTo>
                  <a:lnTo>
                    <a:pt x="189176" y="62710"/>
                  </a:lnTo>
                  <a:lnTo>
                    <a:pt x="185290" y="61567"/>
                  </a:lnTo>
                  <a:lnTo>
                    <a:pt x="182053" y="59480"/>
                  </a:lnTo>
                  <a:lnTo>
                    <a:pt x="185586" y="76645"/>
                  </a:lnTo>
                  <a:lnTo>
                    <a:pt x="196466" y="76645"/>
                  </a:lnTo>
                  <a:lnTo>
                    <a:pt x="201018" y="75756"/>
                  </a:lnTo>
                  <a:lnTo>
                    <a:pt x="204718" y="73978"/>
                  </a:lnTo>
                  <a:lnTo>
                    <a:pt x="208419" y="72199"/>
                  </a:lnTo>
                  <a:lnTo>
                    <a:pt x="211416" y="69623"/>
                  </a:lnTo>
                  <a:lnTo>
                    <a:pt x="213711" y="66248"/>
                  </a:lnTo>
                  <a:lnTo>
                    <a:pt x="216005" y="62872"/>
                  </a:lnTo>
                  <a:lnTo>
                    <a:pt x="217671" y="58808"/>
                  </a:lnTo>
                  <a:lnTo>
                    <a:pt x="218706" y="54055"/>
                  </a:lnTo>
                  <a:lnTo>
                    <a:pt x="219743" y="49300"/>
                  </a:lnTo>
                  <a:lnTo>
                    <a:pt x="220262" y="43948"/>
                  </a:lnTo>
                  <a:lnTo>
                    <a:pt x="220262" y="32044"/>
                  </a:lnTo>
                  <a:lnTo>
                    <a:pt x="219854" y="26728"/>
                  </a:lnTo>
                  <a:lnTo>
                    <a:pt x="219040" y="22047"/>
                  </a:lnTo>
                  <a:lnTo>
                    <a:pt x="218226" y="17365"/>
                  </a:lnTo>
                  <a:lnTo>
                    <a:pt x="216764" y="13392"/>
                  </a:lnTo>
                  <a:lnTo>
                    <a:pt x="214655" y="10125"/>
                  </a:lnTo>
                  <a:lnTo>
                    <a:pt x="212545" y="6859"/>
                  </a:lnTo>
                  <a:lnTo>
                    <a:pt x="209715" y="4354"/>
                  </a:lnTo>
                  <a:lnTo>
                    <a:pt x="206162" y="2613"/>
                  </a:lnTo>
                  <a:lnTo>
                    <a:pt x="202609" y="871"/>
                  </a:lnTo>
                  <a:lnTo>
                    <a:pt x="198095" y="0"/>
                  </a:lnTo>
                  <a:lnTo>
                    <a:pt x="187289" y="0"/>
                  </a:lnTo>
                  <a:lnTo>
                    <a:pt x="182775" y="888"/>
                  </a:lnTo>
                  <a:lnTo>
                    <a:pt x="179073" y="2668"/>
                  </a:lnTo>
                  <a:lnTo>
                    <a:pt x="175373" y="4446"/>
                  </a:lnTo>
                  <a:lnTo>
                    <a:pt x="172356" y="7023"/>
                  </a:lnTo>
                  <a:lnTo>
                    <a:pt x="170026" y="10397"/>
                  </a:lnTo>
                  <a:lnTo>
                    <a:pt x="167694" y="13773"/>
                  </a:lnTo>
                  <a:lnTo>
                    <a:pt x="166010" y="17854"/>
                  </a:lnTo>
                  <a:lnTo>
                    <a:pt x="164974" y="22645"/>
                  </a:lnTo>
                  <a:lnTo>
                    <a:pt x="163937" y="27435"/>
                  </a:lnTo>
                  <a:lnTo>
                    <a:pt x="163419" y="32769"/>
                  </a:lnTo>
                  <a:lnTo>
                    <a:pt x="163419" y="44601"/>
                  </a:lnTo>
                  <a:lnTo>
                    <a:pt x="163845" y="49918"/>
                  </a:lnTo>
                  <a:lnTo>
                    <a:pt x="164696" y="54598"/>
                  </a:lnTo>
                  <a:lnTo>
                    <a:pt x="165548" y="59281"/>
                  </a:lnTo>
                  <a:lnTo>
                    <a:pt x="167010" y="63253"/>
                  </a:lnTo>
                  <a:lnTo>
                    <a:pt x="169082" y="66520"/>
                  </a:lnTo>
                  <a:lnTo>
                    <a:pt x="171154" y="69786"/>
                  </a:lnTo>
                  <a:lnTo>
                    <a:pt x="173967" y="72290"/>
                  </a:lnTo>
                  <a:lnTo>
                    <a:pt x="177519" y="74032"/>
                  </a:lnTo>
                  <a:lnTo>
                    <a:pt x="177890" y="46777"/>
                  </a:lnTo>
                  <a:lnTo>
                    <a:pt x="177631" y="42750"/>
                  </a:lnTo>
                  <a:lnTo>
                    <a:pt x="177631" y="33968"/>
                  </a:lnTo>
                  <a:lnTo>
                    <a:pt x="177852" y="30502"/>
                  </a:lnTo>
                  <a:lnTo>
                    <a:pt x="178296" y="27490"/>
                  </a:lnTo>
                  <a:lnTo>
                    <a:pt x="178741" y="24477"/>
                  </a:lnTo>
                  <a:lnTo>
                    <a:pt x="179499" y="21974"/>
                  </a:lnTo>
                  <a:lnTo>
                    <a:pt x="181645" y="17981"/>
                  </a:lnTo>
                  <a:lnTo>
                    <a:pt x="184957" y="15460"/>
                  </a:lnTo>
                  <a:lnTo>
                    <a:pt x="189139" y="13935"/>
                  </a:lnTo>
                  <a:lnTo>
                    <a:pt x="191951" y="13935"/>
                  </a:lnTo>
                  <a:lnTo>
                    <a:pt x="195060" y="14098"/>
                  </a:lnTo>
                  <a:lnTo>
                    <a:pt x="197725" y="14752"/>
                  </a:lnTo>
                  <a:lnTo>
                    <a:pt x="201074" y="16821"/>
                  </a:lnTo>
                  <a:lnTo>
                    <a:pt x="203460" y="20377"/>
                  </a:lnTo>
                  <a:lnTo>
                    <a:pt x="204608" y="23733"/>
                  </a:lnTo>
                  <a:lnTo>
                    <a:pt x="205496" y="27689"/>
                  </a:lnTo>
                  <a:lnTo>
                    <a:pt x="205940" y="32625"/>
                  </a:lnTo>
                  <a:lnTo>
                    <a:pt x="205959" y="43893"/>
                  </a:lnTo>
                  <a:lnTo>
                    <a:pt x="205588" y="48320"/>
                  </a:lnTo>
                  <a:lnTo>
                    <a:pt x="204829" y="52095"/>
                  </a:lnTo>
                  <a:close/>
                </a:path>
                <a:path w="284209" h="90580">
                  <a:moveTo>
                    <a:pt x="181072" y="75774"/>
                  </a:moveTo>
                  <a:lnTo>
                    <a:pt x="185586" y="76645"/>
                  </a:lnTo>
                  <a:lnTo>
                    <a:pt x="182053" y="59480"/>
                  </a:lnTo>
                  <a:lnTo>
                    <a:pt x="179758" y="55706"/>
                  </a:lnTo>
                  <a:lnTo>
                    <a:pt x="178926" y="53166"/>
                  </a:lnTo>
                  <a:lnTo>
                    <a:pt x="178408" y="49971"/>
                  </a:lnTo>
                  <a:lnTo>
                    <a:pt x="177890" y="46777"/>
                  </a:lnTo>
                  <a:lnTo>
                    <a:pt x="177519" y="74032"/>
                  </a:lnTo>
                  <a:lnTo>
                    <a:pt x="181072" y="75774"/>
                  </a:lnTo>
                  <a:close/>
                </a:path>
                <a:path w="284209" h="90580">
                  <a:moveTo>
                    <a:pt x="282322" y="16657"/>
                  </a:moveTo>
                  <a:lnTo>
                    <a:pt x="282616" y="15858"/>
                  </a:lnTo>
                  <a:lnTo>
                    <a:pt x="283617" y="13119"/>
                  </a:lnTo>
                  <a:lnTo>
                    <a:pt x="284099" y="9908"/>
                  </a:lnTo>
                  <a:lnTo>
                    <a:pt x="284209" y="6751"/>
                  </a:lnTo>
                  <a:lnTo>
                    <a:pt x="283987" y="3211"/>
                  </a:lnTo>
                  <a:lnTo>
                    <a:pt x="283024" y="671"/>
                  </a:lnTo>
                  <a:lnTo>
                    <a:pt x="280102" y="0"/>
                  </a:lnTo>
                  <a:lnTo>
                    <a:pt x="230141" y="0"/>
                  </a:lnTo>
                  <a:lnTo>
                    <a:pt x="228366" y="1035"/>
                  </a:lnTo>
                  <a:lnTo>
                    <a:pt x="227589" y="3756"/>
                  </a:lnTo>
                  <a:lnTo>
                    <a:pt x="227366" y="6859"/>
                  </a:lnTo>
                  <a:lnTo>
                    <a:pt x="227627" y="11122"/>
                  </a:lnTo>
                  <a:lnTo>
                    <a:pt x="230475" y="13935"/>
                  </a:lnTo>
                  <a:lnTo>
                    <a:pt x="269998" y="13935"/>
                  </a:lnTo>
                  <a:lnTo>
                    <a:pt x="234472" y="73052"/>
                  </a:lnTo>
                  <a:lnTo>
                    <a:pt x="235785" y="76065"/>
                  </a:lnTo>
                  <a:lnTo>
                    <a:pt x="238413" y="76428"/>
                  </a:lnTo>
                  <a:lnTo>
                    <a:pt x="242022" y="76645"/>
                  </a:lnTo>
                  <a:lnTo>
                    <a:pt x="249515" y="76536"/>
                  </a:lnTo>
                  <a:lnTo>
                    <a:pt x="252679" y="76210"/>
                  </a:lnTo>
                  <a:lnTo>
                    <a:pt x="255788" y="74249"/>
                  </a:lnTo>
                  <a:lnTo>
                    <a:pt x="282322" y="166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2" name="object 53"/>
            <p:cNvSpPr/>
            <p:nvPr/>
          </p:nvSpPr>
          <p:spPr>
            <a:xfrm>
              <a:off x="4627142" y="5505188"/>
              <a:ext cx="234472" cy="76644"/>
            </a:xfrm>
            <a:custGeom>
              <a:avLst/>
              <a:gdLst/>
              <a:ahLst/>
              <a:cxnLst/>
              <a:rect l="l" t="t" r="r" b="b"/>
              <a:pathLst>
                <a:path w="234472" h="76644">
                  <a:moveTo>
                    <a:pt x="72439" y="75392"/>
                  </a:moveTo>
                  <a:lnTo>
                    <a:pt x="75881" y="76226"/>
                  </a:lnTo>
                  <a:lnTo>
                    <a:pt x="79860" y="76644"/>
                  </a:lnTo>
                  <a:lnTo>
                    <a:pt x="89185" y="76644"/>
                  </a:lnTo>
                  <a:lnTo>
                    <a:pt x="93404" y="76172"/>
                  </a:lnTo>
                  <a:lnTo>
                    <a:pt x="97030" y="75229"/>
                  </a:lnTo>
                  <a:lnTo>
                    <a:pt x="100657" y="74286"/>
                  </a:lnTo>
                  <a:lnTo>
                    <a:pt x="103710" y="72906"/>
                  </a:lnTo>
                  <a:lnTo>
                    <a:pt x="106189" y="71092"/>
                  </a:lnTo>
                  <a:lnTo>
                    <a:pt x="110538" y="67063"/>
                  </a:lnTo>
                  <a:lnTo>
                    <a:pt x="111796" y="64451"/>
                  </a:lnTo>
                  <a:lnTo>
                    <a:pt x="113054" y="61837"/>
                  </a:lnTo>
                  <a:lnTo>
                    <a:pt x="113684" y="58861"/>
                  </a:lnTo>
                  <a:lnTo>
                    <a:pt x="113684" y="55523"/>
                  </a:lnTo>
                  <a:lnTo>
                    <a:pt x="113351" y="51459"/>
                  </a:lnTo>
                  <a:lnTo>
                    <a:pt x="112019" y="47829"/>
                  </a:lnTo>
                  <a:lnTo>
                    <a:pt x="109743" y="44582"/>
                  </a:lnTo>
                  <a:lnTo>
                    <a:pt x="106874" y="41551"/>
                  </a:lnTo>
                  <a:lnTo>
                    <a:pt x="103173" y="38793"/>
                  </a:lnTo>
                  <a:lnTo>
                    <a:pt x="98696" y="36253"/>
                  </a:lnTo>
                  <a:lnTo>
                    <a:pt x="103173" y="33949"/>
                  </a:lnTo>
                  <a:lnTo>
                    <a:pt x="106874" y="31263"/>
                  </a:lnTo>
                  <a:lnTo>
                    <a:pt x="109687" y="28305"/>
                  </a:lnTo>
                  <a:lnTo>
                    <a:pt x="111926" y="25166"/>
                  </a:lnTo>
                  <a:lnTo>
                    <a:pt x="113332" y="21755"/>
                  </a:lnTo>
                  <a:lnTo>
                    <a:pt x="113684" y="18181"/>
                  </a:lnTo>
                  <a:lnTo>
                    <a:pt x="113684" y="15495"/>
                  </a:lnTo>
                  <a:lnTo>
                    <a:pt x="112073" y="10778"/>
                  </a:lnTo>
                  <a:lnTo>
                    <a:pt x="109372" y="6605"/>
                  </a:lnTo>
                  <a:lnTo>
                    <a:pt x="105006" y="3411"/>
                  </a:lnTo>
                  <a:lnTo>
                    <a:pt x="102193" y="2176"/>
                  </a:lnTo>
                  <a:lnTo>
                    <a:pt x="98751" y="1305"/>
                  </a:lnTo>
                  <a:lnTo>
                    <a:pt x="95976" y="15840"/>
                  </a:lnTo>
                  <a:lnTo>
                    <a:pt x="98640" y="18126"/>
                  </a:lnTo>
                  <a:lnTo>
                    <a:pt x="99472" y="21229"/>
                  </a:lnTo>
                  <a:lnTo>
                    <a:pt x="98362" y="24966"/>
                  </a:lnTo>
                  <a:lnTo>
                    <a:pt x="98585" y="51494"/>
                  </a:lnTo>
                  <a:lnTo>
                    <a:pt x="99472" y="54870"/>
                  </a:lnTo>
                  <a:lnTo>
                    <a:pt x="98308" y="59170"/>
                  </a:lnTo>
                  <a:lnTo>
                    <a:pt x="93644" y="62001"/>
                  </a:lnTo>
                  <a:lnTo>
                    <a:pt x="90148" y="62708"/>
                  </a:lnTo>
                  <a:lnTo>
                    <a:pt x="80674" y="62708"/>
                  </a:lnTo>
                  <a:lnTo>
                    <a:pt x="77066" y="62019"/>
                  </a:lnTo>
                  <a:lnTo>
                    <a:pt x="74660" y="60639"/>
                  </a:lnTo>
                  <a:lnTo>
                    <a:pt x="71052" y="57302"/>
                  </a:lnTo>
                  <a:lnTo>
                    <a:pt x="68997" y="74557"/>
                  </a:lnTo>
                  <a:lnTo>
                    <a:pt x="72439" y="75392"/>
                  </a:lnTo>
                  <a:close/>
                </a:path>
                <a:path w="234472" h="76644">
                  <a:moveTo>
                    <a:pt x="276" y="73922"/>
                  </a:moveTo>
                  <a:lnTo>
                    <a:pt x="2109" y="76644"/>
                  </a:lnTo>
                  <a:lnTo>
                    <a:pt x="40521" y="76644"/>
                  </a:lnTo>
                  <a:lnTo>
                    <a:pt x="41835" y="75718"/>
                  </a:lnTo>
                  <a:lnTo>
                    <a:pt x="42464" y="73051"/>
                  </a:lnTo>
                  <a:lnTo>
                    <a:pt x="42631" y="69785"/>
                  </a:lnTo>
                  <a:lnTo>
                    <a:pt x="42631" y="68479"/>
                  </a:lnTo>
                  <a:lnTo>
                    <a:pt x="42353" y="65557"/>
                  </a:lnTo>
                  <a:lnTo>
                    <a:pt x="40411" y="62708"/>
                  </a:lnTo>
                  <a:lnTo>
                    <a:pt x="28421" y="62708"/>
                  </a:lnTo>
                  <a:lnTo>
                    <a:pt x="28421" y="1741"/>
                  </a:lnTo>
                  <a:lnTo>
                    <a:pt x="28050" y="670"/>
                  </a:lnTo>
                  <a:lnTo>
                    <a:pt x="25478" y="107"/>
                  </a:lnTo>
                  <a:lnTo>
                    <a:pt x="18891" y="90"/>
                  </a:lnTo>
                  <a:lnTo>
                    <a:pt x="16209" y="762"/>
                  </a:lnTo>
                  <a:lnTo>
                    <a:pt x="1887" y="10778"/>
                  </a:lnTo>
                  <a:lnTo>
                    <a:pt x="92" y="13572"/>
                  </a:lnTo>
                  <a:lnTo>
                    <a:pt x="55" y="18888"/>
                  </a:lnTo>
                  <a:lnTo>
                    <a:pt x="980" y="21701"/>
                  </a:lnTo>
                  <a:lnTo>
                    <a:pt x="3774" y="20902"/>
                  </a:lnTo>
                  <a:lnTo>
                    <a:pt x="14210" y="13935"/>
                  </a:lnTo>
                  <a:lnTo>
                    <a:pt x="14210" y="62708"/>
                  </a:lnTo>
                  <a:lnTo>
                    <a:pt x="1424" y="62835"/>
                  </a:lnTo>
                  <a:lnTo>
                    <a:pt x="185" y="65557"/>
                  </a:lnTo>
                  <a:lnTo>
                    <a:pt x="0" y="68479"/>
                  </a:lnTo>
                  <a:lnTo>
                    <a:pt x="0" y="71092"/>
                  </a:lnTo>
                  <a:lnTo>
                    <a:pt x="276" y="73922"/>
                  </a:lnTo>
                  <a:close/>
                </a:path>
                <a:path w="234472" h="76644">
                  <a:moveTo>
                    <a:pt x="68997" y="74557"/>
                  </a:moveTo>
                  <a:lnTo>
                    <a:pt x="71052" y="57302"/>
                  </a:lnTo>
                  <a:lnTo>
                    <a:pt x="71329" y="52511"/>
                  </a:lnTo>
                  <a:lnTo>
                    <a:pt x="73272" y="49499"/>
                  </a:lnTo>
                  <a:lnTo>
                    <a:pt x="76880" y="46723"/>
                  </a:lnTo>
                  <a:lnTo>
                    <a:pt x="80211" y="45054"/>
                  </a:lnTo>
                  <a:lnTo>
                    <a:pt x="84374" y="43439"/>
                  </a:lnTo>
                  <a:lnTo>
                    <a:pt x="89112" y="45162"/>
                  </a:lnTo>
                  <a:lnTo>
                    <a:pt x="92960" y="46832"/>
                  </a:lnTo>
                  <a:lnTo>
                    <a:pt x="95810" y="48610"/>
                  </a:lnTo>
                  <a:lnTo>
                    <a:pt x="98585" y="51494"/>
                  </a:lnTo>
                  <a:lnTo>
                    <a:pt x="98362" y="24966"/>
                  </a:lnTo>
                  <a:lnTo>
                    <a:pt x="93922" y="28160"/>
                  </a:lnTo>
                  <a:lnTo>
                    <a:pt x="90740" y="29649"/>
                  </a:lnTo>
                  <a:lnTo>
                    <a:pt x="86594" y="31027"/>
                  </a:lnTo>
                  <a:lnTo>
                    <a:pt x="83856" y="30156"/>
                  </a:lnTo>
                  <a:lnTo>
                    <a:pt x="81506" y="29358"/>
                  </a:lnTo>
                  <a:lnTo>
                    <a:pt x="77584" y="27906"/>
                  </a:lnTo>
                  <a:lnTo>
                    <a:pt x="74715" y="26346"/>
                  </a:lnTo>
                  <a:lnTo>
                    <a:pt x="71940" y="23842"/>
                  </a:lnTo>
                  <a:lnTo>
                    <a:pt x="71052" y="21012"/>
                  </a:lnTo>
                  <a:lnTo>
                    <a:pt x="72218" y="17019"/>
                  </a:lnTo>
                  <a:lnTo>
                    <a:pt x="76880" y="14551"/>
                  </a:lnTo>
                  <a:lnTo>
                    <a:pt x="80415" y="13935"/>
                  </a:lnTo>
                  <a:lnTo>
                    <a:pt x="85152" y="13935"/>
                  </a:lnTo>
                  <a:lnTo>
                    <a:pt x="89703" y="14098"/>
                  </a:lnTo>
                  <a:lnTo>
                    <a:pt x="93256" y="14752"/>
                  </a:lnTo>
                  <a:lnTo>
                    <a:pt x="95976" y="15840"/>
                  </a:lnTo>
                  <a:lnTo>
                    <a:pt x="98751" y="1305"/>
                  </a:lnTo>
                  <a:lnTo>
                    <a:pt x="95309" y="435"/>
                  </a:lnTo>
                  <a:lnTo>
                    <a:pt x="91146" y="0"/>
                  </a:lnTo>
                  <a:lnTo>
                    <a:pt x="81451" y="0"/>
                  </a:lnTo>
                  <a:lnTo>
                    <a:pt x="77195" y="471"/>
                  </a:lnTo>
                  <a:lnTo>
                    <a:pt x="73494" y="1414"/>
                  </a:lnTo>
                  <a:lnTo>
                    <a:pt x="69794" y="2358"/>
                  </a:lnTo>
                  <a:lnTo>
                    <a:pt x="66704" y="3718"/>
                  </a:lnTo>
                  <a:lnTo>
                    <a:pt x="64225" y="5497"/>
                  </a:lnTo>
                  <a:lnTo>
                    <a:pt x="59894" y="9380"/>
                  </a:lnTo>
                  <a:lnTo>
                    <a:pt x="57452" y="14244"/>
                  </a:lnTo>
                  <a:lnTo>
                    <a:pt x="56841" y="16946"/>
                  </a:lnTo>
                  <a:lnTo>
                    <a:pt x="56841" y="19923"/>
                  </a:lnTo>
                  <a:lnTo>
                    <a:pt x="57175" y="23860"/>
                  </a:lnTo>
                  <a:lnTo>
                    <a:pt x="58507" y="27416"/>
                  </a:lnTo>
                  <a:lnTo>
                    <a:pt x="60783" y="30483"/>
                  </a:lnTo>
                  <a:lnTo>
                    <a:pt x="63651" y="33277"/>
                  </a:lnTo>
                  <a:lnTo>
                    <a:pt x="67351" y="35745"/>
                  </a:lnTo>
                  <a:lnTo>
                    <a:pt x="71718" y="37995"/>
                  </a:lnTo>
                  <a:lnTo>
                    <a:pt x="67129" y="40553"/>
                  </a:lnTo>
                  <a:lnTo>
                    <a:pt x="63428" y="43384"/>
                  </a:lnTo>
                  <a:lnTo>
                    <a:pt x="60617" y="46432"/>
                  </a:lnTo>
                  <a:lnTo>
                    <a:pt x="58414" y="49698"/>
                  </a:lnTo>
                  <a:lnTo>
                    <a:pt x="57156" y="53400"/>
                  </a:lnTo>
                  <a:lnTo>
                    <a:pt x="56841" y="57482"/>
                  </a:lnTo>
                  <a:lnTo>
                    <a:pt x="56841" y="60604"/>
                  </a:lnTo>
                  <a:lnTo>
                    <a:pt x="57415" y="63343"/>
                  </a:lnTo>
                  <a:lnTo>
                    <a:pt x="58562" y="65703"/>
                  </a:lnTo>
                  <a:lnTo>
                    <a:pt x="61448" y="70058"/>
                  </a:lnTo>
                  <a:lnTo>
                    <a:pt x="66112" y="73323"/>
                  </a:lnTo>
                  <a:lnTo>
                    <a:pt x="68997" y="74557"/>
                  </a:lnTo>
                  <a:close/>
                </a:path>
                <a:path w="234472" h="76644">
                  <a:moveTo>
                    <a:pt x="120973" y="58318"/>
                  </a:moveTo>
                  <a:lnTo>
                    <a:pt x="120788" y="60895"/>
                  </a:lnTo>
                  <a:lnTo>
                    <a:pt x="120807" y="64088"/>
                  </a:lnTo>
                  <a:lnTo>
                    <a:pt x="121066" y="66846"/>
                  </a:lnTo>
                  <a:lnTo>
                    <a:pt x="122509" y="69513"/>
                  </a:lnTo>
                  <a:lnTo>
                    <a:pt x="125359" y="71854"/>
                  </a:lnTo>
                  <a:lnTo>
                    <a:pt x="128394" y="73596"/>
                  </a:lnTo>
                  <a:lnTo>
                    <a:pt x="131946" y="75192"/>
                  </a:lnTo>
                  <a:lnTo>
                    <a:pt x="136165" y="76353"/>
                  </a:lnTo>
                  <a:lnTo>
                    <a:pt x="140773" y="76644"/>
                  </a:lnTo>
                  <a:lnTo>
                    <a:pt x="145213" y="76644"/>
                  </a:lnTo>
                  <a:lnTo>
                    <a:pt x="149265" y="76046"/>
                  </a:lnTo>
                  <a:lnTo>
                    <a:pt x="152929" y="74848"/>
                  </a:lnTo>
                  <a:lnTo>
                    <a:pt x="156592" y="73651"/>
                  </a:lnTo>
                  <a:lnTo>
                    <a:pt x="159720" y="71944"/>
                  </a:lnTo>
                  <a:lnTo>
                    <a:pt x="162309" y="69731"/>
                  </a:lnTo>
                  <a:lnTo>
                    <a:pt x="164900" y="67517"/>
                  </a:lnTo>
                  <a:lnTo>
                    <a:pt x="166917" y="64777"/>
                  </a:lnTo>
                  <a:lnTo>
                    <a:pt x="168361" y="61511"/>
                  </a:lnTo>
                  <a:lnTo>
                    <a:pt x="169804" y="58244"/>
                  </a:lnTo>
                  <a:lnTo>
                    <a:pt x="170525" y="54507"/>
                  </a:lnTo>
                  <a:lnTo>
                    <a:pt x="170525" y="46668"/>
                  </a:lnTo>
                  <a:lnTo>
                    <a:pt x="169933" y="43456"/>
                  </a:lnTo>
                  <a:lnTo>
                    <a:pt x="168748" y="40662"/>
                  </a:lnTo>
                  <a:lnTo>
                    <a:pt x="167565" y="37868"/>
                  </a:lnTo>
                  <a:lnTo>
                    <a:pt x="165844" y="35528"/>
                  </a:lnTo>
                  <a:lnTo>
                    <a:pt x="161329" y="31753"/>
                  </a:lnTo>
                  <a:lnTo>
                    <a:pt x="158535" y="30319"/>
                  </a:lnTo>
                  <a:lnTo>
                    <a:pt x="155205" y="29340"/>
                  </a:lnTo>
                  <a:lnTo>
                    <a:pt x="151874" y="28360"/>
                  </a:lnTo>
                  <a:lnTo>
                    <a:pt x="148026" y="27870"/>
                  </a:lnTo>
                  <a:lnTo>
                    <a:pt x="137811" y="27961"/>
                  </a:lnTo>
                  <a:lnTo>
                    <a:pt x="134999" y="28196"/>
                  </a:lnTo>
                  <a:lnTo>
                    <a:pt x="134999" y="13935"/>
                  </a:lnTo>
                  <a:lnTo>
                    <a:pt x="161089" y="13935"/>
                  </a:lnTo>
                  <a:lnTo>
                    <a:pt x="162810" y="12247"/>
                  </a:lnTo>
                  <a:lnTo>
                    <a:pt x="163421" y="9325"/>
                  </a:lnTo>
                  <a:lnTo>
                    <a:pt x="163421" y="5624"/>
                  </a:lnTo>
                  <a:lnTo>
                    <a:pt x="163142" y="2830"/>
                  </a:lnTo>
                  <a:lnTo>
                    <a:pt x="160977" y="0"/>
                  </a:lnTo>
                  <a:lnTo>
                    <a:pt x="124674" y="0"/>
                  </a:lnTo>
                  <a:lnTo>
                    <a:pt x="121103" y="1723"/>
                  </a:lnTo>
                  <a:lnTo>
                    <a:pt x="120788" y="4572"/>
                  </a:lnTo>
                  <a:lnTo>
                    <a:pt x="120788" y="40027"/>
                  </a:lnTo>
                  <a:lnTo>
                    <a:pt x="123120" y="42567"/>
                  </a:lnTo>
                  <a:lnTo>
                    <a:pt x="126376" y="42567"/>
                  </a:lnTo>
                  <a:lnTo>
                    <a:pt x="130614" y="42186"/>
                  </a:lnTo>
                  <a:lnTo>
                    <a:pt x="135221" y="41805"/>
                  </a:lnTo>
                  <a:lnTo>
                    <a:pt x="141216" y="41805"/>
                  </a:lnTo>
                  <a:lnTo>
                    <a:pt x="144047" y="42024"/>
                  </a:lnTo>
                  <a:lnTo>
                    <a:pt x="148710" y="42894"/>
                  </a:lnTo>
                  <a:lnTo>
                    <a:pt x="152040" y="44418"/>
                  </a:lnTo>
                  <a:lnTo>
                    <a:pt x="155260" y="47630"/>
                  </a:lnTo>
                  <a:lnTo>
                    <a:pt x="156315" y="50333"/>
                  </a:lnTo>
                  <a:lnTo>
                    <a:pt x="156315" y="53817"/>
                  </a:lnTo>
                  <a:lnTo>
                    <a:pt x="155205" y="56775"/>
                  </a:lnTo>
                  <a:lnTo>
                    <a:pt x="152040" y="60151"/>
                  </a:lnTo>
                  <a:lnTo>
                    <a:pt x="148987" y="61711"/>
                  </a:lnTo>
                  <a:lnTo>
                    <a:pt x="144990" y="62509"/>
                  </a:lnTo>
                  <a:lnTo>
                    <a:pt x="140439" y="62708"/>
                  </a:lnTo>
                  <a:lnTo>
                    <a:pt x="137627" y="62708"/>
                  </a:lnTo>
                  <a:lnTo>
                    <a:pt x="133223" y="61620"/>
                  </a:lnTo>
                  <a:lnTo>
                    <a:pt x="129522" y="60096"/>
                  </a:lnTo>
                  <a:lnTo>
                    <a:pt x="125581" y="57556"/>
                  </a:lnTo>
                  <a:lnTo>
                    <a:pt x="122528" y="55741"/>
                  </a:lnTo>
                  <a:lnTo>
                    <a:pt x="120973" y="58318"/>
                  </a:lnTo>
                  <a:close/>
                </a:path>
                <a:path w="234472" h="76644">
                  <a:moveTo>
                    <a:pt x="192119" y="73922"/>
                  </a:moveTo>
                  <a:lnTo>
                    <a:pt x="193950" y="76644"/>
                  </a:lnTo>
                  <a:lnTo>
                    <a:pt x="232363" y="76644"/>
                  </a:lnTo>
                  <a:lnTo>
                    <a:pt x="233677" y="75718"/>
                  </a:lnTo>
                  <a:lnTo>
                    <a:pt x="234306" y="73051"/>
                  </a:lnTo>
                  <a:lnTo>
                    <a:pt x="234472" y="69785"/>
                  </a:lnTo>
                  <a:lnTo>
                    <a:pt x="234472" y="68479"/>
                  </a:lnTo>
                  <a:lnTo>
                    <a:pt x="234195" y="65557"/>
                  </a:lnTo>
                  <a:lnTo>
                    <a:pt x="232252" y="62708"/>
                  </a:lnTo>
                  <a:lnTo>
                    <a:pt x="220262" y="62708"/>
                  </a:lnTo>
                  <a:lnTo>
                    <a:pt x="220262" y="1741"/>
                  </a:lnTo>
                  <a:lnTo>
                    <a:pt x="219891" y="670"/>
                  </a:lnTo>
                  <a:lnTo>
                    <a:pt x="217319" y="107"/>
                  </a:lnTo>
                  <a:lnTo>
                    <a:pt x="210733" y="90"/>
                  </a:lnTo>
                  <a:lnTo>
                    <a:pt x="208050" y="762"/>
                  </a:lnTo>
                  <a:lnTo>
                    <a:pt x="193728" y="10778"/>
                  </a:lnTo>
                  <a:lnTo>
                    <a:pt x="191933" y="13572"/>
                  </a:lnTo>
                  <a:lnTo>
                    <a:pt x="191897" y="18888"/>
                  </a:lnTo>
                  <a:lnTo>
                    <a:pt x="192821" y="21701"/>
                  </a:lnTo>
                  <a:lnTo>
                    <a:pt x="195616" y="20902"/>
                  </a:lnTo>
                  <a:lnTo>
                    <a:pt x="206052" y="13935"/>
                  </a:lnTo>
                  <a:lnTo>
                    <a:pt x="206052" y="62708"/>
                  </a:lnTo>
                  <a:lnTo>
                    <a:pt x="193266" y="62835"/>
                  </a:lnTo>
                  <a:lnTo>
                    <a:pt x="192026" y="65557"/>
                  </a:lnTo>
                  <a:lnTo>
                    <a:pt x="191841" y="68479"/>
                  </a:lnTo>
                  <a:lnTo>
                    <a:pt x="191841" y="71092"/>
                  </a:lnTo>
                  <a:lnTo>
                    <a:pt x="192119" y="73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3" name="object 42"/>
            <p:cNvSpPr/>
            <p:nvPr/>
          </p:nvSpPr>
          <p:spPr>
            <a:xfrm>
              <a:off x="5330560" y="5505188"/>
              <a:ext cx="21315" cy="13935"/>
            </a:xfrm>
            <a:custGeom>
              <a:avLst/>
              <a:gdLst/>
              <a:ahLst/>
              <a:cxnLst/>
              <a:rect l="l" t="t" r="r" b="b"/>
              <a:pathLst>
                <a:path w="21315" h="13935">
                  <a:moveTo>
                    <a:pt x="21315" y="6858"/>
                  </a:moveTo>
                  <a:lnTo>
                    <a:pt x="21315" y="4317"/>
                  </a:lnTo>
                  <a:lnTo>
                    <a:pt x="20575" y="2539"/>
                  </a:lnTo>
                  <a:lnTo>
                    <a:pt x="17614" y="508"/>
                  </a:lnTo>
                  <a:lnTo>
                    <a:pt x="14838" y="0"/>
                  </a:lnTo>
                  <a:lnTo>
                    <a:pt x="6550" y="0"/>
                  </a:lnTo>
                  <a:lnTo>
                    <a:pt x="3699" y="525"/>
                  </a:lnTo>
                  <a:lnTo>
                    <a:pt x="2219" y="1578"/>
                  </a:lnTo>
                  <a:lnTo>
                    <a:pt x="0" y="4462"/>
                  </a:lnTo>
                  <a:lnTo>
                    <a:pt x="0" y="9688"/>
                  </a:lnTo>
                  <a:lnTo>
                    <a:pt x="721" y="11485"/>
                  </a:lnTo>
                  <a:lnTo>
                    <a:pt x="3608" y="13445"/>
                  </a:lnTo>
                  <a:lnTo>
                    <a:pt x="6402" y="13935"/>
                  </a:lnTo>
                  <a:lnTo>
                    <a:pt x="14691" y="13935"/>
                  </a:lnTo>
                  <a:lnTo>
                    <a:pt x="17522" y="13427"/>
                  </a:lnTo>
                  <a:lnTo>
                    <a:pt x="19039" y="12410"/>
                  </a:lnTo>
                  <a:lnTo>
                    <a:pt x="21315" y="9544"/>
                  </a:lnTo>
                  <a:lnTo>
                    <a:pt x="21315" y="6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4" name="object 43"/>
            <p:cNvSpPr/>
            <p:nvPr/>
          </p:nvSpPr>
          <p:spPr>
            <a:xfrm>
              <a:off x="5358980" y="5526091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111" y="54145"/>
                  </a:moveTo>
                  <a:lnTo>
                    <a:pt x="2776" y="55469"/>
                  </a:lnTo>
                  <a:lnTo>
                    <a:pt x="5699" y="55741"/>
                  </a:lnTo>
                  <a:lnTo>
                    <a:pt x="8511" y="55741"/>
                  </a:lnTo>
                  <a:lnTo>
                    <a:pt x="11436" y="55559"/>
                  </a:lnTo>
                  <a:lnTo>
                    <a:pt x="14211" y="53564"/>
                  </a:lnTo>
                  <a:lnTo>
                    <a:pt x="14211" y="21338"/>
                  </a:lnTo>
                  <a:lnTo>
                    <a:pt x="18430" y="17110"/>
                  </a:lnTo>
                  <a:lnTo>
                    <a:pt x="22425" y="14570"/>
                  </a:lnTo>
                  <a:lnTo>
                    <a:pt x="26311" y="13935"/>
                  </a:lnTo>
                  <a:lnTo>
                    <a:pt x="29235" y="14189"/>
                  </a:lnTo>
                  <a:lnTo>
                    <a:pt x="32565" y="15949"/>
                  </a:lnTo>
                  <a:lnTo>
                    <a:pt x="34601" y="19070"/>
                  </a:lnTo>
                  <a:lnTo>
                    <a:pt x="35341" y="21756"/>
                  </a:lnTo>
                  <a:lnTo>
                    <a:pt x="35526" y="25910"/>
                  </a:lnTo>
                  <a:lnTo>
                    <a:pt x="35637" y="54253"/>
                  </a:lnTo>
                  <a:lnTo>
                    <a:pt x="38209" y="55559"/>
                  </a:lnTo>
                  <a:lnTo>
                    <a:pt x="41225" y="55741"/>
                  </a:lnTo>
                  <a:lnTo>
                    <a:pt x="44038" y="55741"/>
                  </a:lnTo>
                  <a:lnTo>
                    <a:pt x="47054" y="55469"/>
                  </a:lnTo>
                  <a:lnTo>
                    <a:pt x="49737" y="53455"/>
                  </a:lnTo>
                  <a:lnTo>
                    <a:pt x="49737" y="18798"/>
                  </a:lnTo>
                  <a:lnTo>
                    <a:pt x="49404" y="15676"/>
                  </a:lnTo>
                  <a:lnTo>
                    <a:pt x="48738" y="13064"/>
                  </a:lnTo>
                  <a:lnTo>
                    <a:pt x="48072" y="10450"/>
                  </a:lnTo>
                  <a:lnTo>
                    <a:pt x="45463" y="6259"/>
                  </a:lnTo>
                  <a:lnTo>
                    <a:pt x="41946" y="2811"/>
                  </a:lnTo>
                  <a:lnTo>
                    <a:pt x="36988" y="562"/>
                  </a:lnTo>
                  <a:lnTo>
                    <a:pt x="33972" y="0"/>
                  </a:lnTo>
                  <a:lnTo>
                    <a:pt x="27162" y="0"/>
                  </a:lnTo>
                  <a:lnTo>
                    <a:pt x="24018" y="671"/>
                  </a:lnTo>
                  <a:lnTo>
                    <a:pt x="20982" y="2014"/>
                  </a:lnTo>
                  <a:lnTo>
                    <a:pt x="17948" y="3356"/>
                  </a:lnTo>
                  <a:lnTo>
                    <a:pt x="14988" y="5407"/>
                  </a:lnTo>
                  <a:lnTo>
                    <a:pt x="12101" y="8164"/>
                  </a:lnTo>
                  <a:lnTo>
                    <a:pt x="12101" y="2286"/>
                  </a:lnTo>
                  <a:lnTo>
                    <a:pt x="11639" y="1016"/>
                  </a:lnTo>
                  <a:lnTo>
                    <a:pt x="9048" y="163"/>
                  </a:lnTo>
                  <a:lnTo>
                    <a:pt x="6106" y="0"/>
                  </a:lnTo>
                  <a:lnTo>
                    <a:pt x="3164" y="163"/>
                  </a:lnTo>
                  <a:lnTo>
                    <a:pt x="0" y="2286"/>
                  </a:lnTo>
                  <a:lnTo>
                    <a:pt x="111" y="541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5" name="object 44"/>
            <p:cNvSpPr/>
            <p:nvPr/>
          </p:nvSpPr>
          <p:spPr>
            <a:xfrm>
              <a:off x="5152929" y="5526091"/>
              <a:ext cx="35433" cy="55741"/>
            </a:xfrm>
            <a:custGeom>
              <a:avLst/>
              <a:gdLst/>
              <a:ahLst/>
              <a:cxnLst/>
              <a:rect l="l" t="t" r="r" b="b"/>
              <a:pathLst>
                <a:path w="35433" h="55741">
                  <a:moveTo>
                    <a:pt x="12100" y="2286"/>
                  </a:moveTo>
                  <a:lnTo>
                    <a:pt x="11638" y="1016"/>
                  </a:lnTo>
                  <a:lnTo>
                    <a:pt x="9047" y="163"/>
                  </a:lnTo>
                  <a:lnTo>
                    <a:pt x="6106" y="0"/>
                  </a:lnTo>
                  <a:lnTo>
                    <a:pt x="3163" y="163"/>
                  </a:lnTo>
                  <a:lnTo>
                    <a:pt x="0" y="2286"/>
                  </a:lnTo>
                  <a:lnTo>
                    <a:pt x="110" y="54145"/>
                  </a:lnTo>
                  <a:lnTo>
                    <a:pt x="2774" y="55469"/>
                  </a:lnTo>
                  <a:lnTo>
                    <a:pt x="5698" y="55741"/>
                  </a:lnTo>
                  <a:lnTo>
                    <a:pt x="8511" y="55741"/>
                  </a:lnTo>
                  <a:lnTo>
                    <a:pt x="11435" y="55469"/>
                  </a:lnTo>
                  <a:lnTo>
                    <a:pt x="14210" y="53455"/>
                  </a:lnTo>
                  <a:lnTo>
                    <a:pt x="14210" y="21555"/>
                  </a:lnTo>
                  <a:lnTo>
                    <a:pt x="17707" y="17964"/>
                  </a:lnTo>
                  <a:lnTo>
                    <a:pt x="20816" y="15676"/>
                  </a:lnTo>
                  <a:lnTo>
                    <a:pt x="23702" y="14371"/>
                  </a:lnTo>
                  <a:lnTo>
                    <a:pt x="26534" y="13935"/>
                  </a:lnTo>
                  <a:lnTo>
                    <a:pt x="29309" y="14298"/>
                  </a:lnTo>
                  <a:lnTo>
                    <a:pt x="31973" y="15024"/>
                  </a:lnTo>
                  <a:lnTo>
                    <a:pt x="34841" y="14424"/>
                  </a:lnTo>
                  <a:lnTo>
                    <a:pt x="35415" y="11703"/>
                  </a:lnTo>
                  <a:lnTo>
                    <a:pt x="35433" y="4100"/>
                  </a:lnTo>
                  <a:lnTo>
                    <a:pt x="33823" y="998"/>
                  </a:lnTo>
                  <a:lnTo>
                    <a:pt x="30770" y="271"/>
                  </a:lnTo>
                  <a:lnTo>
                    <a:pt x="28162" y="0"/>
                  </a:lnTo>
                  <a:lnTo>
                    <a:pt x="25146" y="126"/>
                  </a:lnTo>
                  <a:lnTo>
                    <a:pt x="21482" y="1088"/>
                  </a:lnTo>
                  <a:lnTo>
                    <a:pt x="17763" y="3266"/>
                  </a:lnTo>
                  <a:lnTo>
                    <a:pt x="15099" y="5443"/>
                  </a:lnTo>
                  <a:lnTo>
                    <a:pt x="12100" y="8600"/>
                  </a:lnTo>
                  <a:lnTo>
                    <a:pt x="12100" y="2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6" name="object 45"/>
            <p:cNvSpPr/>
            <p:nvPr/>
          </p:nvSpPr>
          <p:spPr>
            <a:xfrm>
              <a:off x="5081877" y="5505188"/>
              <a:ext cx="56842" cy="76644"/>
            </a:xfrm>
            <a:custGeom>
              <a:avLst/>
              <a:gdLst/>
              <a:ahLst/>
              <a:cxnLst/>
              <a:rect l="l" t="t" r="r" b="b"/>
              <a:pathLst>
                <a:path w="56842" h="76644">
                  <a:moveTo>
                    <a:pt x="0" y="4898"/>
                  </a:moveTo>
                  <a:lnTo>
                    <a:pt x="0" y="71744"/>
                  </a:lnTo>
                  <a:lnTo>
                    <a:pt x="1388" y="75501"/>
                  </a:lnTo>
                  <a:lnTo>
                    <a:pt x="4773" y="76644"/>
                  </a:lnTo>
                  <a:lnTo>
                    <a:pt x="28754" y="76644"/>
                  </a:lnTo>
                  <a:lnTo>
                    <a:pt x="31603" y="76445"/>
                  </a:lnTo>
                  <a:lnTo>
                    <a:pt x="34193" y="76046"/>
                  </a:lnTo>
                  <a:lnTo>
                    <a:pt x="36784" y="75646"/>
                  </a:lnTo>
                  <a:lnTo>
                    <a:pt x="41465" y="74194"/>
                  </a:lnTo>
                  <a:lnTo>
                    <a:pt x="45796" y="72289"/>
                  </a:lnTo>
                  <a:lnTo>
                    <a:pt x="49570" y="69677"/>
                  </a:lnTo>
                  <a:lnTo>
                    <a:pt x="52511" y="66301"/>
                  </a:lnTo>
                  <a:lnTo>
                    <a:pt x="54899" y="62400"/>
                  </a:lnTo>
                  <a:lnTo>
                    <a:pt x="56454" y="57683"/>
                  </a:lnTo>
                  <a:lnTo>
                    <a:pt x="56842" y="55051"/>
                  </a:lnTo>
                  <a:lnTo>
                    <a:pt x="56842" y="49317"/>
                  </a:lnTo>
                  <a:lnTo>
                    <a:pt x="56398" y="46795"/>
                  </a:lnTo>
                  <a:lnTo>
                    <a:pt x="54621" y="42368"/>
                  </a:lnTo>
                  <a:lnTo>
                    <a:pt x="51790" y="38757"/>
                  </a:lnTo>
                  <a:lnTo>
                    <a:pt x="48367" y="35727"/>
                  </a:lnTo>
                  <a:lnTo>
                    <a:pt x="44222" y="33623"/>
                  </a:lnTo>
                  <a:lnTo>
                    <a:pt x="41040" y="31863"/>
                  </a:lnTo>
                  <a:lnTo>
                    <a:pt x="40873" y="46723"/>
                  </a:lnTo>
                  <a:lnTo>
                    <a:pt x="42279" y="49409"/>
                  </a:lnTo>
                  <a:lnTo>
                    <a:pt x="42631" y="52584"/>
                  </a:lnTo>
                  <a:lnTo>
                    <a:pt x="42631" y="54253"/>
                  </a:lnTo>
                  <a:lnTo>
                    <a:pt x="41521" y="56993"/>
                  </a:lnTo>
                  <a:lnTo>
                    <a:pt x="38524" y="60151"/>
                  </a:lnTo>
                  <a:lnTo>
                    <a:pt x="35747" y="61620"/>
                  </a:lnTo>
                  <a:lnTo>
                    <a:pt x="32195" y="62491"/>
                  </a:lnTo>
                  <a:lnTo>
                    <a:pt x="27533" y="62708"/>
                  </a:lnTo>
                  <a:lnTo>
                    <a:pt x="14211" y="62708"/>
                  </a:lnTo>
                  <a:lnTo>
                    <a:pt x="14211" y="41805"/>
                  </a:lnTo>
                  <a:lnTo>
                    <a:pt x="28494" y="41805"/>
                  </a:lnTo>
                  <a:lnTo>
                    <a:pt x="27792" y="27688"/>
                  </a:lnTo>
                  <a:lnTo>
                    <a:pt x="23425" y="27870"/>
                  </a:lnTo>
                  <a:lnTo>
                    <a:pt x="14211" y="27870"/>
                  </a:lnTo>
                  <a:lnTo>
                    <a:pt x="14211" y="13935"/>
                  </a:lnTo>
                  <a:lnTo>
                    <a:pt x="23314" y="0"/>
                  </a:lnTo>
                  <a:lnTo>
                    <a:pt x="3219" y="0"/>
                  </a:lnTo>
                  <a:lnTo>
                    <a:pt x="425" y="1904"/>
                  </a:lnTo>
                  <a:lnTo>
                    <a:pt x="0" y="48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7" name="object 46"/>
            <p:cNvSpPr/>
            <p:nvPr/>
          </p:nvSpPr>
          <p:spPr>
            <a:xfrm>
              <a:off x="5096088" y="5505188"/>
              <a:ext cx="35525" cy="46723"/>
            </a:xfrm>
            <a:custGeom>
              <a:avLst/>
              <a:gdLst/>
              <a:ahLst/>
              <a:cxnLst/>
              <a:rect l="l" t="t" r="r" b="b"/>
              <a:pathLst>
                <a:path w="35525" h="46723">
                  <a:moveTo>
                    <a:pt x="17040" y="42059"/>
                  </a:moveTo>
                  <a:lnTo>
                    <a:pt x="19150" y="42567"/>
                  </a:lnTo>
                  <a:lnTo>
                    <a:pt x="22980" y="43783"/>
                  </a:lnTo>
                  <a:lnTo>
                    <a:pt x="26662" y="46723"/>
                  </a:lnTo>
                  <a:lnTo>
                    <a:pt x="26828" y="31863"/>
                  </a:lnTo>
                  <a:lnTo>
                    <a:pt x="29585" y="30156"/>
                  </a:lnTo>
                  <a:lnTo>
                    <a:pt x="32861" y="26890"/>
                  </a:lnTo>
                  <a:lnTo>
                    <a:pt x="34415" y="24278"/>
                  </a:lnTo>
                  <a:lnTo>
                    <a:pt x="35303" y="21229"/>
                  </a:lnTo>
                  <a:lnTo>
                    <a:pt x="35525" y="17962"/>
                  </a:lnTo>
                  <a:lnTo>
                    <a:pt x="35525" y="14914"/>
                  </a:lnTo>
                  <a:lnTo>
                    <a:pt x="34951" y="12265"/>
                  </a:lnTo>
                  <a:lnTo>
                    <a:pt x="33804" y="10015"/>
                  </a:lnTo>
                  <a:lnTo>
                    <a:pt x="30991" y="5896"/>
                  </a:lnTo>
                  <a:lnTo>
                    <a:pt x="26625" y="2921"/>
                  </a:lnTo>
                  <a:lnTo>
                    <a:pt x="23942" y="1814"/>
                  </a:lnTo>
                  <a:lnTo>
                    <a:pt x="20760" y="1088"/>
                  </a:lnTo>
                  <a:lnTo>
                    <a:pt x="17576" y="363"/>
                  </a:lnTo>
                  <a:lnTo>
                    <a:pt x="13691" y="0"/>
                  </a:lnTo>
                  <a:lnTo>
                    <a:pt x="9103" y="0"/>
                  </a:lnTo>
                  <a:lnTo>
                    <a:pt x="0" y="13935"/>
                  </a:lnTo>
                  <a:lnTo>
                    <a:pt x="10915" y="13935"/>
                  </a:lnTo>
                  <a:lnTo>
                    <a:pt x="14486" y="14370"/>
                  </a:lnTo>
                  <a:lnTo>
                    <a:pt x="17263" y="15096"/>
                  </a:lnTo>
                  <a:lnTo>
                    <a:pt x="20538" y="17854"/>
                  </a:lnTo>
                  <a:lnTo>
                    <a:pt x="21315" y="20685"/>
                  </a:lnTo>
                  <a:lnTo>
                    <a:pt x="21315" y="21701"/>
                  </a:lnTo>
                  <a:lnTo>
                    <a:pt x="19502" y="25148"/>
                  </a:lnTo>
                  <a:lnTo>
                    <a:pt x="16393" y="26963"/>
                  </a:lnTo>
                  <a:lnTo>
                    <a:pt x="13581" y="27688"/>
                  </a:lnTo>
                  <a:lnTo>
                    <a:pt x="14283" y="41805"/>
                  </a:lnTo>
                  <a:lnTo>
                    <a:pt x="17040" y="420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8" name="object 47"/>
            <p:cNvSpPr/>
            <p:nvPr/>
          </p:nvSpPr>
          <p:spPr>
            <a:xfrm>
              <a:off x="5195561" y="5526091"/>
              <a:ext cx="14210" cy="55741"/>
            </a:xfrm>
            <a:custGeom>
              <a:avLst/>
              <a:gdLst/>
              <a:ahLst/>
              <a:cxnLst/>
              <a:rect l="l" t="t" r="r" b="b"/>
              <a:pathLst>
                <a:path w="14210" h="55741">
                  <a:moveTo>
                    <a:pt x="110" y="54145"/>
                  </a:moveTo>
                  <a:lnTo>
                    <a:pt x="2774" y="55469"/>
                  </a:lnTo>
                  <a:lnTo>
                    <a:pt x="5698" y="55741"/>
                  </a:lnTo>
                  <a:lnTo>
                    <a:pt x="8511" y="55741"/>
                  </a:lnTo>
                  <a:lnTo>
                    <a:pt x="11435" y="55469"/>
                  </a:lnTo>
                  <a:lnTo>
                    <a:pt x="14210" y="53455"/>
                  </a:lnTo>
                  <a:lnTo>
                    <a:pt x="14099" y="1705"/>
                  </a:lnTo>
                  <a:lnTo>
                    <a:pt x="11435" y="271"/>
                  </a:lnTo>
                  <a:lnTo>
                    <a:pt x="8511" y="0"/>
                  </a:lnTo>
                  <a:lnTo>
                    <a:pt x="5698" y="0"/>
                  </a:lnTo>
                  <a:lnTo>
                    <a:pt x="2774" y="271"/>
                  </a:lnTo>
                  <a:lnTo>
                    <a:pt x="0" y="2395"/>
                  </a:lnTo>
                  <a:lnTo>
                    <a:pt x="110" y="541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9" name="object 48"/>
            <p:cNvSpPr/>
            <p:nvPr/>
          </p:nvSpPr>
          <p:spPr>
            <a:xfrm>
              <a:off x="5195561" y="5505188"/>
              <a:ext cx="21315" cy="13935"/>
            </a:xfrm>
            <a:custGeom>
              <a:avLst/>
              <a:gdLst/>
              <a:ahLst/>
              <a:cxnLst/>
              <a:rect l="l" t="t" r="r" b="b"/>
              <a:pathLst>
                <a:path w="21315" h="13935">
                  <a:moveTo>
                    <a:pt x="21315" y="6858"/>
                  </a:moveTo>
                  <a:lnTo>
                    <a:pt x="21315" y="4317"/>
                  </a:lnTo>
                  <a:lnTo>
                    <a:pt x="20575" y="2539"/>
                  </a:lnTo>
                  <a:lnTo>
                    <a:pt x="17614" y="508"/>
                  </a:lnTo>
                  <a:lnTo>
                    <a:pt x="14839" y="0"/>
                  </a:lnTo>
                  <a:lnTo>
                    <a:pt x="6550" y="0"/>
                  </a:lnTo>
                  <a:lnTo>
                    <a:pt x="3700" y="525"/>
                  </a:lnTo>
                  <a:lnTo>
                    <a:pt x="2219" y="1578"/>
                  </a:lnTo>
                  <a:lnTo>
                    <a:pt x="0" y="4462"/>
                  </a:lnTo>
                  <a:lnTo>
                    <a:pt x="0" y="9688"/>
                  </a:lnTo>
                  <a:lnTo>
                    <a:pt x="721" y="11485"/>
                  </a:lnTo>
                  <a:lnTo>
                    <a:pt x="3608" y="13445"/>
                  </a:lnTo>
                  <a:lnTo>
                    <a:pt x="6402" y="13935"/>
                  </a:lnTo>
                  <a:lnTo>
                    <a:pt x="14691" y="13935"/>
                  </a:lnTo>
                  <a:lnTo>
                    <a:pt x="17522" y="13427"/>
                  </a:lnTo>
                  <a:lnTo>
                    <a:pt x="19039" y="12410"/>
                  </a:lnTo>
                  <a:lnTo>
                    <a:pt x="21315" y="9544"/>
                  </a:lnTo>
                  <a:lnTo>
                    <a:pt x="21315" y="6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0" name="object 49"/>
            <p:cNvSpPr/>
            <p:nvPr/>
          </p:nvSpPr>
          <p:spPr>
            <a:xfrm>
              <a:off x="5216876" y="5512155"/>
              <a:ext cx="35525" cy="69677"/>
            </a:xfrm>
            <a:custGeom>
              <a:avLst/>
              <a:gdLst/>
              <a:ahLst/>
              <a:cxnLst/>
              <a:rect l="l" t="t" r="r" b="b"/>
              <a:pathLst>
                <a:path w="35525" h="69677">
                  <a:moveTo>
                    <a:pt x="9787" y="271"/>
                  </a:moveTo>
                  <a:lnTo>
                    <a:pt x="7105" y="2395"/>
                  </a:lnTo>
                  <a:lnTo>
                    <a:pt x="7105" y="13935"/>
                  </a:lnTo>
                  <a:lnTo>
                    <a:pt x="1998" y="13935"/>
                  </a:lnTo>
                  <a:lnTo>
                    <a:pt x="684" y="14861"/>
                  </a:lnTo>
                  <a:lnTo>
                    <a:pt x="110" y="17583"/>
                  </a:lnTo>
                  <a:lnTo>
                    <a:pt x="0" y="23444"/>
                  </a:lnTo>
                  <a:lnTo>
                    <a:pt x="166" y="25239"/>
                  </a:lnTo>
                  <a:lnTo>
                    <a:pt x="1887" y="27871"/>
                  </a:lnTo>
                  <a:lnTo>
                    <a:pt x="7105" y="27871"/>
                  </a:lnTo>
                  <a:lnTo>
                    <a:pt x="7105" y="55452"/>
                  </a:lnTo>
                  <a:lnTo>
                    <a:pt x="7438" y="58009"/>
                  </a:lnTo>
                  <a:lnTo>
                    <a:pt x="8770" y="62292"/>
                  </a:lnTo>
                  <a:lnTo>
                    <a:pt x="11212" y="65486"/>
                  </a:lnTo>
                  <a:lnTo>
                    <a:pt x="14395" y="67953"/>
                  </a:lnTo>
                  <a:lnTo>
                    <a:pt x="18688" y="69333"/>
                  </a:lnTo>
                  <a:lnTo>
                    <a:pt x="21242" y="69677"/>
                  </a:lnTo>
                  <a:lnTo>
                    <a:pt x="26292" y="69604"/>
                  </a:lnTo>
                  <a:lnTo>
                    <a:pt x="29438" y="69133"/>
                  </a:lnTo>
                  <a:lnTo>
                    <a:pt x="32103" y="68425"/>
                  </a:lnTo>
                  <a:lnTo>
                    <a:pt x="34693" y="66520"/>
                  </a:lnTo>
                  <a:lnTo>
                    <a:pt x="35415" y="63761"/>
                  </a:lnTo>
                  <a:lnTo>
                    <a:pt x="35525" y="60314"/>
                  </a:lnTo>
                  <a:lnTo>
                    <a:pt x="35360" y="57265"/>
                  </a:lnTo>
                  <a:lnTo>
                    <a:pt x="33860" y="54326"/>
                  </a:lnTo>
                  <a:lnTo>
                    <a:pt x="31122" y="55215"/>
                  </a:lnTo>
                  <a:lnTo>
                    <a:pt x="28458" y="55741"/>
                  </a:lnTo>
                  <a:lnTo>
                    <a:pt x="25275" y="55741"/>
                  </a:lnTo>
                  <a:lnTo>
                    <a:pt x="21777" y="52748"/>
                  </a:lnTo>
                  <a:lnTo>
                    <a:pt x="21315" y="48555"/>
                  </a:lnTo>
                  <a:lnTo>
                    <a:pt x="21315" y="27871"/>
                  </a:lnTo>
                  <a:lnTo>
                    <a:pt x="33195" y="27871"/>
                  </a:lnTo>
                  <a:lnTo>
                    <a:pt x="34916" y="26292"/>
                  </a:lnTo>
                  <a:lnTo>
                    <a:pt x="35525" y="23444"/>
                  </a:lnTo>
                  <a:lnTo>
                    <a:pt x="35525" y="19596"/>
                  </a:lnTo>
                  <a:lnTo>
                    <a:pt x="35248" y="16675"/>
                  </a:lnTo>
                  <a:lnTo>
                    <a:pt x="33083" y="13935"/>
                  </a:lnTo>
                  <a:lnTo>
                    <a:pt x="21315" y="13935"/>
                  </a:lnTo>
                  <a:lnTo>
                    <a:pt x="21205" y="1687"/>
                  </a:lnTo>
                  <a:lnTo>
                    <a:pt x="18632" y="271"/>
                  </a:lnTo>
                  <a:lnTo>
                    <a:pt x="15617" y="0"/>
                  </a:lnTo>
                  <a:lnTo>
                    <a:pt x="12804" y="0"/>
                  </a:lnTo>
                  <a:lnTo>
                    <a:pt x="9787" y="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1" name="object 50"/>
            <p:cNvSpPr/>
            <p:nvPr/>
          </p:nvSpPr>
          <p:spPr>
            <a:xfrm>
              <a:off x="5286893" y="5567662"/>
              <a:ext cx="7345" cy="14170"/>
            </a:xfrm>
            <a:custGeom>
              <a:avLst/>
              <a:gdLst/>
              <a:ahLst/>
              <a:cxnLst/>
              <a:rect l="l" t="t" r="r" b="b"/>
              <a:pathLst>
                <a:path w="7345" h="14170">
                  <a:moveTo>
                    <a:pt x="2811" y="234"/>
                  </a:moveTo>
                  <a:lnTo>
                    <a:pt x="0" y="234"/>
                  </a:lnTo>
                  <a:lnTo>
                    <a:pt x="36" y="14170"/>
                  </a:lnTo>
                  <a:lnTo>
                    <a:pt x="3590" y="14170"/>
                  </a:lnTo>
                  <a:lnTo>
                    <a:pt x="7345" y="0"/>
                  </a:lnTo>
                  <a:lnTo>
                    <a:pt x="2811" y="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2" name="object 51"/>
            <p:cNvSpPr/>
            <p:nvPr/>
          </p:nvSpPr>
          <p:spPr>
            <a:xfrm>
              <a:off x="5266613" y="5526091"/>
              <a:ext cx="49735" cy="55741"/>
            </a:xfrm>
            <a:custGeom>
              <a:avLst/>
              <a:gdLst/>
              <a:ahLst/>
              <a:cxnLst/>
              <a:rect l="l" t="t" r="r" b="b"/>
              <a:pathLst>
                <a:path w="49735" h="55741">
                  <a:moveTo>
                    <a:pt x="0" y="38757"/>
                  </a:moveTo>
                  <a:lnTo>
                    <a:pt x="0" y="41588"/>
                  </a:lnTo>
                  <a:lnTo>
                    <a:pt x="499" y="44056"/>
                  </a:lnTo>
                  <a:lnTo>
                    <a:pt x="2498" y="48266"/>
                  </a:lnTo>
                  <a:lnTo>
                    <a:pt x="5717" y="51441"/>
                  </a:lnTo>
                  <a:lnTo>
                    <a:pt x="9677" y="53926"/>
                  </a:lnTo>
                  <a:lnTo>
                    <a:pt x="14635" y="55378"/>
                  </a:lnTo>
                  <a:lnTo>
                    <a:pt x="17355" y="55741"/>
                  </a:lnTo>
                  <a:lnTo>
                    <a:pt x="20316" y="55741"/>
                  </a:lnTo>
                  <a:lnTo>
                    <a:pt x="20279" y="41805"/>
                  </a:lnTo>
                  <a:lnTo>
                    <a:pt x="18096" y="41516"/>
                  </a:lnTo>
                  <a:lnTo>
                    <a:pt x="14210" y="39556"/>
                  </a:lnTo>
                  <a:lnTo>
                    <a:pt x="15598" y="36489"/>
                  </a:lnTo>
                  <a:lnTo>
                    <a:pt x="18835" y="35436"/>
                  </a:lnTo>
                  <a:lnTo>
                    <a:pt x="22259" y="35055"/>
                  </a:lnTo>
                  <a:lnTo>
                    <a:pt x="26459" y="34838"/>
                  </a:lnTo>
                  <a:lnTo>
                    <a:pt x="35525" y="34838"/>
                  </a:lnTo>
                  <a:lnTo>
                    <a:pt x="35525" y="38975"/>
                  </a:lnTo>
                  <a:lnTo>
                    <a:pt x="31548" y="40626"/>
                  </a:lnTo>
                  <a:lnTo>
                    <a:pt x="27625" y="41570"/>
                  </a:lnTo>
                  <a:lnTo>
                    <a:pt x="23869" y="55741"/>
                  </a:lnTo>
                  <a:lnTo>
                    <a:pt x="27106" y="55251"/>
                  </a:lnTo>
                  <a:lnTo>
                    <a:pt x="30030" y="54272"/>
                  </a:lnTo>
                  <a:lnTo>
                    <a:pt x="32953" y="53291"/>
                  </a:lnTo>
                  <a:lnTo>
                    <a:pt x="35562" y="51605"/>
                  </a:lnTo>
                  <a:lnTo>
                    <a:pt x="37857" y="49209"/>
                  </a:lnTo>
                  <a:lnTo>
                    <a:pt x="37857" y="53564"/>
                  </a:lnTo>
                  <a:lnTo>
                    <a:pt x="38023" y="54489"/>
                  </a:lnTo>
                  <a:lnTo>
                    <a:pt x="40800" y="55669"/>
                  </a:lnTo>
                  <a:lnTo>
                    <a:pt x="46591" y="55669"/>
                  </a:lnTo>
                  <a:lnTo>
                    <a:pt x="49735" y="53672"/>
                  </a:lnTo>
                  <a:lnTo>
                    <a:pt x="49735" y="16403"/>
                  </a:lnTo>
                  <a:lnTo>
                    <a:pt x="49255" y="13427"/>
                  </a:lnTo>
                  <a:lnTo>
                    <a:pt x="48293" y="10886"/>
                  </a:lnTo>
                  <a:lnTo>
                    <a:pt x="45813" y="6277"/>
                  </a:lnTo>
                  <a:lnTo>
                    <a:pt x="41668" y="3084"/>
                  </a:lnTo>
                  <a:lnTo>
                    <a:pt x="39023" y="1905"/>
                  </a:lnTo>
                  <a:lnTo>
                    <a:pt x="35803" y="1143"/>
                  </a:lnTo>
                  <a:lnTo>
                    <a:pt x="32583" y="381"/>
                  </a:lnTo>
                  <a:lnTo>
                    <a:pt x="28717" y="0"/>
                  </a:lnTo>
                  <a:lnTo>
                    <a:pt x="21611" y="0"/>
                  </a:lnTo>
                  <a:lnTo>
                    <a:pt x="16708" y="381"/>
                  </a:lnTo>
                  <a:lnTo>
                    <a:pt x="12082" y="980"/>
                  </a:lnTo>
                  <a:lnTo>
                    <a:pt x="8011" y="1850"/>
                  </a:lnTo>
                  <a:lnTo>
                    <a:pt x="4718" y="2776"/>
                  </a:lnTo>
                  <a:lnTo>
                    <a:pt x="1554" y="4517"/>
                  </a:lnTo>
                  <a:lnTo>
                    <a:pt x="110" y="7639"/>
                  </a:lnTo>
                  <a:lnTo>
                    <a:pt x="0" y="10233"/>
                  </a:lnTo>
                  <a:lnTo>
                    <a:pt x="220" y="13227"/>
                  </a:lnTo>
                  <a:lnTo>
                    <a:pt x="998" y="16130"/>
                  </a:lnTo>
                  <a:lnTo>
                    <a:pt x="3848" y="17419"/>
                  </a:lnTo>
                  <a:lnTo>
                    <a:pt x="7086" y="16511"/>
                  </a:lnTo>
                  <a:lnTo>
                    <a:pt x="10269" y="15676"/>
                  </a:lnTo>
                  <a:lnTo>
                    <a:pt x="14006" y="14842"/>
                  </a:lnTo>
                  <a:lnTo>
                    <a:pt x="18521" y="14116"/>
                  </a:lnTo>
                  <a:lnTo>
                    <a:pt x="21093" y="13935"/>
                  </a:lnTo>
                  <a:lnTo>
                    <a:pt x="27939" y="14043"/>
                  </a:lnTo>
                  <a:lnTo>
                    <a:pt x="30900" y="14479"/>
                  </a:lnTo>
                  <a:lnTo>
                    <a:pt x="33952" y="15676"/>
                  </a:lnTo>
                  <a:lnTo>
                    <a:pt x="35525" y="18290"/>
                  </a:lnTo>
                  <a:lnTo>
                    <a:pt x="35525" y="20902"/>
                  </a:lnTo>
                  <a:lnTo>
                    <a:pt x="25126" y="20902"/>
                  </a:lnTo>
                  <a:lnTo>
                    <a:pt x="20778" y="21247"/>
                  </a:lnTo>
                  <a:lnTo>
                    <a:pt x="17040" y="21937"/>
                  </a:lnTo>
                  <a:lnTo>
                    <a:pt x="13303" y="22627"/>
                  </a:lnTo>
                  <a:lnTo>
                    <a:pt x="10157" y="23715"/>
                  </a:lnTo>
                  <a:lnTo>
                    <a:pt x="7604" y="25203"/>
                  </a:lnTo>
                  <a:lnTo>
                    <a:pt x="5050" y="26691"/>
                  </a:lnTo>
                  <a:lnTo>
                    <a:pt x="3145" y="28559"/>
                  </a:lnTo>
                  <a:lnTo>
                    <a:pt x="628" y="33060"/>
                  </a:lnTo>
                  <a:lnTo>
                    <a:pt x="0" y="35709"/>
                  </a:lnTo>
                  <a:lnTo>
                    <a:pt x="0" y="38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3" name="object 52"/>
            <p:cNvSpPr/>
            <p:nvPr/>
          </p:nvSpPr>
          <p:spPr>
            <a:xfrm>
              <a:off x="5330560" y="5526091"/>
              <a:ext cx="14210" cy="55741"/>
            </a:xfrm>
            <a:custGeom>
              <a:avLst/>
              <a:gdLst/>
              <a:ahLst/>
              <a:cxnLst/>
              <a:rect l="l" t="t" r="r" b="b"/>
              <a:pathLst>
                <a:path w="14210" h="55741">
                  <a:moveTo>
                    <a:pt x="110" y="54145"/>
                  </a:moveTo>
                  <a:lnTo>
                    <a:pt x="2774" y="55469"/>
                  </a:lnTo>
                  <a:lnTo>
                    <a:pt x="5698" y="55741"/>
                  </a:lnTo>
                  <a:lnTo>
                    <a:pt x="8511" y="55741"/>
                  </a:lnTo>
                  <a:lnTo>
                    <a:pt x="11435" y="55469"/>
                  </a:lnTo>
                  <a:lnTo>
                    <a:pt x="14210" y="53455"/>
                  </a:lnTo>
                  <a:lnTo>
                    <a:pt x="14099" y="1705"/>
                  </a:lnTo>
                  <a:lnTo>
                    <a:pt x="11435" y="271"/>
                  </a:lnTo>
                  <a:lnTo>
                    <a:pt x="8511" y="0"/>
                  </a:lnTo>
                  <a:lnTo>
                    <a:pt x="5698" y="0"/>
                  </a:lnTo>
                  <a:lnTo>
                    <a:pt x="2774" y="271"/>
                  </a:lnTo>
                  <a:lnTo>
                    <a:pt x="0" y="2395"/>
                  </a:lnTo>
                  <a:lnTo>
                    <a:pt x="110" y="541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4" name="object 41"/>
            <p:cNvSpPr/>
            <p:nvPr/>
          </p:nvSpPr>
          <p:spPr>
            <a:xfrm>
              <a:off x="6467398" y="5505188"/>
              <a:ext cx="348156" cy="90580"/>
            </a:xfrm>
            <a:custGeom>
              <a:avLst/>
              <a:gdLst/>
              <a:ahLst/>
              <a:cxnLst/>
              <a:rect l="l" t="t" r="r" b="b"/>
              <a:pathLst>
                <a:path w="348156" h="90580">
                  <a:moveTo>
                    <a:pt x="78157" y="42749"/>
                  </a:moveTo>
                  <a:lnTo>
                    <a:pt x="78046" y="74032"/>
                  </a:lnTo>
                  <a:lnTo>
                    <a:pt x="81598" y="75773"/>
                  </a:lnTo>
                  <a:lnTo>
                    <a:pt x="79452" y="53164"/>
                  </a:lnTo>
                  <a:lnTo>
                    <a:pt x="78934" y="49971"/>
                  </a:lnTo>
                  <a:lnTo>
                    <a:pt x="78416" y="46777"/>
                  </a:lnTo>
                  <a:lnTo>
                    <a:pt x="78157" y="42749"/>
                  </a:lnTo>
                  <a:close/>
                </a:path>
                <a:path w="348156" h="90580">
                  <a:moveTo>
                    <a:pt x="137424" y="55813"/>
                  </a:moveTo>
                  <a:lnTo>
                    <a:pt x="133851" y="55741"/>
                  </a:lnTo>
                  <a:lnTo>
                    <a:pt x="131001" y="56104"/>
                  </a:lnTo>
                  <a:lnTo>
                    <a:pt x="128338" y="58734"/>
                  </a:lnTo>
                  <a:lnTo>
                    <a:pt x="127894" y="62056"/>
                  </a:lnTo>
                  <a:lnTo>
                    <a:pt x="127894" y="71527"/>
                  </a:lnTo>
                  <a:lnTo>
                    <a:pt x="120788" y="88075"/>
                  </a:lnTo>
                  <a:lnTo>
                    <a:pt x="122398" y="90416"/>
                  </a:lnTo>
                  <a:lnTo>
                    <a:pt x="125007" y="90580"/>
                  </a:lnTo>
                  <a:lnTo>
                    <a:pt x="127913" y="90307"/>
                  </a:lnTo>
                  <a:lnTo>
                    <a:pt x="130779" y="88402"/>
                  </a:lnTo>
                  <a:lnTo>
                    <a:pt x="137996" y="76862"/>
                  </a:lnTo>
                  <a:lnTo>
                    <a:pt x="139458" y="74575"/>
                  </a:lnTo>
                  <a:lnTo>
                    <a:pt x="140827" y="71273"/>
                  </a:lnTo>
                  <a:lnTo>
                    <a:pt x="141734" y="67717"/>
                  </a:lnTo>
                  <a:lnTo>
                    <a:pt x="142030" y="65104"/>
                  </a:lnTo>
                  <a:lnTo>
                    <a:pt x="142104" y="62056"/>
                  </a:lnTo>
                  <a:lnTo>
                    <a:pt x="141974" y="59570"/>
                  </a:lnTo>
                  <a:lnTo>
                    <a:pt x="140439" y="56829"/>
                  </a:lnTo>
                  <a:lnTo>
                    <a:pt x="137424" y="55813"/>
                  </a:lnTo>
                  <a:close/>
                </a:path>
                <a:path w="348156" h="90580">
                  <a:moveTo>
                    <a:pt x="239523" y="74557"/>
                  </a:moveTo>
                  <a:lnTo>
                    <a:pt x="241578" y="57302"/>
                  </a:lnTo>
                  <a:lnTo>
                    <a:pt x="241854" y="52511"/>
                  </a:lnTo>
                  <a:lnTo>
                    <a:pt x="243798" y="49499"/>
                  </a:lnTo>
                  <a:lnTo>
                    <a:pt x="247406" y="46723"/>
                  </a:lnTo>
                  <a:lnTo>
                    <a:pt x="250737" y="45054"/>
                  </a:lnTo>
                  <a:lnTo>
                    <a:pt x="254900" y="43439"/>
                  </a:lnTo>
                  <a:lnTo>
                    <a:pt x="259637" y="45162"/>
                  </a:lnTo>
                  <a:lnTo>
                    <a:pt x="263484" y="46832"/>
                  </a:lnTo>
                  <a:lnTo>
                    <a:pt x="266335" y="48610"/>
                  </a:lnTo>
                  <a:lnTo>
                    <a:pt x="269110" y="51494"/>
                  </a:lnTo>
                  <a:lnTo>
                    <a:pt x="268888" y="24966"/>
                  </a:lnTo>
                  <a:lnTo>
                    <a:pt x="264448" y="28160"/>
                  </a:lnTo>
                  <a:lnTo>
                    <a:pt x="261264" y="29649"/>
                  </a:lnTo>
                  <a:lnTo>
                    <a:pt x="257120" y="31027"/>
                  </a:lnTo>
                  <a:lnTo>
                    <a:pt x="254380" y="30156"/>
                  </a:lnTo>
                  <a:lnTo>
                    <a:pt x="252031" y="29358"/>
                  </a:lnTo>
                  <a:lnTo>
                    <a:pt x="248109" y="27906"/>
                  </a:lnTo>
                  <a:lnTo>
                    <a:pt x="245240" y="26346"/>
                  </a:lnTo>
                  <a:lnTo>
                    <a:pt x="242465" y="23842"/>
                  </a:lnTo>
                  <a:lnTo>
                    <a:pt x="241578" y="21012"/>
                  </a:lnTo>
                  <a:lnTo>
                    <a:pt x="242743" y="17019"/>
                  </a:lnTo>
                  <a:lnTo>
                    <a:pt x="247406" y="14551"/>
                  </a:lnTo>
                  <a:lnTo>
                    <a:pt x="250940" y="13935"/>
                  </a:lnTo>
                  <a:lnTo>
                    <a:pt x="255677" y="13935"/>
                  </a:lnTo>
                  <a:lnTo>
                    <a:pt x="260228" y="14098"/>
                  </a:lnTo>
                  <a:lnTo>
                    <a:pt x="263781" y="14752"/>
                  </a:lnTo>
                  <a:lnTo>
                    <a:pt x="266500" y="15840"/>
                  </a:lnTo>
                  <a:lnTo>
                    <a:pt x="269276" y="1305"/>
                  </a:lnTo>
                  <a:lnTo>
                    <a:pt x="265836" y="435"/>
                  </a:lnTo>
                  <a:lnTo>
                    <a:pt x="261672" y="0"/>
                  </a:lnTo>
                  <a:lnTo>
                    <a:pt x="251976" y="0"/>
                  </a:lnTo>
                  <a:lnTo>
                    <a:pt x="247721" y="471"/>
                  </a:lnTo>
                  <a:lnTo>
                    <a:pt x="244020" y="1414"/>
                  </a:lnTo>
                  <a:lnTo>
                    <a:pt x="240319" y="2358"/>
                  </a:lnTo>
                  <a:lnTo>
                    <a:pt x="237229" y="3718"/>
                  </a:lnTo>
                  <a:lnTo>
                    <a:pt x="234750" y="5497"/>
                  </a:lnTo>
                  <a:lnTo>
                    <a:pt x="230419" y="9380"/>
                  </a:lnTo>
                  <a:lnTo>
                    <a:pt x="227977" y="14244"/>
                  </a:lnTo>
                  <a:lnTo>
                    <a:pt x="227366" y="16946"/>
                  </a:lnTo>
                  <a:lnTo>
                    <a:pt x="227366" y="19923"/>
                  </a:lnTo>
                  <a:lnTo>
                    <a:pt x="227700" y="23860"/>
                  </a:lnTo>
                  <a:lnTo>
                    <a:pt x="229033" y="27416"/>
                  </a:lnTo>
                  <a:lnTo>
                    <a:pt x="231308" y="30483"/>
                  </a:lnTo>
                  <a:lnTo>
                    <a:pt x="234175" y="33277"/>
                  </a:lnTo>
                  <a:lnTo>
                    <a:pt x="237877" y="35745"/>
                  </a:lnTo>
                  <a:lnTo>
                    <a:pt x="242243" y="37995"/>
                  </a:lnTo>
                  <a:lnTo>
                    <a:pt x="237655" y="40553"/>
                  </a:lnTo>
                  <a:lnTo>
                    <a:pt x="233954" y="43384"/>
                  </a:lnTo>
                  <a:lnTo>
                    <a:pt x="231141" y="46432"/>
                  </a:lnTo>
                  <a:lnTo>
                    <a:pt x="228940" y="49698"/>
                  </a:lnTo>
                  <a:lnTo>
                    <a:pt x="227681" y="53400"/>
                  </a:lnTo>
                  <a:lnTo>
                    <a:pt x="227366" y="57482"/>
                  </a:lnTo>
                  <a:lnTo>
                    <a:pt x="227366" y="60604"/>
                  </a:lnTo>
                  <a:lnTo>
                    <a:pt x="227940" y="63343"/>
                  </a:lnTo>
                  <a:lnTo>
                    <a:pt x="229087" y="65703"/>
                  </a:lnTo>
                  <a:lnTo>
                    <a:pt x="231974" y="70058"/>
                  </a:lnTo>
                  <a:lnTo>
                    <a:pt x="236636" y="73323"/>
                  </a:lnTo>
                  <a:lnTo>
                    <a:pt x="239523" y="74557"/>
                  </a:lnTo>
                  <a:close/>
                </a:path>
                <a:path w="348156" h="90580">
                  <a:moveTo>
                    <a:pt x="346269" y="16657"/>
                  </a:moveTo>
                  <a:lnTo>
                    <a:pt x="346563" y="15858"/>
                  </a:lnTo>
                  <a:lnTo>
                    <a:pt x="347564" y="13119"/>
                  </a:lnTo>
                  <a:lnTo>
                    <a:pt x="348046" y="9907"/>
                  </a:lnTo>
                  <a:lnTo>
                    <a:pt x="348156" y="6750"/>
                  </a:lnTo>
                  <a:lnTo>
                    <a:pt x="347934" y="3211"/>
                  </a:lnTo>
                  <a:lnTo>
                    <a:pt x="346971" y="670"/>
                  </a:lnTo>
                  <a:lnTo>
                    <a:pt x="344049" y="0"/>
                  </a:lnTo>
                  <a:lnTo>
                    <a:pt x="294088" y="0"/>
                  </a:lnTo>
                  <a:lnTo>
                    <a:pt x="292313" y="1033"/>
                  </a:lnTo>
                  <a:lnTo>
                    <a:pt x="291536" y="3755"/>
                  </a:lnTo>
                  <a:lnTo>
                    <a:pt x="291313" y="6858"/>
                  </a:lnTo>
                  <a:lnTo>
                    <a:pt x="291574" y="11122"/>
                  </a:lnTo>
                  <a:lnTo>
                    <a:pt x="294422" y="13935"/>
                  </a:lnTo>
                  <a:lnTo>
                    <a:pt x="333945" y="13935"/>
                  </a:lnTo>
                  <a:lnTo>
                    <a:pt x="298419" y="73051"/>
                  </a:lnTo>
                  <a:lnTo>
                    <a:pt x="299732" y="76064"/>
                  </a:lnTo>
                  <a:lnTo>
                    <a:pt x="302360" y="76427"/>
                  </a:lnTo>
                  <a:lnTo>
                    <a:pt x="305969" y="76644"/>
                  </a:lnTo>
                  <a:lnTo>
                    <a:pt x="313462" y="76535"/>
                  </a:lnTo>
                  <a:lnTo>
                    <a:pt x="316626" y="76208"/>
                  </a:lnTo>
                  <a:lnTo>
                    <a:pt x="319735" y="74249"/>
                  </a:lnTo>
                  <a:lnTo>
                    <a:pt x="346269" y="16657"/>
                  </a:lnTo>
                  <a:close/>
                </a:path>
                <a:path w="348156" h="90580">
                  <a:moveTo>
                    <a:pt x="242964" y="75392"/>
                  </a:moveTo>
                  <a:lnTo>
                    <a:pt x="246406" y="76226"/>
                  </a:lnTo>
                  <a:lnTo>
                    <a:pt x="250385" y="76644"/>
                  </a:lnTo>
                  <a:lnTo>
                    <a:pt x="259711" y="76644"/>
                  </a:lnTo>
                  <a:lnTo>
                    <a:pt x="263928" y="76172"/>
                  </a:lnTo>
                  <a:lnTo>
                    <a:pt x="267555" y="75229"/>
                  </a:lnTo>
                  <a:lnTo>
                    <a:pt x="271183" y="74286"/>
                  </a:lnTo>
                  <a:lnTo>
                    <a:pt x="274234" y="72906"/>
                  </a:lnTo>
                  <a:lnTo>
                    <a:pt x="276715" y="71092"/>
                  </a:lnTo>
                  <a:lnTo>
                    <a:pt x="281063" y="67063"/>
                  </a:lnTo>
                  <a:lnTo>
                    <a:pt x="282322" y="64451"/>
                  </a:lnTo>
                  <a:lnTo>
                    <a:pt x="283580" y="61837"/>
                  </a:lnTo>
                  <a:lnTo>
                    <a:pt x="284209" y="58861"/>
                  </a:lnTo>
                  <a:lnTo>
                    <a:pt x="284209" y="55523"/>
                  </a:lnTo>
                  <a:lnTo>
                    <a:pt x="283875" y="51459"/>
                  </a:lnTo>
                  <a:lnTo>
                    <a:pt x="282543" y="47829"/>
                  </a:lnTo>
                  <a:lnTo>
                    <a:pt x="280267" y="44582"/>
                  </a:lnTo>
                  <a:lnTo>
                    <a:pt x="277399" y="41551"/>
                  </a:lnTo>
                  <a:lnTo>
                    <a:pt x="273698" y="38793"/>
                  </a:lnTo>
                  <a:lnTo>
                    <a:pt x="269220" y="36253"/>
                  </a:lnTo>
                  <a:lnTo>
                    <a:pt x="273698" y="33949"/>
                  </a:lnTo>
                  <a:lnTo>
                    <a:pt x="277399" y="31263"/>
                  </a:lnTo>
                  <a:lnTo>
                    <a:pt x="280212" y="28305"/>
                  </a:lnTo>
                  <a:lnTo>
                    <a:pt x="282451" y="25166"/>
                  </a:lnTo>
                  <a:lnTo>
                    <a:pt x="283857" y="21755"/>
                  </a:lnTo>
                  <a:lnTo>
                    <a:pt x="284209" y="18181"/>
                  </a:lnTo>
                  <a:lnTo>
                    <a:pt x="284209" y="15495"/>
                  </a:lnTo>
                  <a:lnTo>
                    <a:pt x="282599" y="10778"/>
                  </a:lnTo>
                  <a:lnTo>
                    <a:pt x="279897" y="6605"/>
                  </a:lnTo>
                  <a:lnTo>
                    <a:pt x="275531" y="3411"/>
                  </a:lnTo>
                  <a:lnTo>
                    <a:pt x="272718" y="2176"/>
                  </a:lnTo>
                  <a:lnTo>
                    <a:pt x="269276" y="1305"/>
                  </a:lnTo>
                  <a:lnTo>
                    <a:pt x="266500" y="15840"/>
                  </a:lnTo>
                  <a:lnTo>
                    <a:pt x="269166" y="18126"/>
                  </a:lnTo>
                  <a:lnTo>
                    <a:pt x="269998" y="21229"/>
                  </a:lnTo>
                  <a:lnTo>
                    <a:pt x="268888" y="24966"/>
                  </a:lnTo>
                  <a:lnTo>
                    <a:pt x="269110" y="51494"/>
                  </a:lnTo>
                  <a:lnTo>
                    <a:pt x="269998" y="54870"/>
                  </a:lnTo>
                  <a:lnTo>
                    <a:pt x="268832" y="59170"/>
                  </a:lnTo>
                  <a:lnTo>
                    <a:pt x="264170" y="62001"/>
                  </a:lnTo>
                  <a:lnTo>
                    <a:pt x="260672" y="62708"/>
                  </a:lnTo>
                  <a:lnTo>
                    <a:pt x="251199" y="62708"/>
                  </a:lnTo>
                  <a:lnTo>
                    <a:pt x="247590" y="62019"/>
                  </a:lnTo>
                  <a:lnTo>
                    <a:pt x="245184" y="60639"/>
                  </a:lnTo>
                  <a:lnTo>
                    <a:pt x="241578" y="57302"/>
                  </a:lnTo>
                  <a:lnTo>
                    <a:pt x="239523" y="74557"/>
                  </a:lnTo>
                  <a:lnTo>
                    <a:pt x="242964" y="75392"/>
                  </a:lnTo>
                  <a:close/>
                </a:path>
                <a:path w="348156" h="90580">
                  <a:moveTo>
                    <a:pt x="170803" y="73922"/>
                  </a:moveTo>
                  <a:lnTo>
                    <a:pt x="172634" y="76644"/>
                  </a:lnTo>
                  <a:lnTo>
                    <a:pt x="211047" y="76644"/>
                  </a:lnTo>
                  <a:lnTo>
                    <a:pt x="212360" y="75718"/>
                  </a:lnTo>
                  <a:lnTo>
                    <a:pt x="212990" y="73051"/>
                  </a:lnTo>
                  <a:lnTo>
                    <a:pt x="213156" y="69785"/>
                  </a:lnTo>
                  <a:lnTo>
                    <a:pt x="213156" y="68479"/>
                  </a:lnTo>
                  <a:lnTo>
                    <a:pt x="212878" y="65557"/>
                  </a:lnTo>
                  <a:lnTo>
                    <a:pt x="210935" y="62708"/>
                  </a:lnTo>
                  <a:lnTo>
                    <a:pt x="198946" y="62708"/>
                  </a:lnTo>
                  <a:lnTo>
                    <a:pt x="198946" y="1741"/>
                  </a:lnTo>
                  <a:lnTo>
                    <a:pt x="198575" y="670"/>
                  </a:lnTo>
                  <a:lnTo>
                    <a:pt x="196004" y="107"/>
                  </a:lnTo>
                  <a:lnTo>
                    <a:pt x="189416" y="90"/>
                  </a:lnTo>
                  <a:lnTo>
                    <a:pt x="186733" y="762"/>
                  </a:lnTo>
                  <a:lnTo>
                    <a:pt x="172412" y="10778"/>
                  </a:lnTo>
                  <a:lnTo>
                    <a:pt x="170618" y="13572"/>
                  </a:lnTo>
                  <a:lnTo>
                    <a:pt x="170580" y="18888"/>
                  </a:lnTo>
                  <a:lnTo>
                    <a:pt x="171505" y="21701"/>
                  </a:lnTo>
                  <a:lnTo>
                    <a:pt x="174299" y="20902"/>
                  </a:lnTo>
                  <a:lnTo>
                    <a:pt x="184735" y="13935"/>
                  </a:lnTo>
                  <a:lnTo>
                    <a:pt x="184735" y="62708"/>
                  </a:lnTo>
                  <a:lnTo>
                    <a:pt x="171950" y="62835"/>
                  </a:lnTo>
                  <a:lnTo>
                    <a:pt x="170709" y="65557"/>
                  </a:lnTo>
                  <a:lnTo>
                    <a:pt x="170525" y="68479"/>
                  </a:lnTo>
                  <a:lnTo>
                    <a:pt x="170525" y="71092"/>
                  </a:lnTo>
                  <a:lnTo>
                    <a:pt x="170803" y="73922"/>
                  </a:lnTo>
                  <a:close/>
                </a:path>
                <a:path w="348156" h="90580">
                  <a:moveTo>
                    <a:pt x="5439" y="76644"/>
                  </a:moveTo>
                  <a:lnTo>
                    <a:pt x="54176" y="76644"/>
                  </a:lnTo>
                  <a:lnTo>
                    <a:pt x="55953" y="75610"/>
                  </a:lnTo>
                  <a:lnTo>
                    <a:pt x="56675" y="72889"/>
                  </a:lnTo>
                  <a:lnTo>
                    <a:pt x="56841" y="69677"/>
                  </a:lnTo>
                  <a:lnTo>
                    <a:pt x="56767" y="67372"/>
                  </a:lnTo>
                  <a:lnTo>
                    <a:pt x="55953" y="64287"/>
                  </a:lnTo>
                  <a:lnTo>
                    <a:pt x="53399" y="62708"/>
                  </a:lnTo>
                  <a:lnTo>
                    <a:pt x="14210" y="62708"/>
                  </a:lnTo>
                  <a:lnTo>
                    <a:pt x="26977" y="54217"/>
                  </a:lnTo>
                  <a:lnTo>
                    <a:pt x="33416" y="49935"/>
                  </a:lnTo>
                  <a:lnTo>
                    <a:pt x="38596" y="46178"/>
                  </a:lnTo>
                  <a:lnTo>
                    <a:pt x="42519" y="42948"/>
                  </a:lnTo>
                  <a:lnTo>
                    <a:pt x="46442" y="39719"/>
                  </a:lnTo>
                  <a:lnTo>
                    <a:pt x="49476" y="36780"/>
                  </a:lnTo>
                  <a:lnTo>
                    <a:pt x="51622" y="34129"/>
                  </a:lnTo>
                  <a:lnTo>
                    <a:pt x="53769" y="31482"/>
                  </a:lnTo>
                  <a:lnTo>
                    <a:pt x="55176" y="29013"/>
                  </a:lnTo>
                  <a:lnTo>
                    <a:pt x="56508" y="24441"/>
                  </a:lnTo>
                  <a:lnTo>
                    <a:pt x="56841" y="19705"/>
                  </a:lnTo>
                  <a:lnTo>
                    <a:pt x="56841" y="16946"/>
                  </a:lnTo>
                  <a:lnTo>
                    <a:pt x="56249" y="14352"/>
                  </a:lnTo>
                  <a:lnTo>
                    <a:pt x="55064" y="11921"/>
                  </a:lnTo>
                  <a:lnTo>
                    <a:pt x="52104" y="7385"/>
                  </a:lnTo>
                  <a:lnTo>
                    <a:pt x="47368" y="3827"/>
                  </a:lnTo>
                  <a:lnTo>
                    <a:pt x="44369" y="2448"/>
                  </a:lnTo>
                  <a:lnTo>
                    <a:pt x="40744" y="1469"/>
                  </a:lnTo>
                  <a:lnTo>
                    <a:pt x="37117" y="488"/>
                  </a:lnTo>
                  <a:lnTo>
                    <a:pt x="32898" y="0"/>
                  </a:lnTo>
                  <a:lnTo>
                    <a:pt x="24978" y="0"/>
                  </a:lnTo>
                  <a:lnTo>
                    <a:pt x="22019" y="289"/>
                  </a:lnTo>
                  <a:lnTo>
                    <a:pt x="19206" y="869"/>
                  </a:lnTo>
                  <a:lnTo>
                    <a:pt x="16393" y="1451"/>
                  </a:lnTo>
                  <a:lnTo>
                    <a:pt x="13821" y="2159"/>
                  </a:lnTo>
                  <a:lnTo>
                    <a:pt x="11489" y="2993"/>
                  </a:lnTo>
                  <a:lnTo>
                    <a:pt x="7179" y="4699"/>
                  </a:lnTo>
                  <a:lnTo>
                    <a:pt x="3923" y="6513"/>
                  </a:lnTo>
                  <a:lnTo>
                    <a:pt x="591" y="9579"/>
                  </a:lnTo>
                  <a:lnTo>
                    <a:pt x="36" y="12211"/>
                  </a:lnTo>
                  <a:lnTo>
                    <a:pt x="0" y="15133"/>
                  </a:lnTo>
                  <a:lnTo>
                    <a:pt x="369" y="18144"/>
                  </a:lnTo>
                  <a:lnTo>
                    <a:pt x="2127" y="20793"/>
                  </a:lnTo>
                  <a:lnTo>
                    <a:pt x="4903" y="20539"/>
                  </a:lnTo>
                  <a:lnTo>
                    <a:pt x="7641" y="19088"/>
                  </a:lnTo>
                  <a:lnTo>
                    <a:pt x="11435" y="17419"/>
                  </a:lnTo>
                  <a:lnTo>
                    <a:pt x="15894" y="15749"/>
                  </a:lnTo>
                  <a:lnTo>
                    <a:pt x="18595" y="15024"/>
                  </a:lnTo>
                  <a:lnTo>
                    <a:pt x="21296" y="14297"/>
                  </a:lnTo>
                  <a:lnTo>
                    <a:pt x="24386" y="13935"/>
                  </a:lnTo>
                  <a:lnTo>
                    <a:pt x="27865" y="13935"/>
                  </a:lnTo>
                  <a:lnTo>
                    <a:pt x="32546" y="14170"/>
                  </a:lnTo>
                  <a:lnTo>
                    <a:pt x="36173" y="15114"/>
                  </a:lnTo>
                  <a:lnTo>
                    <a:pt x="38911" y="16602"/>
                  </a:lnTo>
                  <a:lnTo>
                    <a:pt x="41687" y="19541"/>
                  </a:lnTo>
                  <a:lnTo>
                    <a:pt x="42631" y="23080"/>
                  </a:lnTo>
                  <a:lnTo>
                    <a:pt x="42390" y="25910"/>
                  </a:lnTo>
                  <a:lnTo>
                    <a:pt x="41427" y="28958"/>
                  </a:lnTo>
                  <a:lnTo>
                    <a:pt x="39244" y="32443"/>
                  </a:lnTo>
                  <a:lnTo>
                    <a:pt x="36136" y="36271"/>
                  </a:lnTo>
                  <a:lnTo>
                    <a:pt x="31473" y="40699"/>
                  </a:lnTo>
                  <a:lnTo>
                    <a:pt x="28420" y="43149"/>
                  </a:lnTo>
                  <a:lnTo>
                    <a:pt x="24645" y="45834"/>
                  </a:lnTo>
                  <a:lnTo>
                    <a:pt x="5661" y="58463"/>
                  </a:lnTo>
                  <a:lnTo>
                    <a:pt x="2941" y="60913"/>
                  </a:lnTo>
                  <a:lnTo>
                    <a:pt x="777" y="64052"/>
                  </a:lnTo>
                  <a:lnTo>
                    <a:pt x="92" y="66991"/>
                  </a:lnTo>
                  <a:lnTo>
                    <a:pt x="0" y="69568"/>
                  </a:lnTo>
                  <a:lnTo>
                    <a:pt x="276" y="73270"/>
                  </a:lnTo>
                  <a:lnTo>
                    <a:pt x="2239" y="76191"/>
                  </a:lnTo>
                  <a:lnTo>
                    <a:pt x="5439" y="76644"/>
                  </a:lnTo>
                  <a:close/>
                </a:path>
                <a:path w="348156" h="90580">
                  <a:moveTo>
                    <a:pt x="105356" y="52094"/>
                  </a:moveTo>
                  <a:lnTo>
                    <a:pt x="104339" y="55432"/>
                  </a:lnTo>
                  <a:lnTo>
                    <a:pt x="102045" y="59225"/>
                  </a:lnTo>
                  <a:lnTo>
                    <a:pt x="98639" y="61620"/>
                  </a:lnTo>
                  <a:lnTo>
                    <a:pt x="95754" y="62491"/>
                  </a:lnTo>
                  <a:lnTo>
                    <a:pt x="92146" y="62708"/>
                  </a:lnTo>
                  <a:lnTo>
                    <a:pt x="87593" y="62327"/>
                  </a:lnTo>
                  <a:lnTo>
                    <a:pt x="84040" y="60803"/>
                  </a:lnTo>
                  <a:lnTo>
                    <a:pt x="81431" y="57591"/>
                  </a:lnTo>
                  <a:lnTo>
                    <a:pt x="79452" y="53164"/>
                  </a:lnTo>
                  <a:lnTo>
                    <a:pt x="81598" y="75773"/>
                  </a:lnTo>
                  <a:lnTo>
                    <a:pt x="86113" y="76644"/>
                  </a:lnTo>
                  <a:lnTo>
                    <a:pt x="96993" y="76644"/>
                  </a:lnTo>
                  <a:lnTo>
                    <a:pt x="101545" y="75755"/>
                  </a:lnTo>
                  <a:lnTo>
                    <a:pt x="105246" y="73977"/>
                  </a:lnTo>
                  <a:lnTo>
                    <a:pt x="108945" y="72199"/>
                  </a:lnTo>
                  <a:lnTo>
                    <a:pt x="111944" y="69622"/>
                  </a:lnTo>
                  <a:lnTo>
                    <a:pt x="114237" y="66247"/>
                  </a:lnTo>
                  <a:lnTo>
                    <a:pt x="116532" y="62872"/>
                  </a:lnTo>
                  <a:lnTo>
                    <a:pt x="118198" y="58807"/>
                  </a:lnTo>
                  <a:lnTo>
                    <a:pt x="119233" y="54053"/>
                  </a:lnTo>
                  <a:lnTo>
                    <a:pt x="120270" y="49300"/>
                  </a:lnTo>
                  <a:lnTo>
                    <a:pt x="120788" y="43947"/>
                  </a:lnTo>
                  <a:lnTo>
                    <a:pt x="120788" y="32043"/>
                  </a:lnTo>
                  <a:lnTo>
                    <a:pt x="120380" y="26727"/>
                  </a:lnTo>
                  <a:lnTo>
                    <a:pt x="119567" y="22045"/>
                  </a:lnTo>
                  <a:lnTo>
                    <a:pt x="118752" y="17364"/>
                  </a:lnTo>
                  <a:lnTo>
                    <a:pt x="117292" y="13390"/>
                  </a:lnTo>
                  <a:lnTo>
                    <a:pt x="115181" y="10124"/>
                  </a:lnTo>
                  <a:lnTo>
                    <a:pt x="113073" y="6858"/>
                  </a:lnTo>
                  <a:lnTo>
                    <a:pt x="110241" y="4354"/>
                  </a:lnTo>
                  <a:lnTo>
                    <a:pt x="106688" y="2612"/>
                  </a:lnTo>
                  <a:lnTo>
                    <a:pt x="103136" y="869"/>
                  </a:lnTo>
                  <a:lnTo>
                    <a:pt x="98621" y="0"/>
                  </a:lnTo>
                  <a:lnTo>
                    <a:pt x="87815" y="0"/>
                  </a:lnTo>
                  <a:lnTo>
                    <a:pt x="83301" y="888"/>
                  </a:lnTo>
                  <a:lnTo>
                    <a:pt x="79599" y="2666"/>
                  </a:lnTo>
                  <a:lnTo>
                    <a:pt x="75899" y="4445"/>
                  </a:lnTo>
                  <a:lnTo>
                    <a:pt x="72882" y="7021"/>
                  </a:lnTo>
                  <a:lnTo>
                    <a:pt x="70552" y="10396"/>
                  </a:lnTo>
                  <a:lnTo>
                    <a:pt x="68220" y="13771"/>
                  </a:lnTo>
                  <a:lnTo>
                    <a:pt x="66537" y="17854"/>
                  </a:lnTo>
                  <a:lnTo>
                    <a:pt x="65501" y="22645"/>
                  </a:lnTo>
                  <a:lnTo>
                    <a:pt x="64463" y="27434"/>
                  </a:lnTo>
                  <a:lnTo>
                    <a:pt x="63947" y="32769"/>
                  </a:lnTo>
                  <a:lnTo>
                    <a:pt x="63947" y="44599"/>
                  </a:lnTo>
                  <a:lnTo>
                    <a:pt x="64372" y="49917"/>
                  </a:lnTo>
                  <a:lnTo>
                    <a:pt x="65223" y="54598"/>
                  </a:lnTo>
                  <a:lnTo>
                    <a:pt x="66074" y="59279"/>
                  </a:lnTo>
                  <a:lnTo>
                    <a:pt x="67536" y="63253"/>
                  </a:lnTo>
                  <a:lnTo>
                    <a:pt x="69608" y="66520"/>
                  </a:lnTo>
                  <a:lnTo>
                    <a:pt x="71681" y="69785"/>
                  </a:lnTo>
                  <a:lnTo>
                    <a:pt x="74494" y="72289"/>
                  </a:lnTo>
                  <a:lnTo>
                    <a:pt x="78046" y="74032"/>
                  </a:lnTo>
                  <a:lnTo>
                    <a:pt x="78157" y="33967"/>
                  </a:lnTo>
                  <a:lnTo>
                    <a:pt x="78379" y="30501"/>
                  </a:lnTo>
                  <a:lnTo>
                    <a:pt x="78823" y="27489"/>
                  </a:lnTo>
                  <a:lnTo>
                    <a:pt x="79267" y="24477"/>
                  </a:lnTo>
                  <a:lnTo>
                    <a:pt x="80025" y="21973"/>
                  </a:lnTo>
                  <a:lnTo>
                    <a:pt x="82171" y="17981"/>
                  </a:lnTo>
                  <a:lnTo>
                    <a:pt x="85483" y="15459"/>
                  </a:lnTo>
                  <a:lnTo>
                    <a:pt x="89665" y="13935"/>
                  </a:lnTo>
                  <a:lnTo>
                    <a:pt x="92478" y="13935"/>
                  </a:lnTo>
                  <a:lnTo>
                    <a:pt x="95586" y="14098"/>
                  </a:lnTo>
                  <a:lnTo>
                    <a:pt x="99454" y="15295"/>
                  </a:lnTo>
                  <a:lnTo>
                    <a:pt x="102506" y="17837"/>
                  </a:lnTo>
                  <a:lnTo>
                    <a:pt x="103987" y="20377"/>
                  </a:lnTo>
                  <a:lnTo>
                    <a:pt x="105134" y="23733"/>
                  </a:lnTo>
                  <a:lnTo>
                    <a:pt x="106023" y="27688"/>
                  </a:lnTo>
                  <a:lnTo>
                    <a:pt x="106467" y="32623"/>
                  </a:lnTo>
                  <a:lnTo>
                    <a:pt x="106485" y="43892"/>
                  </a:lnTo>
                  <a:lnTo>
                    <a:pt x="106114" y="48319"/>
                  </a:lnTo>
                  <a:lnTo>
                    <a:pt x="105356" y="520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5" name="object 40"/>
            <p:cNvSpPr/>
            <p:nvPr/>
          </p:nvSpPr>
          <p:spPr>
            <a:xfrm>
              <a:off x="4627142" y="5672413"/>
              <a:ext cx="234472" cy="76644"/>
            </a:xfrm>
            <a:custGeom>
              <a:avLst/>
              <a:gdLst/>
              <a:ahLst/>
              <a:cxnLst/>
              <a:rect l="l" t="t" r="r" b="b"/>
              <a:pathLst>
                <a:path w="234472" h="76644">
                  <a:moveTo>
                    <a:pt x="192119" y="73922"/>
                  </a:moveTo>
                  <a:lnTo>
                    <a:pt x="193950" y="76644"/>
                  </a:lnTo>
                  <a:lnTo>
                    <a:pt x="232363" y="76644"/>
                  </a:lnTo>
                  <a:lnTo>
                    <a:pt x="233677" y="75719"/>
                  </a:lnTo>
                  <a:lnTo>
                    <a:pt x="234306" y="73051"/>
                  </a:lnTo>
                  <a:lnTo>
                    <a:pt x="234472" y="69786"/>
                  </a:lnTo>
                  <a:lnTo>
                    <a:pt x="234472" y="68479"/>
                  </a:lnTo>
                  <a:lnTo>
                    <a:pt x="234195" y="65558"/>
                  </a:lnTo>
                  <a:lnTo>
                    <a:pt x="232252" y="62708"/>
                  </a:lnTo>
                  <a:lnTo>
                    <a:pt x="220262" y="62708"/>
                  </a:lnTo>
                  <a:lnTo>
                    <a:pt x="220262" y="1742"/>
                  </a:lnTo>
                  <a:lnTo>
                    <a:pt x="219891" y="671"/>
                  </a:lnTo>
                  <a:lnTo>
                    <a:pt x="217319" y="109"/>
                  </a:lnTo>
                  <a:lnTo>
                    <a:pt x="210733" y="91"/>
                  </a:lnTo>
                  <a:lnTo>
                    <a:pt x="208050" y="762"/>
                  </a:lnTo>
                  <a:lnTo>
                    <a:pt x="193728" y="10778"/>
                  </a:lnTo>
                  <a:lnTo>
                    <a:pt x="191933" y="13572"/>
                  </a:lnTo>
                  <a:lnTo>
                    <a:pt x="191897" y="18888"/>
                  </a:lnTo>
                  <a:lnTo>
                    <a:pt x="192821" y="21701"/>
                  </a:lnTo>
                  <a:lnTo>
                    <a:pt x="195616" y="20902"/>
                  </a:lnTo>
                  <a:lnTo>
                    <a:pt x="206052" y="13935"/>
                  </a:lnTo>
                  <a:lnTo>
                    <a:pt x="206052" y="62708"/>
                  </a:lnTo>
                  <a:lnTo>
                    <a:pt x="193840" y="62708"/>
                  </a:lnTo>
                  <a:lnTo>
                    <a:pt x="193266" y="62837"/>
                  </a:lnTo>
                  <a:lnTo>
                    <a:pt x="192026" y="65558"/>
                  </a:lnTo>
                  <a:lnTo>
                    <a:pt x="191841" y="68479"/>
                  </a:lnTo>
                  <a:lnTo>
                    <a:pt x="191841" y="71092"/>
                  </a:lnTo>
                  <a:lnTo>
                    <a:pt x="192119" y="73922"/>
                  </a:lnTo>
                  <a:close/>
                </a:path>
                <a:path w="234472" h="76644">
                  <a:moveTo>
                    <a:pt x="128172" y="73922"/>
                  </a:moveTo>
                  <a:lnTo>
                    <a:pt x="130003" y="76644"/>
                  </a:lnTo>
                  <a:lnTo>
                    <a:pt x="168415" y="76644"/>
                  </a:lnTo>
                  <a:lnTo>
                    <a:pt x="169730" y="75719"/>
                  </a:lnTo>
                  <a:lnTo>
                    <a:pt x="170359" y="73051"/>
                  </a:lnTo>
                  <a:lnTo>
                    <a:pt x="170525" y="69786"/>
                  </a:lnTo>
                  <a:lnTo>
                    <a:pt x="170525" y="68479"/>
                  </a:lnTo>
                  <a:lnTo>
                    <a:pt x="170248" y="65558"/>
                  </a:lnTo>
                  <a:lnTo>
                    <a:pt x="168305" y="62708"/>
                  </a:lnTo>
                  <a:lnTo>
                    <a:pt x="156315" y="62708"/>
                  </a:lnTo>
                  <a:lnTo>
                    <a:pt x="156315" y="1742"/>
                  </a:lnTo>
                  <a:lnTo>
                    <a:pt x="155944" y="671"/>
                  </a:lnTo>
                  <a:lnTo>
                    <a:pt x="153372" y="109"/>
                  </a:lnTo>
                  <a:lnTo>
                    <a:pt x="146785" y="91"/>
                  </a:lnTo>
                  <a:lnTo>
                    <a:pt x="144103" y="762"/>
                  </a:lnTo>
                  <a:lnTo>
                    <a:pt x="129781" y="10778"/>
                  </a:lnTo>
                  <a:lnTo>
                    <a:pt x="127986" y="13572"/>
                  </a:lnTo>
                  <a:lnTo>
                    <a:pt x="127949" y="18888"/>
                  </a:lnTo>
                  <a:lnTo>
                    <a:pt x="128874" y="21701"/>
                  </a:lnTo>
                  <a:lnTo>
                    <a:pt x="131668" y="20902"/>
                  </a:lnTo>
                  <a:lnTo>
                    <a:pt x="142104" y="13935"/>
                  </a:lnTo>
                  <a:lnTo>
                    <a:pt x="142104" y="62708"/>
                  </a:lnTo>
                  <a:lnTo>
                    <a:pt x="129893" y="62708"/>
                  </a:lnTo>
                  <a:lnTo>
                    <a:pt x="129319" y="62837"/>
                  </a:lnTo>
                  <a:lnTo>
                    <a:pt x="128079" y="65558"/>
                  </a:lnTo>
                  <a:lnTo>
                    <a:pt x="127894" y="68479"/>
                  </a:lnTo>
                  <a:lnTo>
                    <a:pt x="127894" y="71092"/>
                  </a:lnTo>
                  <a:lnTo>
                    <a:pt x="128172" y="73922"/>
                  </a:lnTo>
                  <a:close/>
                </a:path>
                <a:path w="234472" h="76644">
                  <a:moveTo>
                    <a:pt x="276" y="73922"/>
                  </a:moveTo>
                  <a:lnTo>
                    <a:pt x="2109" y="76644"/>
                  </a:lnTo>
                  <a:lnTo>
                    <a:pt x="40521" y="76644"/>
                  </a:lnTo>
                  <a:lnTo>
                    <a:pt x="41835" y="75719"/>
                  </a:lnTo>
                  <a:lnTo>
                    <a:pt x="42464" y="73051"/>
                  </a:lnTo>
                  <a:lnTo>
                    <a:pt x="42631" y="69786"/>
                  </a:lnTo>
                  <a:lnTo>
                    <a:pt x="42631" y="68479"/>
                  </a:lnTo>
                  <a:lnTo>
                    <a:pt x="42353" y="65558"/>
                  </a:lnTo>
                  <a:lnTo>
                    <a:pt x="40411" y="62708"/>
                  </a:lnTo>
                  <a:lnTo>
                    <a:pt x="28421" y="62708"/>
                  </a:lnTo>
                  <a:lnTo>
                    <a:pt x="28421" y="1742"/>
                  </a:lnTo>
                  <a:lnTo>
                    <a:pt x="28050" y="671"/>
                  </a:lnTo>
                  <a:lnTo>
                    <a:pt x="25478" y="109"/>
                  </a:lnTo>
                  <a:lnTo>
                    <a:pt x="18891" y="91"/>
                  </a:lnTo>
                  <a:lnTo>
                    <a:pt x="16209" y="762"/>
                  </a:lnTo>
                  <a:lnTo>
                    <a:pt x="1887" y="10778"/>
                  </a:lnTo>
                  <a:lnTo>
                    <a:pt x="92" y="13572"/>
                  </a:lnTo>
                  <a:lnTo>
                    <a:pt x="55" y="18888"/>
                  </a:lnTo>
                  <a:lnTo>
                    <a:pt x="980" y="21701"/>
                  </a:lnTo>
                  <a:lnTo>
                    <a:pt x="3774" y="20902"/>
                  </a:lnTo>
                  <a:lnTo>
                    <a:pt x="14210" y="13935"/>
                  </a:lnTo>
                  <a:lnTo>
                    <a:pt x="14210" y="62708"/>
                  </a:lnTo>
                  <a:lnTo>
                    <a:pt x="1997" y="62708"/>
                  </a:lnTo>
                  <a:lnTo>
                    <a:pt x="1424" y="62837"/>
                  </a:lnTo>
                  <a:lnTo>
                    <a:pt x="185" y="65558"/>
                  </a:lnTo>
                  <a:lnTo>
                    <a:pt x="0" y="68479"/>
                  </a:lnTo>
                  <a:lnTo>
                    <a:pt x="0" y="71092"/>
                  </a:lnTo>
                  <a:lnTo>
                    <a:pt x="276" y="73922"/>
                  </a:lnTo>
                  <a:close/>
                </a:path>
                <a:path w="234472" h="76644">
                  <a:moveTo>
                    <a:pt x="99472" y="31790"/>
                  </a:moveTo>
                  <a:lnTo>
                    <a:pt x="95162" y="33477"/>
                  </a:lnTo>
                  <a:lnTo>
                    <a:pt x="92534" y="34022"/>
                  </a:lnTo>
                  <a:lnTo>
                    <a:pt x="89907" y="34566"/>
                  </a:lnTo>
                  <a:lnTo>
                    <a:pt x="87113" y="34838"/>
                  </a:lnTo>
                  <a:lnTo>
                    <a:pt x="81784" y="34838"/>
                  </a:lnTo>
                  <a:lnTo>
                    <a:pt x="82265" y="48774"/>
                  </a:lnTo>
                  <a:lnTo>
                    <a:pt x="86039" y="48774"/>
                  </a:lnTo>
                  <a:lnTo>
                    <a:pt x="89388" y="48338"/>
                  </a:lnTo>
                  <a:lnTo>
                    <a:pt x="92312" y="47467"/>
                  </a:lnTo>
                  <a:lnTo>
                    <a:pt x="95236" y="46596"/>
                  </a:lnTo>
                  <a:lnTo>
                    <a:pt x="99806" y="44419"/>
                  </a:lnTo>
                  <a:lnTo>
                    <a:pt x="99733" y="47395"/>
                  </a:lnTo>
                  <a:lnTo>
                    <a:pt x="99269" y="49917"/>
                  </a:lnTo>
                  <a:lnTo>
                    <a:pt x="97567" y="54055"/>
                  </a:lnTo>
                  <a:lnTo>
                    <a:pt x="94532" y="57484"/>
                  </a:lnTo>
                  <a:lnTo>
                    <a:pt x="90517" y="60350"/>
                  </a:lnTo>
                  <a:lnTo>
                    <a:pt x="87704" y="61294"/>
                  </a:lnTo>
                  <a:lnTo>
                    <a:pt x="84893" y="62237"/>
                  </a:lnTo>
                  <a:lnTo>
                    <a:pt x="81451" y="62708"/>
                  </a:lnTo>
                  <a:lnTo>
                    <a:pt x="75012" y="62708"/>
                  </a:lnTo>
                  <a:lnTo>
                    <a:pt x="70886" y="62274"/>
                  </a:lnTo>
                  <a:lnTo>
                    <a:pt x="67185" y="61657"/>
                  </a:lnTo>
                  <a:lnTo>
                    <a:pt x="64150" y="60930"/>
                  </a:lnTo>
                  <a:lnTo>
                    <a:pt x="60708" y="60024"/>
                  </a:lnTo>
                  <a:lnTo>
                    <a:pt x="57397" y="60967"/>
                  </a:lnTo>
                  <a:lnTo>
                    <a:pt x="56879" y="63888"/>
                  </a:lnTo>
                  <a:lnTo>
                    <a:pt x="56841" y="66520"/>
                  </a:lnTo>
                  <a:lnTo>
                    <a:pt x="57175" y="70384"/>
                  </a:lnTo>
                  <a:lnTo>
                    <a:pt x="58710" y="72925"/>
                  </a:lnTo>
                  <a:lnTo>
                    <a:pt x="61727" y="74340"/>
                  </a:lnTo>
                  <a:lnTo>
                    <a:pt x="64613" y="75175"/>
                  </a:lnTo>
                  <a:lnTo>
                    <a:pt x="67906" y="75919"/>
                  </a:lnTo>
                  <a:lnTo>
                    <a:pt x="71754" y="76499"/>
                  </a:lnTo>
                  <a:lnTo>
                    <a:pt x="75604" y="76644"/>
                  </a:lnTo>
                  <a:lnTo>
                    <a:pt x="81080" y="76644"/>
                  </a:lnTo>
                  <a:lnTo>
                    <a:pt x="85817" y="76028"/>
                  </a:lnTo>
                  <a:lnTo>
                    <a:pt x="89814" y="74794"/>
                  </a:lnTo>
                  <a:lnTo>
                    <a:pt x="93811" y="73559"/>
                  </a:lnTo>
                  <a:lnTo>
                    <a:pt x="97215" y="71908"/>
                  </a:lnTo>
                  <a:lnTo>
                    <a:pt x="100027" y="69841"/>
                  </a:lnTo>
                  <a:lnTo>
                    <a:pt x="102840" y="67772"/>
                  </a:lnTo>
                  <a:lnTo>
                    <a:pt x="105135" y="65340"/>
                  </a:lnTo>
                  <a:lnTo>
                    <a:pt x="106911" y="62546"/>
                  </a:lnTo>
                  <a:lnTo>
                    <a:pt x="108687" y="59752"/>
                  </a:lnTo>
                  <a:lnTo>
                    <a:pt x="110075" y="56812"/>
                  </a:lnTo>
                  <a:lnTo>
                    <a:pt x="111075" y="53727"/>
                  </a:lnTo>
                  <a:lnTo>
                    <a:pt x="112073" y="50642"/>
                  </a:lnTo>
                  <a:lnTo>
                    <a:pt x="112758" y="47504"/>
                  </a:lnTo>
                  <a:lnTo>
                    <a:pt x="113129" y="44310"/>
                  </a:lnTo>
                  <a:lnTo>
                    <a:pt x="113498" y="41116"/>
                  </a:lnTo>
                  <a:lnTo>
                    <a:pt x="113684" y="37995"/>
                  </a:lnTo>
                  <a:lnTo>
                    <a:pt x="113684" y="31681"/>
                  </a:lnTo>
                  <a:lnTo>
                    <a:pt x="113517" y="28541"/>
                  </a:lnTo>
                  <a:lnTo>
                    <a:pt x="113184" y="25530"/>
                  </a:lnTo>
                  <a:lnTo>
                    <a:pt x="112850" y="22518"/>
                  </a:lnTo>
                  <a:lnTo>
                    <a:pt x="112295" y="19705"/>
                  </a:lnTo>
                  <a:lnTo>
                    <a:pt x="111518" y="17092"/>
                  </a:lnTo>
                  <a:lnTo>
                    <a:pt x="110741" y="14479"/>
                  </a:lnTo>
                  <a:lnTo>
                    <a:pt x="109668" y="12120"/>
                  </a:lnTo>
                  <a:lnTo>
                    <a:pt x="106930" y="7912"/>
                  </a:lnTo>
                  <a:lnTo>
                    <a:pt x="103136" y="4626"/>
                  </a:lnTo>
                  <a:lnTo>
                    <a:pt x="98604" y="1996"/>
                  </a:lnTo>
                  <a:lnTo>
                    <a:pt x="95754" y="1197"/>
                  </a:lnTo>
                  <a:lnTo>
                    <a:pt x="92904" y="398"/>
                  </a:lnTo>
                  <a:lnTo>
                    <a:pt x="89555" y="0"/>
                  </a:lnTo>
                  <a:lnTo>
                    <a:pt x="80970" y="0"/>
                  </a:lnTo>
                  <a:lnTo>
                    <a:pt x="76807" y="635"/>
                  </a:lnTo>
                  <a:lnTo>
                    <a:pt x="73216" y="1904"/>
                  </a:lnTo>
                  <a:lnTo>
                    <a:pt x="69627" y="3175"/>
                  </a:lnTo>
                  <a:lnTo>
                    <a:pt x="66611" y="4972"/>
                  </a:lnTo>
                  <a:lnTo>
                    <a:pt x="61727" y="9617"/>
                  </a:lnTo>
                  <a:lnTo>
                    <a:pt x="59894" y="12357"/>
                  </a:lnTo>
                  <a:lnTo>
                    <a:pt x="58674" y="15514"/>
                  </a:lnTo>
                  <a:lnTo>
                    <a:pt x="57452" y="18671"/>
                  </a:lnTo>
                  <a:lnTo>
                    <a:pt x="56841" y="22137"/>
                  </a:lnTo>
                  <a:lnTo>
                    <a:pt x="56841" y="29467"/>
                  </a:lnTo>
                  <a:lnTo>
                    <a:pt x="57304" y="32660"/>
                  </a:lnTo>
                  <a:lnTo>
                    <a:pt x="58229" y="35491"/>
                  </a:lnTo>
                  <a:lnTo>
                    <a:pt x="59155" y="38322"/>
                  </a:lnTo>
                  <a:lnTo>
                    <a:pt x="60617" y="40717"/>
                  </a:lnTo>
                  <a:lnTo>
                    <a:pt x="64613" y="44636"/>
                  </a:lnTo>
                  <a:lnTo>
                    <a:pt x="67240" y="46142"/>
                  </a:lnTo>
                  <a:lnTo>
                    <a:pt x="70497" y="47195"/>
                  </a:lnTo>
                  <a:lnTo>
                    <a:pt x="73753" y="48247"/>
                  </a:lnTo>
                  <a:lnTo>
                    <a:pt x="71774" y="29122"/>
                  </a:lnTo>
                  <a:lnTo>
                    <a:pt x="71052" y="26347"/>
                  </a:lnTo>
                  <a:lnTo>
                    <a:pt x="71052" y="23080"/>
                  </a:lnTo>
                  <a:lnTo>
                    <a:pt x="71884" y="20359"/>
                  </a:lnTo>
                  <a:lnTo>
                    <a:pt x="74438" y="16929"/>
                  </a:lnTo>
                  <a:lnTo>
                    <a:pt x="77010" y="15205"/>
                  </a:lnTo>
                  <a:lnTo>
                    <a:pt x="80415" y="14189"/>
                  </a:lnTo>
                  <a:lnTo>
                    <a:pt x="84929" y="13935"/>
                  </a:lnTo>
                  <a:lnTo>
                    <a:pt x="89407" y="14225"/>
                  </a:lnTo>
                  <a:lnTo>
                    <a:pt x="93107" y="15387"/>
                  </a:lnTo>
                  <a:lnTo>
                    <a:pt x="95865" y="17745"/>
                  </a:lnTo>
                  <a:lnTo>
                    <a:pt x="97993" y="20957"/>
                  </a:lnTo>
                  <a:lnTo>
                    <a:pt x="99176" y="25530"/>
                  </a:lnTo>
                  <a:lnTo>
                    <a:pt x="99472" y="28379"/>
                  </a:lnTo>
                  <a:lnTo>
                    <a:pt x="99472" y="31790"/>
                  </a:lnTo>
                  <a:close/>
                </a:path>
                <a:path w="234472" h="76644">
                  <a:moveTo>
                    <a:pt x="71774" y="29122"/>
                  </a:moveTo>
                  <a:lnTo>
                    <a:pt x="73753" y="48247"/>
                  </a:lnTo>
                  <a:lnTo>
                    <a:pt x="77677" y="48774"/>
                  </a:lnTo>
                  <a:lnTo>
                    <a:pt x="82265" y="48774"/>
                  </a:lnTo>
                  <a:lnTo>
                    <a:pt x="81784" y="34838"/>
                  </a:lnTo>
                  <a:lnTo>
                    <a:pt x="78102" y="34239"/>
                  </a:lnTo>
                  <a:lnTo>
                    <a:pt x="74049" y="32334"/>
                  </a:lnTo>
                  <a:lnTo>
                    <a:pt x="71774" y="291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6" name="object 29"/>
            <p:cNvSpPr/>
            <p:nvPr/>
          </p:nvSpPr>
          <p:spPr>
            <a:xfrm>
              <a:off x="5330560" y="5672413"/>
              <a:ext cx="21315" cy="13935"/>
            </a:xfrm>
            <a:custGeom>
              <a:avLst/>
              <a:gdLst/>
              <a:ahLst/>
              <a:cxnLst/>
              <a:rect l="l" t="t" r="r" b="b"/>
              <a:pathLst>
                <a:path w="21315" h="13935">
                  <a:moveTo>
                    <a:pt x="0" y="4464"/>
                  </a:moveTo>
                  <a:lnTo>
                    <a:pt x="0" y="9690"/>
                  </a:lnTo>
                  <a:lnTo>
                    <a:pt x="721" y="11485"/>
                  </a:lnTo>
                  <a:lnTo>
                    <a:pt x="3608" y="13445"/>
                  </a:lnTo>
                  <a:lnTo>
                    <a:pt x="6402" y="13935"/>
                  </a:lnTo>
                  <a:lnTo>
                    <a:pt x="14691" y="13935"/>
                  </a:lnTo>
                  <a:lnTo>
                    <a:pt x="17522" y="13427"/>
                  </a:lnTo>
                  <a:lnTo>
                    <a:pt x="19039" y="12411"/>
                  </a:lnTo>
                  <a:lnTo>
                    <a:pt x="21315" y="9544"/>
                  </a:lnTo>
                  <a:lnTo>
                    <a:pt x="21315" y="6859"/>
                  </a:lnTo>
                  <a:lnTo>
                    <a:pt x="20575" y="2539"/>
                  </a:lnTo>
                  <a:lnTo>
                    <a:pt x="17614" y="507"/>
                  </a:lnTo>
                  <a:lnTo>
                    <a:pt x="14838" y="0"/>
                  </a:lnTo>
                  <a:lnTo>
                    <a:pt x="6550" y="0"/>
                  </a:lnTo>
                  <a:lnTo>
                    <a:pt x="3699" y="525"/>
                  </a:lnTo>
                  <a:lnTo>
                    <a:pt x="2219" y="1578"/>
                  </a:lnTo>
                  <a:lnTo>
                    <a:pt x="0" y="4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7" name="object 30"/>
            <p:cNvSpPr/>
            <p:nvPr/>
          </p:nvSpPr>
          <p:spPr>
            <a:xfrm>
              <a:off x="5358980" y="5693316"/>
              <a:ext cx="49737" cy="55741"/>
            </a:xfrm>
            <a:custGeom>
              <a:avLst/>
              <a:gdLst/>
              <a:ahLst/>
              <a:cxnLst/>
              <a:rect l="l" t="t" r="r" b="b"/>
              <a:pathLst>
                <a:path w="49737" h="55741">
                  <a:moveTo>
                    <a:pt x="111" y="54145"/>
                  </a:moveTo>
                  <a:lnTo>
                    <a:pt x="2776" y="55469"/>
                  </a:lnTo>
                  <a:lnTo>
                    <a:pt x="5699" y="55741"/>
                  </a:lnTo>
                  <a:lnTo>
                    <a:pt x="8511" y="55741"/>
                  </a:lnTo>
                  <a:lnTo>
                    <a:pt x="11436" y="55559"/>
                  </a:lnTo>
                  <a:lnTo>
                    <a:pt x="14211" y="53564"/>
                  </a:lnTo>
                  <a:lnTo>
                    <a:pt x="14211" y="21338"/>
                  </a:lnTo>
                  <a:lnTo>
                    <a:pt x="18430" y="17110"/>
                  </a:lnTo>
                  <a:lnTo>
                    <a:pt x="22425" y="14570"/>
                  </a:lnTo>
                  <a:lnTo>
                    <a:pt x="26311" y="13935"/>
                  </a:lnTo>
                  <a:lnTo>
                    <a:pt x="29235" y="14189"/>
                  </a:lnTo>
                  <a:lnTo>
                    <a:pt x="32565" y="15949"/>
                  </a:lnTo>
                  <a:lnTo>
                    <a:pt x="34601" y="19070"/>
                  </a:lnTo>
                  <a:lnTo>
                    <a:pt x="35341" y="21756"/>
                  </a:lnTo>
                  <a:lnTo>
                    <a:pt x="35526" y="25911"/>
                  </a:lnTo>
                  <a:lnTo>
                    <a:pt x="35637" y="54254"/>
                  </a:lnTo>
                  <a:lnTo>
                    <a:pt x="38209" y="55559"/>
                  </a:lnTo>
                  <a:lnTo>
                    <a:pt x="41225" y="55741"/>
                  </a:lnTo>
                  <a:lnTo>
                    <a:pt x="44038" y="55741"/>
                  </a:lnTo>
                  <a:lnTo>
                    <a:pt x="47054" y="55469"/>
                  </a:lnTo>
                  <a:lnTo>
                    <a:pt x="49737" y="53455"/>
                  </a:lnTo>
                  <a:lnTo>
                    <a:pt x="49737" y="18798"/>
                  </a:lnTo>
                  <a:lnTo>
                    <a:pt x="49404" y="15678"/>
                  </a:lnTo>
                  <a:lnTo>
                    <a:pt x="48738" y="13064"/>
                  </a:lnTo>
                  <a:lnTo>
                    <a:pt x="48072" y="10452"/>
                  </a:lnTo>
                  <a:lnTo>
                    <a:pt x="45463" y="6261"/>
                  </a:lnTo>
                  <a:lnTo>
                    <a:pt x="41946" y="2813"/>
                  </a:lnTo>
                  <a:lnTo>
                    <a:pt x="36988" y="562"/>
                  </a:lnTo>
                  <a:lnTo>
                    <a:pt x="33972" y="0"/>
                  </a:lnTo>
                  <a:lnTo>
                    <a:pt x="27162" y="0"/>
                  </a:lnTo>
                  <a:lnTo>
                    <a:pt x="24018" y="671"/>
                  </a:lnTo>
                  <a:lnTo>
                    <a:pt x="20982" y="2014"/>
                  </a:lnTo>
                  <a:lnTo>
                    <a:pt x="17948" y="3356"/>
                  </a:lnTo>
                  <a:lnTo>
                    <a:pt x="14988" y="5407"/>
                  </a:lnTo>
                  <a:lnTo>
                    <a:pt x="12101" y="8166"/>
                  </a:lnTo>
                  <a:lnTo>
                    <a:pt x="12101" y="2287"/>
                  </a:lnTo>
                  <a:lnTo>
                    <a:pt x="11639" y="1017"/>
                  </a:lnTo>
                  <a:lnTo>
                    <a:pt x="9048" y="163"/>
                  </a:lnTo>
                  <a:lnTo>
                    <a:pt x="6106" y="0"/>
                  </a:lnTo>
                  <a:lnTo>
                    <a:pt x="3164" y="163"/>
                  </a:lnTo>
                  <a:lnTo>
                    <a:pt x="0" y="2287"/>
                  </a:lnTo>
                  <a:lnTo>
                    <a:pt x="111" y="541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8" name="object 31"/>
            <p:cNvSpPr/>
            <p:nvPr/>
          </p:nvSpPr>
          <p:spPr>
            <a:xfrm>
              <a:off x="5152929" y="5693316"/>
              <a:ext cx="35433" cy="55741"/>
            </a:xfrm>
            <a:custGeom>
              <a:avLst/>
              <a:gdLst/>
              <a:ahLst/>
              <a:cxnLst/>
              <a:rect l="l" t="t" r="r" b="b"/>
              <a:pathLst>
                <a:path w="35433" h="55741">
                  <a:moveTo>
                    <a:pt x="12100" y="2287"/>
                  </a:moveTo>
                  <a:lnTo>
                    <a:pt x="11638" y="1017"/>
                  </a:lnTo>
                  <a:lnTo>
                    <a:pt x="9047" y="163"/>
                  </a:lnTo>
                  <a:lnTo>
                    <a:pt x="6106" y="0"/>
                  </a:lnTo>
                  <a:lnTo>
                    <a:pt x="3163" y="163"/>
                  </a:lnTo>
                  <a:lnTo>
                    <a:pt x="0" y="2287"/>
                  </a:lnTo>
                  <a:lnTo>
                    <a:pt x="110" y="54145"/>
                  </a:lnTo>
                  <a:lnTo>
                    <a:pt x="2774" y="55469"/>
                  </a:lnTo>
                  <a:lnTo>
                    <a:pt x="5698" y="55741"/>
                  </a:lnTo>
                  <a:lnTo>
                    <a:pt x="8511" y="55741"/>
                  </a:lnTo>
                  <a:lnTo>
                    <a:pt x="11435" y="55469"/>
                  </a:lnTo>
                  <a:lnTo>
                    <a:pt x="14210" y="53455"/>
                  </a:lnTo>
                  <a:lnTo>
                    <a:pt x="14210" y="21556"/>
                  </a:lnTo>
                  <a:lnTo>
                    <a:pt x="17707" y="17964"/>
                  </a:lnTo>
                  <a:lnTo>
                    <a:pt x="20816" y="15678"/>
                  </a:lnTo>
                  <a:lnTo>
                    <a:pt x="23702" y="14371"/>
                  </a:lnTo>
                  <a:lnTo>
                    <a:pt x="26534" y="13935"/>
                  </a:lnTo>
                  <a:lnTo>
                    <a:pt x="29309" y="14298"/>
                  </a:lnTo>
                  <a:lnTo>
                    <a:pt x="31973" y="15024"/>
                  </a:lnTo>
                  <a:lnTo>
                    <a:pt x="34841" y="14425"/>
                  </a:lnTo>
                  <a:lnTo>
                    <a:pt x="35415" y="11704"/>
                  </a:lnTo>
                  <a:lnTo>
                    <a:pt x="35433" y="4100"/>
                  </a:lnTo>
                  <a:lnTo>
                    <a:pt x="33823" y="998"/>
                  </a:lnTo>
                  <a:lnTo>
                    <a:pt x="30770" y="273"/>
                  </a:lnTo>
                  <a:lnTo>
                    <a:pt x="28162" y="0"/>
                  </a:lnTo>
                  <a:lnTo>
                    <a:pt x="25146" y="126"/>
                  </a:lnTo>
                  <a:lnTo>
                    <a:pt x="21482" y="1089"/>
                  </a:lnTo>
                  <a:lnTo>
                    <a:pt x="17763" y="3266"/>
                  </a:lnTo>
                  <a:lnTo>
                    <a:pt x="15099" y="5444"/>
                  </a:lnTo>
                  <a:lnTo>
                    <a:pt x="12100" y="8600"/>
                  </a:lnTo>
                  <a:lnTo>
                    <a:pt x="12100" y="22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9" name="object 32"/>
            <p:cNvSpPr/>
            <p:nvPr/>
          </p:nvSpPr>
          <p:spPr>
            <a:xfrm>
              <a:off x="5081877" y="5672413"/>
              <a:ext cx="56842" cy="76644"/>
            </a:xfrm>
            <a:custGeom>
              <a:avLst/>
              <a:gdLst/>
              <a:ahLst/>
              <a:cxnLst/>
              <a:rect l="l" t="t" r="r" b="b"/>
              <a:pathLst>
                <a:path w="56842" h="76644">
                  <a:moveTo>
                    <a:pt x="0" y="4899"/>
                  </a:moveTo>
                  <a:lnTo>
                    <a:pt x="0" y="71746"/>
                  </a:lnTo>
                  <a:lnTo>
                    <a:pt x="1388" y="75501"/>
                  </a:lnTo>
                  <a:lnTo>
                    <a:pt x="4773" y="76644"/>
                  </a:lnTo>
                  <a:lnTo>
                    <a:pt x="28754" y="76644"/>
                  </a:lnTo>
                  <a:lnTo>
                    <a:pt x="31603" y="76445"/>
                  </a:lnTo>
                  <a:lnTo>
                    <a:pt x="34193" y="76046"/>
                  </a:lnTo>
                  <a:lnTo>
                    <a:pt x="36784" y="75646"/>
                  </a:lnTo>
                  <a:lnTo>
                    <a:pt x="41465" y="74195"/>
                  </a:lnTo>
                  <a:lnTo>
                    <a:pt x="45796" y="72289"/>
                  </a:lnTo>
                  <a:lnTo>
                    <a:pt x="49570" y="69677"/>
                  </a:lnTo>
                  <a:lnTo>
                    <a:pt x="52511" y="66301"/>
                  </a:lnTo>
                  <a:lnTo>
                    <a:pt x="54899" y="62401"/>
                  </a:lnTo>
                  <a:lnTo>
                    <a:pt x="56454" y="57683"/>
                  </a:lnTo>
                  <a:lnTo>
                    <a:pt x="56842" y="55051"/>
                  </a:lnTo>
                  <a:lnTo>
                    <a:pt x="56842" y="49317"/>
                  </a:lnTo>
                  <a:lnTo>
                    <a:pt x="56398" y="46796"/>
                  </a:lnTo>
                  <a:lnTo>
                    <a:pt x="54621" y="42368"/>
                  </a:lnTo>
                  <a:lnTo>
                    <a:pt x="51790" y="38757"/>
                  </a:lnTo>
                  <a:lnTo>
                    <a:pt x="48367" y="35727"/>
                  </a:lnTo>
                  <a:lnTo>
                    <a:pt x="44222" y="33623"/>
                  </a:lnTo>
                  <a:lnTo>
                    <a:pt x="41040" y="31863"/>
                  </a:lnTo>
                  <a:lnTo>
                    <a:pt x="40873" y="46723"/>
                  </a:lnTo>
                  <a:lnTo>
                    <a:pt x="42279" y="49409"/>
                  </a:lnTo>
                  <a:lnTo>
                    <a:pt x="42631" y="52584"/>
                  </a:lnTo>
                  <a:lnTo>
                    <a:pt x="42631" y="54254"/>
                  </a:lnTo>
                  <a:lnTo>
                    <a:pt x="41521" y="56993"/>
                  </a:lnTo>
                  <a:lnTo>
                    <a:pt x="38524" y="60151"/>
                  </a:lnTo>
                  <a:lnTo>
                    <a:pt x="35747" y="61620"/>
                  </a:lnTo>
                  <a:lnTo>
                    <a:pt x="32195" y="62491"/>
                  </a:lnTo>
                  <a:lnTo>
                    <a:pt x="27533" y="62708"/>
                  </a:lnTo>
                  <a:lnTo>
                    <a:pt x="14211" y="62708"/>
                  </a:lnTo>
                  <a:lnTo>
                    <a:pt x="14211" y="41805"/>
                  </a:lnTo>
                  <a:lnTo>
                    <a:pt x="28494" y="41805"/>
                  </a:lnTo>
                  <a:lnTo>
                    <a:pt x="27792" y="27689"/>
                  </a:lnTo>
                  <a:lnTo>
                    <a:pt x="23425" y="27870"/>
                  </a:lnTo>
                  <a:lnTo>
                    <a:pt x="14211" y="27870"/>
                  </a:lnTo>
                  <a:lnTo>
                    <a:pt x="14211" y="13935"/>
                  </a:lnTo>
                  <a:lnTo>
                    <a:pt x="23314" y="0"/>
                  </a:lnTo>
                  <a:lnTo>
                    <a:pt x="3219" y="0"/>
                  </a:lnTo>
                  <a:lnTo>
                    <a:pt x="425" y="1904"/>
                  </a:lnTo>
                  <a:lnTo>
                    <a:pt x="0" y="48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0" name="object 33"/>
            <p:cNvSpPr/>
            <p:nvPr/>
          </p:nvSpPr>
          <p:spPr>
            <a:xfrm>
              <a:off x="5096088" y="5672413"/>
              <a:ext cx="35525" cy="46723"/>
            </a:xfrm>
            <a:custGeom>
              <a:avLst/>
              <a:gdLst/>
              <a:ahLst/>
              <a:cxnLst/>
              <a:rect l="l" t="t" r="r" b="b"/>
              <a:pathLst>
                <a:path w="35525" h="46723">
                  <a:moveTo>
                    <a:pt x="17040" y="42061"/>
                  </a:moveTo>
                  <a:lnTo>
                    <a:pt x="19150" y="42569"/>
                  </a:lnTo>
                  <a:lnTo>
                    <a:pt x="22980" y="43784"/>
                  </a:lnTo>
                  <a:lnTo>
                    <a:pt x="26662" y="46723"/>
                  </a:lnTo>
                  <a:lnTo>
                    <a:pt x="26828" y="31863"/>
                  </a:lnTo>
                  <a:lnTo>
                    <a:pt x="29585" y="30157"/>
                  </a:lnTo>
                  <a:lnTo>
                    <a:pt x="32861" y="26890"/>
                  </a:lnTo>
                  <a:lnTo>
                    <a:pt x="34415" y="24278"/>
                  </a:lnTo>
                  <a:lnTo>
                    <a:pt x="35303" y="21230"/>
                  </a:lnTo>
                  <a:lnTo>
                    <a:pt x="35525" y="17964"/>
                  </a:lnTo>
                  <a:lnTo>
                    <a:pt x="35525" y="14914"/>
                  </a:lnTo>
                  <a:lnTo>
                    <a:pt x="34951" y="12265"/>
                  </a:lnTo>
                  <a:lnTo>
                    <a:pt x="33804" y="10016"/>
                  </a:lnTo>
                  <a:lnTo>
                    <a:pt x="30991" y="5897"/>
                  </a:lnTo>
                  <a:lnTo>
                    <a:pt x="26625" y="2921"/>
                  </a:lnTo>
                  <a:lnTo>
                    <a:pt x="23942" y="1814"/>
                  </a:lnTo>
                  <a:lnTo>
                    <a:pt x="20760" y="1088"/>
                  </a:lnTo>
                  <a:lnTo>
                    <a:pt x="17576" y="363"/>
                  </a:lnTo>
                  <a:lnTo>
                    <a:pt x="13691" y="0"/>
                  </a:lnTo>
                  <a:lnTo>
                    <a:pt x="9103" y="0"/>
                  </a:lnTo>
                  <a:lnTo>
                    <a:pt x="0" y="13935"/>
                  </a:lnTo>
                  <a:lnTo>
                    <a:pt x="10915" y="13935"/>
                  </a:lnTo>
                  <a:lnTo>
                    <a:pt x="14486" y="14371"/>
                  </a:lnTo>
                  <a:lnTo>
                    <a:pt x="17263" y="15096"/>
                  </a:lnTo>
                  <a:lnTo>
                    <a:pt x="20538" y="17854"/>
                  </a:lnTo>
                  <a:lnTo>
                    <a:pt x="21315" y="20685"/>
                  </a:lnTo>
                  <a:lnTo>
                    <a:pt x="21315" y="21701"/>
                  </a:lnTo>
                  <a:lnTo>
                    <a:pt x="19502" y="25149"/>
                  </a:lnTo>
                  <a:lnTo>
                    <a:pt x="16393" y="26963"/>
                  </a:lnTo>
                  <a:lnTo>
                    <a:pt x="13581" y="27689"/>
                  </a:lnTo>
                  <a:lnTo>
                    <a:pt x="14283" y="41805"/>
                  </a:lnTo>
                  <a:lnTo>
                    <a:pt x="17040" y="420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1" name="object 34"/>
            <p:cNvSpPr/>
            <p:nvPr/>
          </p:nvSpPr>
          <p:spPr>
            <a:xfrm>
              <a:off x="5195561" y="5693316"/>
              <a:ext cx="14210" cy="55741"/>
            </a:xfrm>
            <a:custGeom>
              <a:avLst/>
              <a:gdLst/>
              <a:ahLst/>
              <a:cxnLst/>
              <a:rect l="l" t="t" r="r" b="b"/>
              <a:pathLst>
                <a:path w="14210" h="55741">
                  <a:moveTo>
                    <a:pt x="110" y="54145"/>
                  </a:moveTo>
                  <a:lnTo>
                    <a:pt x="2774" y="55469"/>
                  </a:lnTo>
                  <a:lnTo>
                    <a:pt x="5698" y="55741"/>
                  </a:lnTo>
                  <a:lnTo>
                    <a:pt x="8511" y="55741"/>
                  </a:lnTo>
                  <a:lnTo>
                    <a:pt x="11435" y="55469"/>
                  </a:lnTo>
                  <a:lnTo>
                    <a:pt x="14210" y="53455"/>
                  </a:lnTo>
                  <a:lnTo>
                    <a:pt x="14099" y="1705"/>
                  </a:lnTo>
                  <a:lnTo>
                    <a:pt x="11435" y="273"/>
                  </a:lnTo>
                  <a:lnTo>
                    <a:pt x="8511" y="0"/>
                  </a:lnTo>
                  <a:lnTo>
                    <a:pt x="5698" y="0"/>
                  </a:lnTo>
                  <a:lnTo>
                    <a:pt x="2774" y="273"/>
                  </a:lnTo>
                  <a:lnTo>
                    <a:pt x="0" y="2395"/>
                  </a:lnTo>
                  <a:lnTo>
                    <a:pt x="110" y="541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2" name="object 35"/>
            <p:cNvSpPr/>
            <p:nvPr/>
          </p:nvSpPr>
          <p:spPr>
            <a:xfrm>
              <a:off x="5195561" y="5672413"/>
              <a:ext cx="21315" cy="13935"/>
            </a:xfrm>
            <a:custGeom>
              <a:avLst/>
              <a:gdLst/>
              <a:ahLst/>
              <a:cxnLst/>
              <a:rect l="l" t="t" r="r" b="b"/>
              <a:pathLst>
                <a:path w="21315" h="13935">
                  <a:moveTo>
                    <a:pt x="0" y="4464"/>
                  </a:moveTo>
                  <a:lnTo>
                    <a:pt x="0" y="9690"/>
                  </a:lnTo>
                  <a:lnTo>
                    <a:pt x="721" y="11485"/>
                  </a:lnTo>
                  <a:lnTo>
                    <a:pt x="3608" y="13445"/>
                  </a:lnTo>
                  <a:lnTo>
                    <a:pt x="6402" y="13935"/>
                  </a:lnTo>
                  <a:lnTo>
                    <a:pt x="14691" y="13935"/>
                  </a:lnTo>
                  <a:lnTo>
                    <a:pt x="17522" y="13427"/>
                  </a:lnTo>
                  <a:lnTo>
                    <a:pt x="19039" y="12411"/>
                  </a:lnTo>
                  <a:lnTo>
                    <a:pt x="21315" y="9544"/>
                  </a:lnTo>
                  <a:lnTo>
                    <a:pt x="21315" y="6859"/>
                  </a:lnTo>
                  <a:lnTo>
                    <a:pt x="20575" y="2539"/>
                  </a:lnTo>
                  <a:lnTo>
                    <a:pt x="17614" y="507"/>
                  </a:lnTo>
                  <a:lnTo>
                    <a:pt x="14839" y="0"/>
                  </a:lnTo>
                  <a:lnTo>
                    <a:pt x="6550" y="0"/>
                  </a:lnTo>
                  <a:lnTo>
                    <a:pt x="3700" y="525"/>
                  </a:lnTo>
                  <a:lnTo>
                    <a:pt x="2219" y="1578"/>
                  </a:lnTo>
                  <a:lnTo>
                    <a:pt x="0" y="44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3" name="object 36"/>
            <p:cNvSpPr/>
            <p:nvPr/>
          </p:nvSpPr>
          <p:spPr>
            <a:xfrm>
              <a:off x="5216876" y="5679380"/>
              <a:ext cx="35525" cy="69677"/>
            </a:xfrm>
            <a:custGeom>
              <a:avLst/>
              <a:gdLst/>
              <a:ahLst/>
              <a:cxnLst/>
              <a:rect l="l" t="t" r="r" b="b"/>
              <a:pathLst>
                <a:path w="35525" h="69677">
                  <a:moveTo>
                    <a:pt x="9787" y="273"/>
                  </a:moveTo>
                  <a:lnTo>
                    <a:pt x="7105" y="2395"/>
                  </a:lnTo>
                  <a:lnTo>
                    <a:pt x="7105" y="13935"/>
                  </a:lnTo>
                  <a:lnTo>
                    <a:pt x="1998" y="13935"/>
                  </a:lnTo>
                  <a:lnTo>
                    <a:pt x="684" y="14861"/>
                  </a:lnTo>
                  <a:lnTo>
                    <a:pt x="110" y="17583"/>
                  </a:lnTo>
                  <a:lnTo>
                    <a:pt x="0" y="23444"/>
                  </a:lnTo>
                  <a:lnTo>
                    <a:pt x="166" y="25239"/>
                  </a:lnTo>
                  <a:lnTo>
                    <a:pt x="1887" y="27871"/>
                  </a:lnTo>
                  <a:lnTo>
                    <a:pt x="7105" y="27871"/>
                  </a:lnTo>
                  <a:lnTo>
                    <a:pt x="7105" y="55452"/>
                  </a:lnTo>
                  <a:lnTo>
                    <a:pt x="7438" y="58011"/>
                  </a:lnTo>
                  <a:lnTo>
                    <a:pt x="8770" y="62292"/>
                  </a:lnTo>
                  <a:lnTo>
                    <a:pt x="11212" y="65486"/>
                  </a:lnTo>
                  <a:lnTo>
                    <a:pt x="14395" y="67953"/>
                  </a:lnTo>
                  <a:lnTo>
                    <a:pt x="18688" y="69333"/>
                  </a:lnTo>
                  <a:lnTo>
                    <a:pt x="21242" y="69677"/>
                  </a:lnTo>
                  <a:lnTo>
                    <a:pt x="26292" y="69604"/>
                  </a:lnTo>
                  <a:lnTo>
                    <a:pt x="29438" y="69133"/>
                  </a:lnTo>
                  <a:lnTo>
                    <a:pt x="32103" y="68426"/>
                  </a:lnTo>
                  <a:lnTo>
                    <a:pt x="34693" y="66520"/>
                  </a:lnTo>
                  <a:lnTo>
                    <a:pt x="35415" y="63761"/>
                  </a:lnTo>
                  <a:lnTo>
                    <a:pt x="35525" y="60314"/>
                  </a:lnTo>
                  <a:lnTo>
                    <a:pt x="35360" y="57266"/>
                  </a:lnTo>
                  <a:lnTo>
                    <a:pt x="33860" y="54326"/>
                  </a:lnTo>
                  <a:lnTo>
                    <a:pt x="31122" y="55215"/>
                  </a:lnTo>
                  <a:lnTo>
                    <a:pt x="28458" y="55741"/>
                  </a:lnTo>
                  <a:lnTo>
                    <a:pt x="25275" y="55741"/>
                  </a:lnTo>
                  <a:lnTo>
                    <a:pt x="21777" y="52748"/>
                  </a:lnTo>
                  <a:lnTo>
                    <a:pt x="21315" y="48557"/>
                  </a:lnTo>
                  <a:lnTo>
                    <a:pt x="21315" y="27871"/>
                  </a:lnTo>
                  <a:lnTo>
                    <a:pt x="33195" y="27871"/>
                  </a:lnTo>
                  <a:lnTo>
                    <a:pt x="34916" y="26292"/>
                  </a:lnTo>
                  <a:lnTo>
                    <a:pt x="35525" y="23444"/>
                  </a:lnTo>
                  <a:lnTo>
                    <a:pt x="35525" y="19597"/>
                  </a:lnTo>
                  <a:lnTo>
                    <a:pt x="35248" y="16676"/>
                  </a:lnTo>
                  <a:lnTo>
                    <a:pt x="33083" y="13935"/>
                  </a:lnTo>
                  <a:lnTo>
                    <a:pt x="21315" y="13935"/>
                  </a:lnTo>
                  <a:lnTo>
                    <a:pt x="21205" y="1687"/>
                  </a:lnTo>
                  <a:lnTo>
                    <a:pt x="18632" y="273"/>
                  </a:lnTo>
                  <a:lnTo>
                    <a:pt x="15617" y="0"/>
                  </a:lnTo>
                  <a:lnTo>
                    <a:pt x="12804" y="0"/>
                  </a:lnTo>
                  <a:lnTo>
                    <a:pt x="9787" y="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4" name="object 37"/>
            <p:cNvSpPr/>
            <p:nvPr/>
          </p:nvSpPr>
          <p:spPr>
            <a:xfrm>
              <a:off x="5286893" y="5734886"/>
              <a:ext cx="7345" cy="14170"/>
            </a:xfrm>
            <a:custGeom>
              <a:avLst/>
              <a:gdLst/>
              <a:ahLst/>
              <a:cxnLst/>
              <a:rect l="l" t="t" r="r" b="b"/>
              <a:pathLst>
                <a:path w="7345" h="14170">
                  <a:moveTo>
                    <a:pt x="2811" y="234"/>
                  </a:moveTo>
                  <a:lnTo>
                    <a:pt x="0" y="234"/>
                  </a:lnTo>
                  <a:lnTo>
                    <a:pt x="36" y="14170"/>
                  </a:lnTo>
                  <a:lnTo>
                    <a:pt x="3590" y="14170"/>
                  </a:lnTo>
                  <a:lnTo>
                    <a:pt x="7345" y="0"/>
                  </a:lnTo>
                  <a:lnTo>
                    <a:pt x="2811" y="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5" name="object 38"/>
            <p:cNvSpPr/>
            <p:nvPr/>
          </p:nvSpPr>
          <p:spPr>
            <a:xfrm>
              <a:off x="5266613" y="5693316"/>
              <a:ext cx="49735" cy="55741"/>
            </a:xfrm>
            <a:custGeom>
              <a:avLst/>
              <a:gdLst/>
              <a:ahLst/>
              <a:cxnLst/>
              <a:rect l="l" t="t" r="r" b="b"/>
              <a:pathLst>
                <a:path w="49735" h="55741">
                  <a:moveTo>
                    <a:pt x="0" y="38757"/>
                  </a:moveTo>
                  <a:lnTo>
                    <a:pt x="0" y="41588"/>
                  </a:lnTo>
                  <a:lnTo>
                    <a:pt x="499" y="44056"/>
                  </a:lnTo>
                  <a:lnTo>
                    <a:pt x="2498" y="48266"/>
                  </a:lnTo>
                  <a:lnTo>
                    <a:pt x="5717" y="51441"/>
                  </a:lnTo>
                  <a:lnTo>
                    <a:pt x="9677" y="53926"/>
                  </a:lnTo>
                  <a:lnTo>
                    <a:pt x="14635" y="55379"/>
                  </a:lnTo>
                  <a:lnTo>
                    <a:pt x="17355" y="55741"/>
                  </a:lnTo>
                  <a:lnTo>
                    <a:pt x="20316" y="55741"/>
                  </a:lnTo>
                  <a:lnTo>
                    <a:pt x="20279" y="41805"/>
                  </a:lnTo>
                  <a:lnTo>
                    <a:pt x="18096" y="41516"/>
                  </a:lnTo>
                  <a:lnTo>
                    <a:pt x="14210" y="39556"/>
                  </a:lnTo>
                  <a:lnTo>
                    <a:pt x="15598" y="36489"/>
                  </a:lnTo>
                  <a:lnTo>
                    <a:pt x="18835" y="35438"/>
                  </a:lnTo>
                  <a:lnTo>
                    <a:pt x="22259" y="35055"/>
                  </a:lnTo>
                  <a:lnTo>
                    <a:pt x="26459" y="34838"/>
                  </a:lnTo>
                  <a:lnTo>
                    <a:pt x="35525" y="34838"/>
                  </a:lnTo>
                  <a:lnTo>
                    <a:pt x="35525" y="38976"/>
                  </a:lnTo>
                  <a:lnTo>
                    <a:pt x="31548" y="40627"/>
                  </a:lnTo>
                  <a:lnTo>
                    <a:pt x="27625" y="41570"/>
                  </a:lnTo>
                  <a:lnTo>
                    <a:pt x="23869" y="55741"/>
                  </a:lnTo>
                  <a:lnTo>
                    <a:pt x="27106" y="55252"/>
                  </a:lnTo>
                  <a:lnTo>
                    <a:pt x="30030" y="54272"/>
                  </a:lnTo>
                  <a:lnTo>
                    <a:pt x="32953" y="53293"/>
                  </a:lnTo>
                  <a:lnTo>
                    <a:pt x="35562" y="51605"/>
                  </a:lnTo>
                  <a:lnTo>
                    <a:pt x="37857" y="49209"/>
                  </a:lnTo>
                  <a:lnTo>
                    <a:pt x="37857" y="53564"/>
                  </a:lnTo>
                  <a:lnTo>
                    <a:pt x="38023" y="54490"/>
                  </a:lnTo>
                  <a:lnTo>
                    <a:pt x="40800" y="55669"/>
                  </a:lnTo>
                  <a:lnTo>
                    <a:pt x="46591" y="55669"/>
                  </a:lnTo>
                  <a:lnTo>
                    <a:pt x="49735" y="53674"/>
                  </a:lnTo>
                  <a:lnTo>
                    <a:pt x="49735" y="16403"/>
                  </a:lnTo>
                  <a:lnTo>
                    <a:pt x="49255" y="13427"/>
                  </a:lnTo>
                  <a:lnTo>
                    <a:pt x="48293" y="10887"/>
                  </a:lnTo>
                  <a:lnTo>
                    <a:pt x="45813" y="6278"/>
                  </a:lnTo>
                  <a:lnTo>
                    <a:pt x="41668" y="3084"/>
                  </a:lnTo>
                  <a:lnTo>
                    <a:pt x="39023" y="1906"/>
                  </a:lnTo>
                  <a:lnTo>
                    <a:pt x="35803" y="1143"/>
                  </a:lnTo>
                  <a:lnTo>
                    <a:pt x="32583" y="381"/>
                  </a:lnTo>
                  <a:lnTo>
                    <a:pt x="28717" y="0"/>
                  </a:lnTo>
                  <a:lnTo>
                    <a:pt x="21611" y="0"/>
                  </a:lnTo>
                  <a:lnTo>
                    <a:pt x="16708" y="381"/>
                  </a:lnTo>
                  <a:lnTo>
                    <a:pt x="12082" y="980"/>
                  </a:lnTo>
                  <a:lnTo>
                    <a:pt x="8011" y="1851"/>
                  </a:lnTo>
                  <a:lnTo>
                    <a:pt x="4718" y="2776"/>
                  </a:lnTo>
                  <a:lnTo>
                    <a:pt x="1554" y="4518"/>
                  </a:lnTo>
                  <a:lnTo>
                    <a:pt x="110" y="7639"/>
                  </a:lnTo>
                  <a:lnTo>
                    <a:pt x="0" y="10233"/>
                  </a:lnTo>
                  <a:lnTo>
                    <a:pt x="220" y="13228"/>
                  </a:lnTo>
                  <a:lnTo>
                    <a:pt x="998" y="16131"/>
                  </a:lnTo>
                  <a:lnTo>
                    <a:pt x="3848" y="17419"/>
                  </a:lnTo>
                  <a:lnTo>
                    <a:pt x="7086" y="16512"/>
                  </a:lnTo>
                  <a:lnTo>
                    <a:pt x="10269" y="15678"/>
                  </a:lnTo>
                  <a:lnTo>
                    <a:pt x="14006" y="14842"/>
                  </a:lnTo>
                  <a:lnTo>
                    <a:pt x="18521" y="14117"/>
                  </a:lnTo>
                  <a:lnTo>
                    <a:pt x="21093" y="13935"/>
                  </a:lnTo>
                  <a:lnTo>
                    <a:pt x="27939" y="14044"/>
                  </a:lnTo>
                  <a:lnTo>
                    <a:pt x="30900" y="14480"/>
                  </a:lnTo>
                  <a:lnTo>
                    <a:pt x="33952" y="15678"/>
                  </a:lnTo>
                  <a:lnTo>
                    <a:pt x="35525" y="18290"/>
                  </a:lnTo>
                  <a:lnTo>
                    <a:pt x="35525" y="20902"/>
                  </a:lnTo>
                  <a:lnTo>
                    <a:pt x="25126" y="20902"/>
                  </a:lnTo>
                  <a:lnTo>
                    <a:pt x="20778" y="21248"/>
                  </a:lnTo>
                  <a:lnTo>
                    <a:pt x="17040" y="21937"/>
                  </a:lnTo>
                  <a:lnTo>
                    <a:pt x="13303" y="22627"/>
                  </a:lnTo>
                  <a:lnTo>
                    <a:pt x="10157" y="23715"/>
                  </a:lnTo>
                  <a:lnTo>
                    <a:pt x="7604" y="25204"/>
                  </a:lnTo>
                  <a:lnTo>
                    <a:pt x="5050" y="26691"/>
                  </a:lnTo>
                  <a:lnTo>
                    <a:pt x="3145" y="28561"/>
                  </a:lnTo>
                  <a:lnTo>
                    <a:pt x="628" y="33060"/>
                  </a:lnTo>
                  <a:lnTo>
                    <a:pt x="0" y="35709"/>
                  </a:lnTo>
                  <a:lnTo>
                    <a:pt x="0" y="38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6" name="object 39"/>
            <p:cNvSpPr/>
            <p:nvPr/>
          </p:nvSpPr>
          <p:spPr>
            <a:xfrm>
              <a:off x="5330560" y="5693316"/>
              <a:ext cx="14210" cy="55741"/>
            </a:xfrm>
            <a:custGeom>
              <a:avLst/>
              <a:gdLst/>
              <a:ahLst/>
              <a:cxnLst/>
              <a:rect l="l" t="t" r="r" b="b"/>
              <a:pathLst>
                <a:path w="14210" h="55741">
                  <a:moveTo>
                    <a:pt x="110" y="54145"/>
                  </a:moveTo>
                  <a:lnTo>
                    <a:pt x="2774" y="55469"/>
                  </a:lnTo>
                  <a:lnTo>
                    <a:pt x="5698" y="55741"/>
                  </a:lnTo>
                  <a:lnTo>
                    <a:pt x="8511" y="55741"/>
                  </a:lnTo>
                  <a:lnTo>
                    <a:pt x="11435" y="55469"/>
                  </a:lnTo>
                  <a:lnTo>
                    <a:pt x="14210" y="53455"/>
                  </a:lnTo>
                  <a:lnTo>
                    <a:pt x="14099" y="1705"/>
                  </a:lnTo>
                  <a:lnTo>
                    <a:pt x="11435" y="273"/>
                  </a:lnTo>
                  <a:lnTo>
                    <a:pt x="8511" y="0"/>
                  </a:lnTo>
                  <a:lnTo>
                    <a:pt x="5698" y="0"/>
                  </a:lnTo>
                  <a:lnTo>
                    <a:pt x="2774" y="273"/>
                  </a:lnTo>
                  <a:lnTo>
                    <a:pt x="0" y="2395"/>
                  </a:lnTo>
                  <a:lnTo>
                    <a:pt x="110" y="541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7" name="object 28"/>
            <p:cNvSpPr/>
            <p:nvPr/>
          </p:nvSpPr>
          <p:spPr>
            <a:xfrm>
              <a:off x="6460329" y="5672413"/>
              <a:ext cx="348119" cy="90580"/>
            </a:xfrm>
            <a:custGeom>
              <a:avLst/>
              <a:gdLst/>
              <a:ahLst/>
              <a:cxnLst/>
              <a:rect l="l" t="t" r="r" b="b"/>
              <a:pathLst>
                <a:path w="348119" h="90580">
                  <a:moveTo>
                    <a:pt x="182645" y="74557"/>
                  </a:moveTo>
                  <a:lnTo>
                    <a:pt x="184699" y="57302"/>
                  </a:lnTo>
                  <a:lnTo>
                    <a:pt x="184976" y="52511"/>
                  </a:lnTo>
                  <a:lnTo>
                    <a:pt x="186919" y="49499"/>
                  </a:lnTo>
                  <a:lnTo>
                    <a:pt x="190527" y="46723"/>
                  </a:lnTo>
                  <a:lnTo>
                    <a:pt x="193857" y="45054"/>
                  </a:lnTo>
                  <a:lnTo>
                    <a:pt x="198022" y="43439"/>
                  </a:lnTo>
                  <a:lnTo>
                    <a:pt x="202758" y="45163"/>
                  </a:lnTo>
                  <a:lnTo>
                    <a:pt x="206606" y="46832"/>
                  </a:lnTo>
                  <a:lnTo>
                    <a:pt x="209457" y="48610"/>
                  </a:lnTo>
                  <a:lnTo>
                    <a:pt x="212232" y="51495"/>
                  </a:lnTo>
                  <a:lnTo>
                    <a:pt x="212009" y="24968"/>
                  </a:lnTo>
                  <a:lnTo>
                    <a:pt x="207568" y="28160"/>
                  </a:lnTo>
                  <a:lnTo>
                    <a:pt x="204386" y="29649"/>
                  </a:lnTo>
                  <a:lnTo>
                    <a:pt x="200242" y="31028"/>
                  </a:lnTo>
                  <a:lnTo>
                    <a:pt x="197504" y="30157"/>
                  </a:lnTo>
                  <a:lnTo>
                    <a:pt x="195153" y="29358"/>
                  </a:lnTo>
                  <a:lnTo>
                    <a:pt x="191230" y="27906"/>
                  </a:lnTo>
                  <a:lnTo>
                    <a:pt x="188362" y="26347"/>
                  </a:lnTo>
                  <a:lnTo>
                    <a:pt x="185587" y="23842"/>
                  </a:lnTo>
                  <a:lnTo>
                    <a:pt x="184699" y="21012"/>
                  </a:lnTo>
                  <a:lnTo>
                    <a:pt x="185864" y="17020"/>
                  </a:lnTo>
                  <a:lnTo>
                    <a:pt x="190527" y="14551"/>
                  </a:lnTo>
                  <a:lnTo>
                    <a:pt x="194061" y="13935"/>
                  </a:lnTo>
                  <a:lnTo>
                    <a:pt x="198799" y="13935"/>
                  </a:lnTo>
                  <a:lnTo>
                    <a:pt x="203351" y="14098"/>
                  </a:lnTo>
                  <a:lnTo>
                    <a:pt x="206903" y="14752"/>
                  </a:lnTo>
                  <a:lnTo>
                    <a:pt x="209622" y="15840"/>
                  </a:lnTo>
                  <a:lnTo>
                    <a:pt x="212398" y="1306"/>
                  </a:lnTo>
                  <a:lnTo>
                    <a:pt x="208956" y="435"/>
                  </a:lnTo>
                  <a:lnTo>
                    <a:pt x="204793" y="0"/>
                  </a:lnTo>
                  <a:lnTo>
                    <a:pt x="195097" y="0"/>
                  </a:lnTo>
                  <a:lnTo>
                    <a:pt x="190842" y="472"/>
                  </a:lnTo>
                  <a:lnTo>
                    <a:pt x="187142" y="1414"/>
                  </a:lnTo>
                  <a:lnTo>
                    <a:pt x="183441" y="2358"/>
                  </a:lnTo>
                  <a:lnTo>
                    <a:pt x="180350" y="3719"/>
                  </a:lnTo>
                  <a:lnTo>
                    <a:pt x="177872" y="5497"/>
                  </a:lnTo>
                  <a:lnTo>
                    <a:pt x="173541" y="9381"/>
                  </a:lnTo>
                  <a:lnTo>
                    <a:pt x="171099" y="14244"/>
                  </a:lnTo>
                  <a:lnTo>
                    <a:pt x="170488" y="16946"/>
                  </a:lnTo>
                  <a:lnTo>
                    <a:pt x="170488" y="19923"/>
                  </a:lnTo>
                  <a:lnTo>
                    <a:pt x="170821" y="23860"/>
                  </a:lnTo>
                  <a:lnTo>
                    <a:pt x="172154" y="27416"/>
                  </a:lnTo>
                  <a:lnTo>
                    <a:pt x="174430" y="30483"/>
                  </a:lnTo>
                  <a:lnTo>
                    <a:pt x="177297" y="33277"/>
                  </a:lnTo>
                  <a:lnTo>
                    <a:pt x="180999" y="35745"/>
                  </a:lnTo>
                  <a:lnTo>
                    <a:pt x="185365" y="37995"/>
                  </a:lnTo>
                  <a:lnTo>
                    <a:pt x="180776" y="40554"/>
                  </a:lnTo>
                  <a:lnTo>
                    <a:pt x="177076" y="43384"/>
                  </a:lnTo>
                  <a:lnTo>
                    <a:pt x="174263" y="46433"/>
                  </a:lnTo>
                  <a:lnTo>
                    <a:pt x="172060" y="49700"/>
                  </a:lnTo>
                  <a:lnTo>
                    <a:pt x="170803" y="53400"/>
                  </a:lnTo>
                  <a:lnTo>
                    <a:pt x="170488" y="57484"/>
                  </a:lnTo>
                  <a:lnTo>
                    <a:pt x="170488" y="60604"/>
                  </a:lnTo>
                  <a:lnTo>
                    <a:pt x="171062" y="63345"/>
                  </a:lnTo>
                  <a:lnTo>
                    <a:pt x="172209" y="65703"/>
                  </a:lnTo>
                  <a:lnTo>
                    <a:pt x="175096" y="70058"/>
                  </a:lnTo>
                  <a:lnTo>
                    <a:pt x="179759" y="73324"/>
                  </a:lnTo>
                  <a:lnTo>
                    <a:pt x="182645" y="74557"/>
                  </a:lnTo>
                  <a:close/>
                </a:path>
                <a:path w="348119" h="90580">
                  <a:moveTo>
                    <a:pt x="290777" y="47304"/>
                  </a:moveTo>
                  <a:lnTo>
                    <a:pt x="288780" y="43167"/>
                  </a:lnTo>
                  <a:lnTo>
                    <a:pt x="285504" y="39683"/>
                  </a:lnTo>
                  <a:lnTo>
                    <a:pt x="281397" y="36689"/>
                  </a:lnTo>
                  <a:lnTo>
                    <a:pt x="278733" y="35600"/>
                  </a:lnTo>
                  <a:lnTo>
                    <a:pt x="276067" y="34512"/>
                  </a:lnTo>
                  <a:lnTo>
                    <a:pt x="273070" y="33822"/>
                  </a:lnTo>
                  <a:lnTo>
                    <a:pt x="269740" y="33531"/>
                  </a:lnTo>
                  <a:lnTo>
                    <a:pt x="269740" y="33314"/>
                  </a:lnTo>
                  <a:lnTo>
                    <a:pt x="274199" y="32062"/>
                  </a:lnTo>
                  <a:lnTo>
                    <a:pt x="277826" y="30102"/>
                  </a:lnTo>
                  <a:lnTo>
                    <a:pt x="280508" y="27545"/>
                  </a:lnTo>
                  <a:lnTo>
                    <a:pt x="282600" y="24587"/>
                  </a:lnTo>
                  <a:lnTo>
                    <a:pt x="283857" y="21029"/>
                  </a:lnTo>
                  <a:lnTo>
                    <a:pt x="284172" y="16983"/>
                  </a:lnTo>
                  <a:lnTo>
                    <a:pt x="284172" y="14371"/>
                  </a:lnTo>
                  <a:lnTo>
                    <a:pt x="282562" y="9852"/>
                  </a:lnTo>
                  <a:lnTo>
                    <a:pt x="279897" y="5915"/>
                  </a:lnTo>
                  <a:lnTo>
                    <a:pt x="275680" y="3012"/>
                  </a:lnTo>
                  <a:lnTo>
                    <a:pt x="273070" y="1904"/>
                  </a:lnTo>
                  <a:lnTo>
                    <a:pt x="269962" y="1142"/>
                  </a:lnTo>
                  <a:lnTo>
                    <a:pt x="266853" y="380"/>
                  </a:lnTo>
                  <a:lnTo>
                    <a:pt x="263300" y="0"/>
                  </a:lnTo>
                  <a:lnTo>
                    <a:pt x="256195" y="0"/>
                  </a:lnTo>
                  <a:lnTo>
                    <a:pt x="253326" y="290"/>
                  </a:lnTo>
                  <a:lnTo>
                    <a:pt x="250700" y="871"/>
                  </a:lnTo>
                  <a:lnTo>
                    <a:pt x="248072" y="1451"/>
                  </a:lnTo>
                  <a:lnTo>
                    <a:pt x="243761" y="2993"/>
                  </a:lnTo>
                  <a:lnTo>
                    <a:pt x="240098" y="4700"/>
                  </a:lnTo>
                  <a:lnTo>
                    <a:pt x="236564" y="7185"/>
                  </a:lnTo>
                  <a:lnTo>
                    <a:pt x="234769" y="10016"/>
                  </a:lnTo>
                  <a:lnTo>
                    <a:pt x="234454" y="12592"/>
                  </a:lnTo>
                  <a:lnTo>
                    <a:pt x="234435" y="15895"/>
                  </a:lnTo>
                  <a:lnTo>
                    <a:pt x="234713" y="18726"/>
                  </a:lnTo>
                  <a:lnTo>
                    <a:pt x="237359" y="20902"/>
                  </a:lnTo>
                  <a:lnTo>
                    <a:pt x="240708" y="19088"/>
                  </a:lnTo>
                  <a:lnTo>
                    <a:pt x="243927" y="17419"/>
                  </a:lnTo>
                  <a:lnTo>
                    <a:pt x="247647" y="15750"/>
                  </a:lnTo>
                  <a:lnTo>
                    <a:pt x="252088" y="14298"/>
                  </a:lnTo>
                  <a:lnTo>
                    <a:pt x="256973" y="13935"/>
                  </a:lnTo>
                  <a:lnTo>
                    <a:pt x="261136" y="14098"/>
                  </a:lnTo>
                  <a:lnTo>
                    <a:pt x="264467" y="14752"/>
                  </a:lnTo>
                  <a:lnTo>
                    <a:pt x="267889" y="16367"/>
                  </a:lnTo>
                  <a:lnTo>
                    <a:pt x="269962" y="19378"/>
                  </a:lnTo>
                  <a:lnTo>
                    <a:pt x="269572" y="22463"/>
                  </a:lnTo>
                  <a:lnTo>
                    <a:pt x="266909" y="25149"/>
                  </a:lnTo>
                  <a:lnTo>
                    <a:pt x="264022" y="26455"/>
                  </a:lnTo>
                  <a:lnTo>
                    <a:pt x="260137" y="27326"/>
                  </a:lnTo>
                  <a:lnTo>
                    <a:pt x="255567" y="27870"/>
                  </a:lnTo>
                  <a:lnTo>
                    <a:pt x="244760" y="27870"/>
                  </a:lnTo>
                  <a:lnTo>
                    <a:pt x="242521" y="28668"/>
                  </a:lnTo>
                  <a:lnTo>
                    <a:pt x="241707" y="31245"/>
                  </a:lnTo>
                  <a:lnTo>
                    <a:pt x="241541" y="34620"/>
                  </a:lnTo>
                  <a:lnTo>
                    <a:pt x="241762" y="38322"/>
                  </a:lnTo>
                  <a:lnTo>
                    <a:pt x="242724" y="41008"/>
                  </a:lnTo>
                  <a:lnTo>
                    <a:pt x="245427" y="41805"/>
                  </a:lnTo>
                  <a:lnTo>
                    <a:pt x="258268" y="41805"/>
                  </a:lnTo>
                  <a:lnTo>
                    <a:pt x="261598" y="42061"/>
                  </a:lnTo>
                  <a:lnTo>
                    <a:pt x="264411" y="42569"/>
                  </a:lnTo>
                  <a:lnTo>
                    <a:pt x="267223" y="43075"/>
                  </a:lnTo>
                  <a:lnTo>
                    <a:pt x="271461" y="44745"/>
                  </a:lnTo>
                  <a:lnTo>
                    <a:pt x="274754" y="46832"/>
                  </a:lnTo>
                  <a:lnTo>
                    <a:pt x="276604" y="49518"/>
                  </a:lnTo>
                  <a:lnTo>
                    <a:pt x="277067" y="52693"/>
                  </a:lnTo>
                  <a:lnTo>
                    <a:pt x="276697" y="55596"/>
                  </a:lnTo>
                  <a:lnTo>
                    <a:pt x="274106" y="59117"/>
                  </a:lnTo>
                  <a:lnTo>
                    <a:pt x="271146" y="60858"/>
                  </a:lnTo>
                  <a:lnTo>
                    <a:pt x="267186" y="62001"/>
                  </a:lnTo>
                  <a:lnTo>
                    <a:pt x="262597" y="62708"/>
                  </a:lnTo>
                  <a:lnTo>
                    <a:pt x="256528" y="62708"/>
                  </a:lnTo>
                  <a:lnTo>
                    <a:pt x="253568" y="62346"/>
                  </a:lnTo>
                  <a:lnTo>
                    <a:pt x="250977" y="61620"/>
                  </a:lnTo>
                  <a:lnTo>
                    <a:pt x="248386" y="60895"/>
                  </a:lnTo>
                  <a:lnTo>
                    <a:pt x="246129" y="60096"/>
                  </a:lnTo>
                  <a:lnTo>
                    <a:pt x="242281" y="58353"/>
                  </a:lnTo>
                  <a:lnTo>
                    <a:pt x="238265" y="56104"/>
                  </a:lnTo>
                  <a:lnTo>
                    <a:pt x="235454" y="56140"/>
                  </a:lnTo>
                  <a:lnTo>
                    <a:pt x="234435" y="59152"/>
                  </a:lnTo>
                  <a:lnTo>
                    <a:pt x="234472" y="63472"/>
                  </a:lnTo>
                  <a:lnTo>
                    <a:pt x="234880" y="66520"/>
                  </a:lnTo>
                  <a:lnTo>
                    <a:pt x="236674" y="69513"/>
                  </a:lnTo>
                  <a:lnTo>
                    <a:pt x="240024" y="71945"/>
                  </a:lnTo>
                  <a:lnTo>
                    <a:pt x="243594" y="73651"/>
                  </a:lnTo>
                  <a:lnTo>
                    <a:pt x="247813" y="75192"/>
                  </a:lnTo>
                  <a:lnTo>
                    <a:pt x="250367" y="75774"/>
                  </a:lnTo>
                  <a:lnTo>
                    <a:pt x="252920" y="76354"/>
                  </a:lnTo>
                  <a:lnTo>
                    <a:pt x="255640" y="76644"/>
                  </a:lnTo>
                  <a:lnTo>
                    <a:pt x="263264" y="76644"/>
                  </a:lnTo>
                  <a:lnTo>
                    <a:pt x="267648" y="76100"/>
                  </a:lnTo>
                  <a:lnTo>
                    <a:pt x="271683" y="75011"/>
                  </a:lnTo>
                  <a:lnTo>
                    <a:pt x="275716" y="73922"/>
                  </a:lnTo>
                  <a:lnTo>
                    <a:pt x="279177" y="72326"/>
                  </a:lnTo>
                  <a:lnTo>
                    <a:pt x="282063" y="70222"/>
                  </a:lnTo>
                  <a:lnTo>
                    <a:pt x="284949" y="68116"/>
                  </a:lnTo>
                  <a:lnTo>
                    <a:pt x="287206" y="65539"/>
                  </a:lnTo>
                  <a:lnTo>
                    <a:pt x="288834" y="62491"/>
                  </a:lnTo>
                  <a:lnTo>
                    <a:pt x="290462" y="59443"/>
                  </a:lnTo>
                  <a:lnTo>
                    <a:pt x="291278" y="55923"/>
                  </a:lnTo>
                  <a:lnTo>
                    <a:pt x="291278" y="51931"/>
                  </a:lnTo>
                  <a:lnTo>
                    <a:pt x="290777" y="47304"/>
                  </a:lnTo>
                  <a:close/>
                </a:path>
                <a:path w="348119" h="90580">
                  <a:moveTo>
                    <a:pt x="305766" y="73922"/>
                  </a:moveTo>
                  <a:lnTo>
                    <a:pt x="307597" y="76644"/>
                  </a:lnTo>
                  <a:lnTo>
                    <a:pt x="346010" y="76644"/>
                  </a:lnTo>
                  <a:lnTo>
                    <a:pt x="347324" y="75719"/>
                  </a:lnTo>
                  <a:lnTo>
                    <a:pt x="347953" y="73051"/>
                  </a:lnTo>
                  <a:lnTo>
                    <a:pt x="348119" y="69786"/>
                  </a:lnTo>
                  <a:lnTo>
                    <a:pt x="348119" y="68479"/>
                  </a:lnTo>
                  <a:lnTo>
                    <a:pt x="347841" y="65558"/>
                  </a:lnTo>
                  <a:lnTo>
                    <a:pt x="345899" y="62708"/>
                  </a:lnTo>
                  <a:lnTo>
                    <a:pt x="333909" y="62708"/>
                  </a:lnTo>
                  <a:lnTo>
                    <a:pt x="333909" y="1742"/>
                  </a:lnTo>
                  <a:lnTo>
                    <a:pt x="333538" y="671"/>
                  </a:lnTo>
                  <a:lnTo>
                    <a:pt x="330967" y="109"/>
                  </a:lnTo>
                  <a:lnTo>
                    <a:pt x="324379" y="91"/>
                  </a:lnTo>
                  <a:lnTo>
                    <a:pt x="321696" y="762"/>
                  </a:lnTo>
                  <a:lnTo>
                    <a:pt x="307375" y="10778"/>
                  </a:lnTo>
                  <a:lnTo>
                    <a:pt x="305581" y="13572"/>
                  </a:lnTo>
                  <a:lnTo>
                    <a:pt x="305544" y="18888"/>
                  </a:lnTo>
                  <a:lnTo>
                    <a:pt x="306468" y="21701"/>
                  </a:lnTo>
                  <a:lnTo>
                    <a:pt x="309262" y="20902"/>
                  </a:lnTo>
                  <a:lnTo>
                    <a:pt x="319698" y="13935"/>
                  </a:lnTo>
                  <a:lnTo>
                    <a:pt x="319698" y="62708"/>
                  </a:lnTo>
                  <a:lnTo>
                    <a:pt x="307486" y="62708"/>
                  </a:lnTo>
                  <a:lnTo>
                    <a:pt x="306913" y="62837"/>
                  </a:lnTo>
                  <a:lnTo>
                    <a:pt x="305673" y="65558"/>
                  </a:lnTo>
                  <a:lnTo>
                    <a:pt x="305488" y="68479"/>
                  </a:lnTo>
                  <a:lnTo>
                    <a:pt x="305488" y="71092"/>
                  </a:lnTo>
                  <a:lnTo>
                    <a:pt x="305766" y="73922"/>
                  </a:lnTo>
                  <a:close/>
                </a:path>
                <a:path w="348119" h="90580">
                  <a:moveTo>
                    <a:pt x="186086" y="75393"/>
                  </a:moveTo>
                  <a:lnTo>
                    <a:pt x="189528" y="76227"/>
                  </a:lnTo>
                  <a:lnTo>
                    <a:pt x="193507" y="76644"/>
                  </a:lnTo>
                  <a:lnTo>
                    <a:pt x="202831" y="76644"/>
                  </a:lnTo>
                  <a:lnTo>
                    <a:pt x="207050" y="76173"/>
                  </a:lnTo>
                  <a:lnTo>
                    <a:pt x="210677" y="75229"/>
                  </a:lnTo>
                  <a:lnTo>
                    <a:pt x="214304" y="74286"/>
                  </a:lnTo>
                  <a:lnTo>
                    <a:pt x="217356" y="72906"/>
                  </a:lnTo>
                  <a:lnTo>
                    <a:pt x="219836" y="71092"/>
                  </a:lnTo>
                  <a:lnTo>
                    <a:pt x="224185" y="67064"/>
                  </a:lnTo>
                  <a:lnTo>
                    <a:pt x="225442" y="64451"/>
                  </a:lnTo>
                  <a:lnTo>
                    <a:pt x="226702" y="61838"/>
                  </a:lnTo>
                  <a:lnTo>
                    <a:pt x="227331" y="58863"/>
                  </a:lnTo>
                  <a:lnTo>
                    <a:pt x="227331" y="55524"/>
                  </a:lnTo>
                  <a:lnTo>
                    <a:pt x="226997" y="51459"/>
                  </a:lnTo>
                  <a:lnTo>
                    <a:pt x="225665" y="47830"/>
                  </a:lnTo>
                  <a:lnTo>
                    <a:pt x="223389" y="44582"/>
                  </a:lnTo>
                  <a:lnTo>
                    <a:pt x="220521" y="41551"/>
                  </a:lnTo>
                  <a:lnTo>
                    <a:pt x="216820" y="38794"/>
                  </a:lnTo>
                  <a:lnTo>
                    <a:pt x="212342" y="36253"/>
                  </a:lnTo>
                  <a:lnTo>
                    <a:pt x="216820" y="33949"/>
                  </a:lnTo>
                  <a:lnTo>
                    <a:pt x="220521" y="31263"/>
                  </a:lnTo>
                  <a:lnTo>
                    <a:pt x="223334" y="28305"/>
                  </a:lnTo>
                  <a:lnTo>
                    <a:pt x="225572" y="25167"/>
                  </a:lnTo>
                  <a:lnTo>
                    <a:pt x="226979" y="21756"/>
                  </a:lnTo>
                  <a:lnTo>
                    <a:pt x="227331" y="18181"/>
                  </a:lnTo>
                  <a:lnTo>
                    <a:pt x="227331" y="15496"/>
                  </a:lnTo>
                  <a:lnTo>
                    <a:pt x="225720" y="10778"/>
                  </a:lnTo>
                  <a:lnTo>
                    <a:pt x="223019" y="6605"/>
                  </a:lnTo>
                  <a:lnTo>
                    <a:pt x="218653" y="3411"/>
                  </a:lnTo>
                  <a:lnTo>
                    <a:pt x="215840" y="2176"/>
                  </a:lnTo>
                  <a:lnTo>
                    <a:pt x="212398" y="1306"/>
                  </a:lnTo>
                  <a:lnTo>
                    <a:pt x="209622" y="15840"/>
                  </a:lnTo>
                  <a:lnTo>
                    <a:pt x="212288" y="18126"/>
                  </a:lnTo>
                  <a:lnTo>
                    <a:pt x="213119" y="21230"/>
                  </a:lnTo>
                  <a:lnTo>
                    <a:pt x="212009" y="24968"/>
                  </a:lnTo>
                  <a:lnTo>
                    <a:pt x="212232" y="51495"/>
                  </a:lnTo>
                  <a:lnTo>
                    <a:pt x="213119" y="54870"/>
                  </a:lnTo>
                  <a:lnTo>
                    <a:pt x="211954" y="59170"/>
                  </a:lnTo>
                  <a:lnTo>
                    <a:pt x="207291" y="62001"/>
                  </a:lnTo>
                  <a:lnTo>
                    <a:pt x="203794" y="62708"/>
                  </a:lnTo>
                  <a:lnTo>
                    <a:pt x="194321" y="62708"/>
                  </a:lnTo>
                  <a:lnTo>
                    <a:pt x="190712" y="62020"/>
                  </a:lnTo>
                  <a:lnTo>
                    <a:pt x="188307" y="60641"/>
                  </a:lnTo>
                  <a:lnTo>
                    <a:pt x="184699" y="57302"/>
                  </a:lnTo>
                  <a:lnTo>
                    <a:pt x="182645" y="74557"/>
                  </a:lnTo>
                  <a:lnTo>
                    <a:pt x="186086" y="75393"/>
                  </a:lnTo>
                  <a:close/>
                </a:path>
                <a:path w="348119" h="90580">
                  <a:moveTo>
                    <a:pt x="38172" y="76462"/>
                  </a:moveTo>
                  <a:lnTo>
                    <a:pt x="41151" y="76644"/>
                  </a:lnTo>
                  <a:lnTo>
                    <a:pt x="43889" y="76644"/>
                  </a:lnTo>
                  <a:lnTo>
                    <a:pt x="46906" y="76462"/>
                  </a:lnTo>
                  <a:lnTo>
                    <a:pt x="49700" y="74576"/>
                  </a:lnTo>
                  <a:lnTo>
                    <a:pt x="49700" y="62708"/>
                  </a:lnTo>
                  <a:lnTo>
                    <a:pt x="55547" y="62708"/>
                  </a:lnTo>
                  <a:lnTo>
                    <a:pt x="56639" y="59806"/>
                  </a:lnTo>
                  <a:lnTo>
                    <a:pt x="56804" y="55850"/>
                  </a:lnTo>
                  <a:lnTo>
                    <a:pt x="56620" y="51495"/>
                  </a:lnTo>
                  <a:lnTo>
                    <a:pt x="55029" y="48774"/>
                  </a:lnTo>
                  <a:lnTo>
                    <a:pt x="49700" y="48774"/>
                  </a:lnTo>
                  <a:lnTo>
                    <a:pt x="49700" y="2504"/>
                  </a:lnTo>
                  <a:lnTo>
                    <a:pt x="47480" y="654"/>
                  </a:lnTo>
                  <a:lnTo>
                    <a:pt x="44425" y="163"/>
                  </a:lnTo>
                  <a:lnTo>
                    <a:pt x="41558" y="0"/>
                  </a:lnTo>
                  <a:lnTo>
                    <a:pt x="34601" y="109"/>
                  </a:lnTo>
                  <a:lnTo>
                    <a:pt x="31103" y="490"/>
                  </a:lnTo>
                  <a:lnTo>
                    <a:pt x="35378" y="13935"/>
                  </a:lnTo>
                  <a:lnTo>
                    <a:pt x="35488" y="48774"/>
                  </a:lnTo>
                  <a:lnTo>
                    <a:pt x="14173" y="48774"/>
                  </a:lnTo>
                  <a:lnTo>
                    <a:pt x="27829" y="2068"/>
                  </a:lnTo>
                  <a:lnTo>
                    <a:pt x="2072" y="43983"/>
                  </a:lnTo>
                  <a:lnTo>
                    <a:pt x="1017" y="46324"/>
                  </a:lnTo>
                  <a:lnTo>
                    <a:pt x="259" y="49463"/>
                  </a:lnTo>
                  <a:lnTo>
                    <a:pt x="0" y="52402"/>
                  </a:lnTo>
                  <a:lnTo>
                    <a:pt x="36" y="58101"/>
                  </a:lnTo>
                  <a:lnTo>
                    <a:pt x="906" y="61457"/>
                  </a:lnTo>
                  <a:lnTo>
                    <a:pt x="3737" y="62708"/>
                  </a:lnTo>
                  <a:lnTo>
                    <a:pt x="35488" y="62708"/>
                  </a:lnTo>
                  <a:lnTo>
                    <a:pt x="35600" y="75247"/>
                  </a:lnTo>
                  <a:lnTo>
                    <a:pt x="38172" y="76462"/>
                  </a:lnTo>
                  <a:close/>
                </a:path>
                <a:path w="348119" h="90580">
                  <a:moveTo>
                    <a:pt x="27829" y="2068"/>
                  </a:moveTo>
                  <a:lnTo>
                    <a:pt x="14173" y="48774"/>
                  </a:lnTo>
                  <a:lnTo>
                    <a:pt x="35378" y="13935"/>
                  </a:lnTo>
                  <a:lnTo>
                    <a:pt x="31103" y="490"/>
                  </a:lnTo>
                  <a:lnTo>
                    <a:pt x="27829" y="2068"/>
                  </a:lnTo>
                  <a:close/>
                </a:path>
                <a:path w="348119" h="90580">
                  <a:moveTo>
                    <a:pt x="112425" y="52094"/>
                  </a:moveTo>
                  <a:lnTo>
                    <a:pt x="111408" y="55432"/>
                  </a:lnTo>
                  <a:lnTo>
                    <a:pt x="110002" y="58119"/>
                  </a:lnTo>
                  <a:lnTo>
                    <a:pt x="106967" y="60967"/>
                  </a:lnTo>
                  <a:lnTo>
                    <a:pt x="104265" y="62056"/>
                  </a:lnTo>
                  <a:lnTo>
                    <a:pt x="101138" y="62708"/>
                  </a:lnTo>
                  <a:lnTo>
                    <a:pt x="96772" y="62708"/>
                  </a:lnTo>
                  <a:lnTo>
                    <a:pt x="92886" y="61565"/>
                  </a:lnTo>
                  <a:lnTo>
                    <a:pt x="89648" y="59479"/>
                  </a:lnTo>
                  <a:lnTo>
                    <a:pt x="93182" y="76644"/>
                  </a:lnTo>
                  <a:lnTo>
                    <a:pt x="104062" y="76644"/>
                  </a:lnTo>
                  <a:lnTo>
                    <a:pt x="108614" y="75755"/>
                  </a:lnTo>
                  <a:lnTo>
                    <a:pt x="112314" y="73977"/>
                  </a:lnTo>
                  <a:lnTo>
                    <a:pt x="116014" y="72199"/>
                  </a:lnTo>
                  <a:lnTo>
                    <a:pt x="119012" y="69622"/>
                  </a:lnTo>
                  <a:lnTo>
                    <a:pt x="121306" y="66248"/>
                  </a:lnTo>
                  <a:lnTo>
                    <a:pt x="123601" y="62872"/>
                  </a:lnTo>
                  <a:lnTo>
                    <a:pt x="125267" y="58808"/>
                  </a:lnTo>
                  <a:lnTo>
                    <a:pt x="126302" y="54055"/>
                  </a:lnTo>
                  <a:lnTo>
                    <a:pt x="127339" y="49300"/>
                  </a:lnTo>
                  <a:lnTo>
                    <a:pt x="127857" y="43947"/>
                  </a:lnTo>
                  <a:lnTo>
                    <a:pt x="127857" y="32044"/>
                  </a:lnTo>
                  <a:lnTo>
                    <a:pt x="127449" y="26728"/>
                  </a:lnTo>
                  <a:lnTo>
                    <a:pt x="126636" y="22045"/>
                  </a:lnTo>
                  <a:lnTo>
                    <a:pt x="125821" y="17364"/>
                  </a:lnTo>
                  <a:lnTo>
                    <a:pt x="124360" y="13390"/>
                  </a:lnTo>
                  <a:lnTo>
                    <a:pt x="122250" y="10124"/>
                  </a:lnTo>
                  <a:lnTo>
                    <a:pt x="120141" y="6859"/>
                  </a:lnTo>
                  <a:lnTo>
                    <a:pt x="117309" y="4354"/>
                  </a:lnTo>
                  <a:lnTo>
                    <a:pt x="113757" y="2612"/>
                  </a:lnTo>
                  <a:lnTo>
                    <a:pt x="110205" y="871"/>
                  </a:lnTo>
                  <a:lnTo>
                    <a:pt x="105690" y="0"/>
                  </a:lnTo>
                  <a:lnTo>
                    <a:pt x="94884" y="0"/>
                  </a:lnTo>
                  <a:lnTo>
                    <a:pt x="90370" y="888"/>
                  </a:lnTo>
                  <a:lnTo>
                    <a:pt x="86668" y="2666"/>
                  </a:lnTo>
                  <a:lnTo>
                    <a:pt x="82967" y="4446"/>
                  </a:lnTo>
                  <a:lnTo>
                    <a:pt x="79951" y="7021"/>
                  </a:lnTo>
                  <a:lnTo>
                    <a:pt x="77621" y="10397"/>
                  </a:lnTo>
                  <a:lnTo>
                    <a:pt x="75289" y="13771"/>
                  </a:lnTo>
                  <a:lnTo>
                    <a:pt x="73606" y="17854"/>
                  </a:lnTo>
                  <a:lnTo>
                    <a:pt x="72570" y="22645"/>
                  </a:lnTo>
                  <a:lnTo>
                    <a:pt x="71532" y="27435"/>
                  </a:lnTo>
                  <a:lnTo>
                    <a:pt x="71015" y="32769"/>
                  </a:lnTo>
                  <a:lnTo>
                    <a:pt x="71015" y="44601"/>
                  </a:lnTo>
                  <a:lnTo>
                    <a:pt x="71441" y="49917"/>
                  </a:lnTo>
                  <a:lnTo>
                    <a:pt x="72292" y="54598"/>
                  </a:lnTo>
                  <a:lnTo>
                    <a:pt x="73143" y="59279"/>
                  </a:lnTo>
                  <a:lnTo>
                    <a:pt x="74604" y="63253"/>
                  </a:lnTo>
                  <a:lnTo>
                    <a:pt x="76677" y="66520"/>
                  </a:lnTo>
                  <a:lnTo>
                    <a:pt x="78750" y="69786"/>
                  </a:lnTo>
                  <a:lnTo>
                    <a:pt x="81563" y="72289"/>
                  </a:lnTo>
                  <a:lnTo>
                    <a:pt x="85115" y="74032"/>
                  </a:lnTo>
                  <a:lnTo>
                    <a:pt x="85484" y="46777"/>
                  </a:lnTo>
                  <a:lnTo>
                    <a:pt x="85225" y="42749"/>
                  </a:lnTo>
                  <a:lnTo>
                    <a:pt x="85225" y="33967"/>
                  </a:lnTo>
                  <a:lnTo>
                    <a:pt x="85448" y="30501"/>
                  </a:lnTo>
                  <a:lnTo>
                    <a:pt x="85892" y="27489"/>
                  </a:lnTo>
                  <a:lnTo>
                    <a:pt x="86335" y="24477"/>
                  </a:lnTo>
                  <a:lnTo>
                    <a:pt x="87094" y="21973"/>
                  </a:lnTo>
                  <a:lnTo>
                    <a:pt x="89240" y="17981"/>
                  </a:lnTo>
                  <a:lnTo>
                    <a:pt x="92552" y="15459"/>
                  </a:lnTo>
                  <a:lnTo>
                    <a:pt x="96734" y="13935"/>
                  </a:lnTo>
                  <a:lnTo>
                    <a:pt x="99547" y="13935"/>
                  </a:lnTo>
                  <a:lnTo>
                    <a:pt x="102655" y="14098"/>
                  </a:lnTo>
                  <a:lnTo>
                    <a:pt x="105319" y="14752"/>
                  </a:lnTo>
                  <a:lnTo>
                    <a:pt x="108670" y="16821"/>
                  </a:lnTo>
                  <a:lnTo>
                    <a:pt x="111056" y="20377"/>
                  </a:lnTo>
                  <a:lnTo>
                    <a:pt x="112203" y="23733"/>
                  </a:lnTo>
                  <a:lnTo>
                    <a:pt x="113092" y="27689"/>
                  </a:lnTo>
                  <a:lnTo>
                    <a:pt x="113536" y="32625"/>
                  </a:lnTo>
                  <a:lnTo>
                    <a:pt x="113554" y="43892"/>
                  </a:lnTo>
                  <a:lnTo>
                    <a:pt x="113183" y="48320"/>
                  </a:lnTo>
                  <a:lnTo>
                    <a:pt x="112425" y="52094"/>
                  </a:lnTo>
                  <a:close/>
                </a:path>
                <a:path w="348119" h="90580">
                  <a:moveTo>
                    <a:pt x="88667" y="75774"/>
                  </a:moveTo>
                  <a:lnTo>
                    <a:pt x="93182" y="76644"/>
                  </a:lnTo>
                  <a:lnTo>
                    <a:pt x="89648" y="59479"/>
                  </a:lnTo>
                  <a:lnTo>
                    <a:pt x="87354" y="55706"/>
                  </a:lnTo>
                  <a:lnTo>
                    <a:pt x="86521" y="53164"/>
                  </a:lnTo>
                  <a:lnTo>
                    <a:pt x="86003" y="49971"/>
                  </a:lnTo>
                  <a:lnTo>
                    <a:pt x="85484" y="46777"/>
                  </a:lnTo>
                  <a:lnTo>
                    <a:pt x="85115" y="74032"/>
                  </a:lnTo>
                  <a:lnTo>
                    <a:pt x="88667" y="75774"/>
                  </a:lnTo>
                  <a:close/>
                </a:path>
                <a:path w="348119" h="90580">
                  <a:moveTo>
                    <a:pt x="144492" y="55813"/>
                  </a:moveTo>
                  <a:lnTo>
                    <a:pt x="140920" y="55741"/>
                  </a:lnTo>
                  <a:lnTo>
                    <a:pt x="138070" y="56104"/>
                  </a:lnTo>
                  <a:lnTo>
                    <a:pt x="135407" y="58736"/>
                  </a:lnTo>
                  <a:lnTo>
                    <a:pt x="134962" y="62056"/>
                  </a:lnTo>
                  <a:lnTo>
                    <a:pt x="134962" y="71527"/>
                  </a:lnTo>
                  <a:lnTo>
                    <a:pt x="127857" y="88075"/>
                  </a:lnTo>
                  <a:lnTo>
                    <a:pt x="129467" y="90416"/>
                  </a:lnTo>
                  <a:lnTo>
                    <a:pt x="132076" y="90580"/>
                  </a:lnTo>
                  <a:lnTo>
                    <a:pt x="134981" y="90308"/>
                  </a:lnTo>
                  <a:lnTo>
                    <a:pt x="137848" y="88403"/>
                  </a:lnTo>
                  <a:lnTo>
                    <a:pt x="145065" y="76862"/>
                  </a:lnTo>
                  <a:lnTo>
                    <a:pt x="146527" y="74576"/>
                  </a:lnTo>
                  <a:lnTo>
                    <a:pt x="147896" y="71273"/>
                  </a:lnTo>
                  <a:lnTo>
                    <a:pt x="148803" y="67717"/>
                  </a:lnTo>
                  <a:lnTo>
                    <a:pt x="149099" y="65104"/>
                  </a:lnTo>
                  <a:lnTo>
                    <a:pt x="149172" y="62056"/>
                  </a:lnTo>
                  <a:lnTo>
                    <a:pt x="149043" y="59570"/>
                  </a:lnTo>
                  <a:lnTo>
                    <a:pt x="147507" y="56831"/>
                  </a:lnTo>
                  <a:lnTo>
                    <a:pt x="144492" y="558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8" name="object 27"/>
            <p:cNvSpPr/>
            <p:nvPr/>
          </p:nvSpPr>
          <p:spPr>
            <a:xfrm>
              <a:off x="4627142" y="5839637"/>
              <a:ext cx="241578" cy="76645"/>
            </a:xfrm>
            <a:custGeom>
              <a:avLst/>
              <a:gdLst/>
              <a:ahLst/>
              <a:cxnLst/>
              <a:rect l="l" t="t" r="r" b="b"/>
              <a:pathLst>
                <a:path w="241578" h="76645">
                  <a:moveTo>
                    <a:pt x="226146" y="52095"/>
                  </a:moveTo>
                  <a:lnTo>
                    <a:pt x="225129" y="55434"/>
                  </a:lnTo>
                  <a:lnTo>
                    <a:pt x="223723" y="58119"/>
                  </a:lnTo>
                  <a:lnTo>
                    <a:pt x="220687" y="60967"/>
                  </a:lnTo>
                  <a:lnTo>
                    <a:pt x="217986" y="62056"/>
                  </a:lnTo>
                  <a:lnTo>
                    <a:pt x="214858" y="62710"/>
                  </a:lnTo>
                  <a:lnTo>
                    <a:pt x="210492" y="62710"/>
                  </a:lnTo>
                  <a:lnTo>
                    <a:pt x="206607" y="61567"/>
                  </a:lnTo>
                  <a:lnTo>
                    <a:pt x="203368" y="59480"/>
                  </a:lnTo>
                  <a:lnTo>
                    <a:pt x="206903" y="76645"/>
                  </a:lnTo>
                  <a:lnTo>
                    <a:pt x="217783" y="76645"/>
                  </a:lnTo>
                  <a:lnTo>
                    <a:pt x="222335" y="75756"/>
                  </a:lnTo>
                  <a:lnTo>
                    <a:pt x="226035" y="73977"/>
                  </a:lnTo>
                  <a:lnTo>
                    <a:pt x="229735" y="72199"/>
                  </a:lnTo>
                  <a:lnTo>
                    <a:pt x="232733" y="69622"/>
                  </a:lnTo>
                  <a:lnTo>
                    <a:pt x="235027" y="66248"/>
                  </a:lnTo>
                  <a:lnTo>
                    <a:pt x="237322" y="62872"/>
                  </a:lnTo>
                  <a:lnTo>
                    <a:pt x="238987" y="58808"/>
                  </a:lnTo>
                  <a:lnTo>
                    <a:pt x="240023" y="54055"/>
                  </a:lnTo>
                  <a:lnTo>
                    <a:pt x="241059" y="49301"/>
                  </a:lnTo>
                  <a:lnTo>
                    <a:pt x="241578" y="43947"/>
                  </a:lnTo>
                  <a:lnTo>
                    <a:pt x="241578" y="32044"/>
                  </a:lnTo>
                  <a:lnTo>
                    <a:pt x="241170" y="26728"/>
                  </a:lnTo>
                  <a:lnTo>
                    <a:pt x="240356" y="22047"/>
                  </a:lnTo>
                  <a:lnTo>
                    <a:pt x="239542" y="17365"/>
                  </a:lnTo>
                  <a:lnTo>
                    <a:pt x="238080" y="13392"/>
                  </a:lnTo>
                  <a:lnTo>
                    <a:pt x="235971" y="10125"/>
                  </a:lnTo>
                  <a:lnTo>
                    <a:pt x="233862" y="6859"/>
                  </a:lnTo>
                  <a:lnTo>
                    <a:pt x="231030" y="4356"/>
                  </a:lnTo>
                  <a:lnTo>
                    <a:pt x="227478" y="2613"/>
                  </a:lnTo>
                  <a:lnTo>
                    <a:pt x="223926" y="871"/>
                  </a:lnTo>
                  <a:lnTo>
                    <a:pt x="219411" y="0"/>
                  </a:lnTo>
                  <a:lnTo>
                    <a:pt x="208605" y="0"/>
                  </a:lnTo>
                  <a:lnTo>
                    <a:pt x="204090" y="888"/>
                  </a:lnTo>
                  <a:lnTo>
                    <a:pt x="200389" y="2668"/>
                  </a:lnTo>
                  <a:lnTo>
                    <a:pt x="196689" y="4446"/>
                  </a:lnTo>
                  <a:lnTo>
                    <a:pt x="193673" y="7023"/>
                  </a:lnTo>
                  <a:lnTo>
                    <a:pt x="191342" y="10397"/>
                  </a:lnTo>
                  <a:lnTo>
                    <a:pt x="189010" y="13773"/>
                  </a:lnTo>
                  <a:lnTo>
                    <a:pt x="187326" y="17854"/>
                  </a:lnTo>
                  <a:lnTo>
                    <a:pt x="186289" y="22645"/>
                  </a:lnTo>
                  <a:lnTo>
                    <a:pt x="185253" y="27435"/>
                  </a:lnTo>
                  <a:lnTo>
                    <a:pt x="184736" y="32769"/>
                  </a:lnTo>
                  <a:lnTo>
                    <a:pt x="184736" y="44601"/>
                  </a:lnTo>
                  <a:lnTo>
                    <a:pt x="185162" y="49917"/>
                  </a:lnTo>
                  <a:lnTo>
                    <a:pt x="186013" y="54598"/>
                  </a:lnTo>
                  <a:lnTo>
                    <a:pt x="186863" y="59281"/>
                  </a:lnTo>
                  <a:lnTo>
                    <a:pt x="188325" y="63253"/>
                  </a:lnTo>
                  <a:lnTo>
                    <a:pt x="190398" y="66520"/>
                  </a:lnTo>
                  <a:lnTo>
                    <a:pt x="192471" y="69786"/>
                  </a:lnTo>
                  <a:lnTo>
                    <a:pt x="195282" y="72290"/>
                  </a:lnTo>
                  <a:lnTo>
                    <a:pt x="198836" y="74032"/>
                  </a:lnTo>
                  <a:lnTo>
                    <a:pt x="199205" y="46777"/>
                  </a:lnTo>
                  <a:lnTo>
                    <a:pt x="198946" y="42750"/>
                  </a:lnTo>
                  <a:lnTo>
                    <a:pt x="198946" y="33967"/>
                  </a:lnTo>
                  <a:lnTo>
                    <a:pt x="199169" y="30502"/>
                  </a:lnTo>
                  <a:lnTo>
                    <a:pt x="199612" y="27490"/>
                  </a:lnTo>
                  <a:lnTo>
                    <a:pt x="200056" y="24477"/>
                  </a:lnTo>
                  <a:lnTo>
                    <a:pt x="200814" y="21974"/>
                  </a:lnTo>
                  <a:lnTo>
                    <a:pt x="202962" y="17981"/>
                  </a:lnTo>
                  <a:lnTo>
                    <a:pt x="206274" y="15459"/>
                  </a:lnTo>
                  <a:lnTo>
                    <a:pt x="210455" y="13935"/>
                  </a:lnTo>
                  <a:lnTo>
                    <a:pt x="213268" y="13935"/>
                  </a:lnTo>
                  <a:lnTo>
                    <a:pt x="216376" y="14099"/>
                  </a:lnTo>
                  <a:lnTo>
                    <a:pt x="219040" y="14752"/>
                  </a:lnTo>
                  <a:lnTo>
                    <a:pt x="222389" y="16821"/>
                  </a:lnTo>
                  <a:lnTo>
                    <a:pt x="224777" y="20377"/>
                  </a:lnTo>
                  <a:lnTo>
                    <a:pt x="225924" y="23733"/>
                  </a:lnTo>
                  <a:lnTo>
                    <a:pt x="226811" y="27689"/>
                  </a:lnTo>
                  <a:lnTo>
                    <a:pt x="227256" y="32625"/>
                  </a:lnTo>
                  <a:lnTo>
                    <a:pt x="227275" y="43893"/>
                  </a:lnTo>
                  <a:lnTo>
                    <a:pt x="226904" y="48320"/>
                  </a:lnTo>
                  <a:lnTo>
                    <a:pt x="226146" y="52095"/>
                  </a:lnTo>
                  <a:close/>
                </a:path>
                <a:path w="241578" h="76645">
                  <a:moveTo>
                    <a:pt x="202388" y="75774"/>
                  </a:moveTo>
                  <a:lnTo>
                    <a:pt x="206903" y="76645"/>
                  </a:lnTo>
                  <a:lnTo>
                    <a:pt x="203368" y="59480"/>
                  </a:lnTo>
                  <a:lnTo>
                    <a:pt x="201074" y="55706"/>
                  </a:lnTo>
                  <a:lnTo>
                    <a:pt x="200242" y="53166"/>
                  </a:lnTo>
                  <a:lnTo>
                    <a:pt x="199724" y="49971"/>
                  </a:lnTo>
                  <a:lnTo>
                    <a:pt x="199205" y="46777"/>
                  </a:lnTo>
                  <a:lnTo>
                    <a:pt x="198836" y="74032"/>
                  </a:lnTo>
                  <a:lnTo>
                    <a:pt x="202388" y="75774"/>
                  </a:lnTo>
                  <a:close/>
                </a:path>
                <a:path w="241578" h="76645">
                  <a:moveTo>
                    <a:pt x="276" y="73924"/>
                  </a:moveTo>
                  <a:lnTo>
                    <a:pt x="2109" y="76645"/>
                  </a:lnTo>
                  <a:lnTo>
                    <a:pt x="40521" y="76645"/>
                  </a:lnTo>
                  <a:lnTo>
                    <a:pt x="41835" y="75719"/>
                  </a:lnTo>
                  <a:lnTo>
                    <a:pt x="42464" y="73052"/>
                  </a:lnTo>
                  <a:lnTo>
                    <a:pt x="42631" y="69786"/>
                  </a:lnTo>
                  <a:lnTo>
                    <a:pt x="42631" y="68479"/>
                  </a:lnTo>
                  <a:lnTo>
                    <a:pt x="42353" y="65558"/>
                  </a:lnTo>
                  <a:lnTo>
                    <a:pt x="40411" y="62710"/>
                  </a:lnTo>
                  <a:lnTo>
                    <a:pt x="28421" y="62710"/>
                  </a:lnTo>
                  <a:lnTo>
                    <a:pt x="28421" y="1742"/>
                  </a:lnTo>
                  <a:lnTo>
                    <a:pt x="28050" y="671"/>
                  </a:lnTo>
                  <a:lnTo>
                    <a:pt x="25478" y="109"/>
                  </a:lnTo>
                  <a:lnTo>
                    <a:pt x="18891" y="91"/>
                  </a:lnTo>
                  <a:lnTo>
                    <a:pt x="16209" y="763"/>
                  </a:lnTo>
                  <a:lnTo>
                    <a:pt x="1887" y="10778"/>
                  </a:lnTo>
                  <a:lnTo>
                    <a:pt x="92" y="13573"/>
                  </a:lnTo>
                  <a:lnTo>
                    <a:pt x="55" y="18889"/>
                  </a:lnTo>
                  <a:lnTo>
                    <a:pt x="980" y="21701"/>
                  </a:lnTo>
                  <a:lnTo>
                    <a:pt x="3774" y="20904"/>
                  </a:lnTo>
                  <a:lnTo>
                    <a:pt x="14210" y="13935"/>
                  </a:lnTo>
                  <a:lnTo>
                    <a:pt x="14210" y="62710"/>
                  </a:lnTo>
                  <a:lnTo>
                    <a:pt x="1424" y="62837"/>
                  </a:lnTo>
                  <a:lnTo>
                    <a:pt x="185" y="65558"/>
                  </a:lnTo>
                  <a:lnTo>
                    <a:pt x="0" y="68479"/>
                  </a:lnTo>
                  <a:lnTo>
                    <a:pt x="0" y="71093"/>
                  </a:lnTo>
                  <a:lnTo>
                    <a:pt x="276" y="73924"/>
                  </a:lnTo>
                  <a:close/>
                </a:path>
                <a:path w="241578" h="76645">
                  <a:moveTo>
                    <a:pt x="95976" y="15840"/>
                  </a:moveTo>
                  <a:lnTo>
                    <a:pt x="98640" y="18127"/>
                  </a:lnTo>
                  <a:lnTo>
                    <a:pt x="99472" y="21230"/>
                  </a:lnTo>
                  <a:lnTo>
                    <a:pt x="98362" y="24968"/>
                  </a:lnTo>
                  <a:lnTo>
                    <a:pt x="98585" y="51495"/>
                  </a:lnTo>
                  <a:lnTo>
                    <a:pt x="99472" y="54871"/>
                  </a:lnTo>
                  <a:lnTo>
                    <a:pt x="103173" y="38794"/>
                  </a:lnTo>
                  <a:lnTo>
                    <a:pt x="98696" y="36254"/>
                  </a:lnTo>
                  <a:lnTo>
                    <a:pt x="103173" y="33949"/>
                  </a:lnTo>
                  <a:lnTo>
                    <a:pt x="106874" y="31264"/>
                  </a:lnTo>
                  <a:lnTo>
                    <a:pt x="109687" y="28307"/>
                  </a:lnTo>
                  <a:lnTo>
                    <a:pt x="111926" y="25167"/>
                  </a:lnTo>
                  <a:lnTo>
                    <a:pt x="113332" y="21756"/>
                  </a:lnTo>
                  <a:lnTo>
                    <a:pt x="113684" y="18181"/>
                  </a:lnTo>
                  <a:lnTo>
                    <a:pt x="113684" y="15496"/>
                  </a:lnTo>
                  <a:lnTo>
                    <a:pt x="112073" y="10778"/>
                  </a:lnTo>
                  <a:lnTo>
                    <a:pt x="109372" y="6605"/>
                  </a:lnTo>
                  <a:lnTo>
                    <a:pt x="105006" y="3411"/>
                  </a:lnTo>
                  <a:lnTo>
                    <a:pt x="102193" y="2178"/>
                  </a:lnTo>
                  <a:lnTo>
                    <a:pt x="98751" y="1306"/>
                  </a:lnTo>
                  <a:lnTo>
                    <a:pt x="95976" y="15840"/>
                  </a:lnTo>
                  <a:close/>
                </a:path>
                <a:path w="241578" h="76645">
                  <a:moveTo>
                    <a:pt x="103173" y="38794"/>
                  </a:moveTo>
                  <a:lnTo>
                    <a:pt x="99472" y="54871"/>
                  </a:lnTo>
                  <a:lnTo>
                    <a:pt x="98308" y="59171"/>
                  </a:lnTo>
                  <a:lnTo>
                    <a:pt x="93644" y="62002"/>
                  </a:lnTo>
                  <a:lnTo>
                    <a:pt x="90148" y="62710"/>
                  </a:lnTo>
                  <a:lnTo>
                    <a:pt x="80674" y="62710"/>
                  </a:lnTo>
                  <a:lnTo>
                    <a:pt x="77066" y="62020"/>
                  </a:lnTo>
                  <a:lnTo>
                    <a:pt x="74660" y="60641"/>
                  </a:lnTo>
                  <a:lnTo>
                    <a:pt x="71052" y="57302"/>
                  </a:lnTo>
                  <a:lnTo>
                    <a:pt x="71052" y="54762"/>
                  </a:lnTo>
                  <a:lnTo>
                    <a:pt x="71329" y="52513"/>
                  </a:lnTo>
                  <a:lnTo>
                    <a:pt x="73272" y="49500"/>
                  </a:lnTo>
                  <a:lnTo>
                    <a:pt x="76880" y="46724"/>
                  </a:lnTo>
                  <a:lnTo>
                    <a:pt x="80211" y="45054"/>
                  </a:lnTo>
                  <a:lnTo>
                    <a:pt x="84374" y="43440"/>
                  </a:lnTo>
                  <a:lnTo>
                    <a:pt x="89112" y="45163"/>
                  </a:lnTo>
                  <a:lnTo>
                    <a:pt x="92960" y="46832"/>
                  </a:lnTo>
                  <a:lnTo>
                    <a:pt x="95810" y="48611"/>
                  </a:lnTo>
                  <a:lnTo>
                    <a:pt x="98585" y="51495"/>
                  </a:lnTo>
                  <a:lnTo>
                    <a:pt x="98362" y="24968"/>
                  </a:lnTo>
                  <a:lnTo>
                    <a:pt x="93922" y="28162"/>
                  </a:lnTo>
                  <a:lnTo>
                    <a:pt x="90740" y="29649"/>
                  </a:lnTo>
                  <a:lnTo>
                    <a:pt x="86594" y="31028"/>
                  </a:lnTo>
                  <a:lnTo>
                    <a:pt x="83856" y="30157"/>
                  </a:lnTo>
                  <a:lnTo>
                    <a:pt x="81506" y="29358"/>
                  </a:lnTo>
                  <a:lnTo>
                    <a:pt x="77584" y="27908"/>
                  </a:lnTo>
                  <a:lnTo>
                    <a:pt x="74715" y="26347"/>
                  </a:lnTo>
                  <a:lnTo>
                    <a:pt x="71940" y="23842"/>
                  </a:lnTo>
                  <a:lnTo>
                    <a:pt x="71052" y="21012"/>
                  </a:lnTo>
                  <a:lnTo>
                    <a:pt x="72218" y="17020"/>
                  </a:lnTo>
                  <a:lnTo>
                    <a:pt x="76880" y="14552"/>
                  </a:lnTo>
                  <a:lnTo>
                    <a:pt x="80415" y="13935"/>
                  </a:lnTo>
                  <a:lnTo>
                    <a:pt x="85152" y="13935"/>
                  </a:lnTo>
                  <a:lnTo>
                    <a:pt x="89703" y="14099"/>
                  </a:lnTo>
                  <a:lnTo>
                    <a:pt x="93256" y="14752"/>
                  </a:lnTo>
                  <a:lnTo>
                    <a:pt x="95976" y="15840"/>
                  </a:lnTo>
                  <a:lnTo>
                    <a:pt x="98751" y="1306"/>
                  </a:lnTo>
                  <a:lnTo>
                    <a:pt x="95309" y="435"/>
                  </a:lnTo>
                  <a:lnTo>
                    <a:pt x="91146" y="0"/>
                  </a:lnTo>
                  <a:lnTo>
                    <a:pt x="81451" y="0"/>
                  </a:lnTo>
                  <a:lnTo>
                    <a:pt x="77195" y="472"/>
                  </a:lnTo>
                  <a:lnTo>
                    <a:pt x="73494" y="1416"/>
                  </a:lnTo>
                  <a:lnTo>
                    <a:pt x="69794" y="2359"/>
                  </a:lnTo>
                  <a:lnTo>
                    <a:pt x="66704" y="3719"/>
                  </a:lnTo>
                  <a:lnTo>
                    <a:pt x="64225" y="5497"/>
                  </a:lnTo>
                  <a:lnTo>
                    <a:pt x="59894" y="9381"/>
                  </a:lnTo>
                  <a:lnTo>
                    <a:pt x="57452" y="14244"/>
                  </a:lnTo>
                  <a:lnTo>
                    <a:pt x="56841" y="16948"/>
                  </a:lnTo>
                  <a:lnTo>
                    <a:pt x="56841" y="19923"/>
                  </a:lnTo>
                  <a:lnTo>
                    <a:pt x="57175" y="23860"/>
                  </a:lnTo>
                  <a:lnTo>
                    <a:pt x="58507" y="27418"/>
                  </a:lnTo>
                  <a:lnTo>
                    <a:pt x="60783" y="30483"/>
                  </a:lnTo>
                  <a:lnTo>
                    <a:pt x="63651" y="33279"/>
                  </a:lnTo>
                  <a:lnTo>
                    <a:pt x="67351" y="35746"/>
                  </a:lnTo>
                  <a:lnTo>
                    <a:pt x="71718" y="37995"/>
                  </a:lnTo>
                  <a:lnTo>
                    <a:pt x="67129" y="40554"/>
                  </a:lnTo>
                  <a:lnTo>
                    <a:pt x="63428" y="43385"/>
                  </a:lnTo>
                  <a:lnTo>
                    <a:pt x="60617" y="46433"/>
                  </a:lnTo>
                  <a:lnTo>
                    <a:pt x="58414" y="49700"/>
                  </a:lnTo>
                  <a:lnTo>
                    <a:pt x="57156" y="53400"/>
                  </a:lnTo>
                  <a:lnTo>
                    <a:pt x="56841" y="57484"/>
                  </a:lnTo>
                  <a:lnTo>
                    <a:pt x="56841" y="60605"/>
                  </a:lnTo>
                  <a:lnTo>
                    <a:pt x="57415" y="63345"/>
                  </a:lnTo>
                  <a:lnTo>
                    <a:pt x="58562" y="65703"/>
                  </a:lnTo>
                  <a:lnTo>
                    <a:pt x="61448" y="70058"/>
                  </a:lnTo>
                  <a:lnTo>
                    <a:pt x="66112" y="73324"/>
                  </a:lnTo>
                  <a:lnTo>
                    <a:pt x="68997" y="74559"/>
                  </a:lnTo>
                  <a:lnTo>
                    <a:pt x="72439" y="75393"/>
                  </a:lnTo>
                  <a:lnTo>
                    <a:pt x="75881" y="76227"/>
                  </a:lnTo>
                  <a:lnTo>
                    <a:pt x="79860" y="76645"/>
                  </a:lnTo>
                  <a:lnTo>
                    <a:pt x="89185" y="76645"/>
                  </a:lnTo>
                  <a:lnTo>
                    <a:pt x="93404" y="76173"/>
                  </a:lnTo>
                  <a:lnTo>
                    <a:pt x="97030" y="75229"/>
                  </a:lnTo>
                  <a:lnTo>
                    <a:pt x="100657" y="74286"/>
                  </a:lnTo>
                  <a:lnTo>
                    <a:pt x="103710" y="72906"/>
                  </a:lnTo>
                  <a:lnTo>
                    <a:pt x="106189" y="71093"/>
                  </a:lnTo>
                  <a:lnTo>
                    <a:pt x="110538" y="67064"/>
                  </a:lnTo>
                  <a:lnTo>
                    <a:pt x="111796" y="64451"/>
                  </a:lnTo>
                  <a:lnTo>
                    <a:pt x="113054" y="61838"/>
                  </a:lnTo>
                  <a:lnTo>
                    <a:pt x="113684" y="58863"/>
                  </a:lnTo>
                  <a:lnTo>
                    <a:pt x="113684" y="55524"/>
                  </a:lnTo>
                  <a:lnTo>
                    <a:pt x="113351" y="51460"/>
                  </a:lnTo>
                  <a:lnTo>
                    <a:pt x="112019" y="47830"/>
                  </a:lnTo>
                  <a:lnTo>
                    <a:pt x="109743" y="44583"/>
                  </a:lnTo>
                  <a:lnTo>
                    <a:pt x="106874" y="41553"/>
                  </a:lnTo>
                  <a:lnTo>
                    <a:pt x="103173" y="38794"/>
                  </a:lnTo>
                  <a:close/>
                </a:path>
                <a:path w="241578" h="76645">
                  <a:moveTo>
                    <a:pt x="120973" y="58318"/>
                  </a:moveTo>
                  <a:lnTo>
                    <a:pt x="120788" y="60895"/>
                  </a:lnTo>
                  <a:lnTo>
                    <a:pt x="120807" y="64089"/>
                  </a:lnTo>
                  <a:lnTo>
                    <a:pt x="121066" y="66846"/>
                  </a:lnTo>
                  <a:lnTo>
                    <a:pt x="122509" y="69514"/>
                  </a:lnTo>
                  <a:lnTo>
                    <a:pt x="125359" y="71855"/>
                  </a:lnTo>
                  <a:lnTo>
                    <a:pt x="128394" y="73596"/>
                  </a:lnTo>
                  <a:lnTo>
                    <a:pt x="131946" y="75194"/>
                  </a:lnTo>
                  <a:lnTo>
                    <a:pt x="136165" y="76354"/>
                  </a:lnTo>
                  <a:lnTo>
                    <a:pt x="140773" y="76645"/>
                  </a:lnTo>
                  <a:lnTo>
                    <a:pt x="145213" y="76645"/>
                  </a:lnTo>
                  <a:lnTo>
                    <a:pt x="149265" y="76046"/>
                  </a:lnTo>
                  <a:lnTo>
                    <a:pt x="152929" y="74848"/>
                  </a:lnTo>
                  <a:lnTo>
                    <a:pt x="156592" y="73651"/>
                  </a:lnTo>
                  <a:lnTo>
                    <a:pt x="159720" y="71945"/>
                  </a:lnTo>
                  <a:lnTo>
                    <a:pt x="162309" y="69731"/>
                  </a:lnTo>
                  <a:lnTo>
                    <a:pt x="164900" y="67518"/>
                  </a:lnTo>
                  <a:lnTo>
                    <a:pt x="166917" y="64778"/>
                  </a:lnTo>
                  <a:lnTo>
                    <a:pt x="168361" y="61512"/>
                  </a:lnTo>
                  <a:lnTo>
                    <a:pt x="169804" y="58246"/>
                  </a:lnTo>
                  <a:lnTo>
                    <a:pt x="170525" y="54508"/>
                  </a:lnTo>
                  <a:lnTo>
                    <a:pt x="170525" y="46669"/>
                  </a:lnTo>
                  <a:lnTo>
                    <a:pt x="169933" y="43458"/>
                  </a:lnTo>
                  <a:lnTo>
                    <a:pt x="168748" y="40664"/>
                  </a:lnTo>
                  <a:lnTo>
                    <a:pt x="167565" y="37868"/>
                  </a:lnTo>
                  <a:lnTo>
                    <a:pt x="165844" y="35528"/>
                  </a:lnTo>
                  <a:lnTo>
                    <a:pt x="161329" y="31753"/>
                  </a:lnTo>
                  <a:lnTo>
                    <a:pt x="158535" y="30321"/>
                  </a:lnTo>
                  <a:lnTo>
                    <a:pt x="155205" y="29340"/>
                  </a:lnTo>
                  <a:lnTo>
                    <a:pt x="151874" y="28361"/>
                  </a:lnTo>
                  <a:lnTo>
                    <a:pt x="148026" y="27871"/>
                  </a:lnTo>
                  <a:lnTo>
                    <a:pt x="137811" y="27961"/>
                  </a:lnTo>
                  <a:lnTo>
                    <a:pt x="134999" y="28197"/>
                  </a:lnTo>
                  <a:lnTo>
                    <a:pt x="134999" y="13935"/>
                  </a:lnTo>
                  <a:lnTo>
                    <a:pt x="161089" y="13935"/>
                  </a:lnTo>
                  <a:lnTo>
                    <a:pt x="162810" y="12247"/>
                  </a:lnTo>
                  <a:lnTo>
                    <a:pt x="163421" y="9326"/>
                  </a:lnTo>
                  <a:lnTo>
                    <a:pt x="163421" y="5626"/>
                  </a:lnTo>
                  <a:lnTo>
                    <a:pt x="163142" y="2830"/>
                  </a:lnTo>
                  <a:lnTo>
                    <a:pt x="160977" y="0"/>
                  </a:lnTo>
                  <a:lnTo>
                    <a:pt x="124674" y="0"/>
                  </a:lnTo>
                  <a:lnTo>
                    <a:pt x="121103" y="1724"/>
                  </a:lnTo>
                  <a:lnTo>
                    <a:pt x="120788" y="4573"/>
                  </a:lnTo>
                  <a:lnTo>
                    <a:pt x="120788" y="40029"/>
                  </a:lnTo>
                  <a:lnTo>
                    <a:pt x="123120" y="42569"/>
                  </a:lnTo>
                  <a:lnTo>
                    <a:pt x="126376" y="42569"/>
                  </a:lnTo>
                  <a:lnTo>
                    <a:pt x="130614" y="42188"/>
                  </a:lnTo>
                  <a:lnTo>
                    <a:pt x="135221" y="41807"/>
                  </a:lnTo>
                  <a:lnTo>
                    <a:pt x="141216" y="41807"/>
                  </a:lnTo>
                  <a:lnTo>
                    <a:pt x="144047" y="42024"/>
                  </a:lnTo>
                  <a:lnTo>
                    <a:pt x="148710" y="42895"/>
                  </a:lnTo>
                  <a:lnTo>
                    <a:pt x="152040" y="44419"/>
                  </a:lnTo>
                  <a:lnTo>
                    <a:pt x="155260" y="47631"/>
                  </a:lnTo>
                  <a:lnTo>
                    <a:pt x="156315" y="50335"/>
                  </a:lnTo>
                  <a:lnTo>
                    <a:pt x="156315" y="53818"/>
                  </a:lnTo>
                  <a:lnTo>
                    <a:pt x="155205" y="56776"/>
                  </a:lnTo>
                  <a:lnTo>
                    <a:pt x="152040" y="60151"/>
                  </a:lnTo>
                  <a:lnTo>
                    <a:pt x="148987" y="61711"/>
                  </a:lnTo>
                  <a:lnTo>
                    <a:pt x="144990" y="62510"/>
                  </a:lnTo>
                  <a:lnTo>
                    <a:pt x="140439" y="62710"/>
                  </a:lnTo>
                  <a:lnTo>
                    <a:pt x="137627" y="62710"/>
                  </a:lnTo>
                  <a:lnTo>
                    <a:pt x="133223" y="61621"/>
                  </a:lnTo>
                  <a:lnTo>
                    <a:pt x="129522" y="60097"/>
                  </a:lnTo>
                  <a:lnTo>
                    <a:pt x="125581" y="57556"/>
                  </a:lnTo>
                  <a:lnTo>
                    <a:pt x="122528" y="55742"/>
                  </a:lnTo>
                  <a:lnTo>
                    <a:pt x="120973" y="58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9" name="object 26"/>
            <p:cNvSpPr/>
            <p:nvPr/>
          </p:nvSpPr>
          <p:spPr>
            <a:xfrm>
              <a:off x="5081877" y="5832670"/>
              <a:ext cx="710524" cy="83612"/>
            </a:xfrm>
            <a:custGeom>
              <a:avLst/>
              <a:gdLst/>
              <a:ahLst/>
              <a:cxnLst/>
              <a:rect l="l" t="t" r="r" b="b"/>
              <a:pathLst>
                <a:path w="710524" h="83612">
                  <a:moveTo>
                    <a:pt x="624761" y="28524"/>
                  </a:moveTo>
                  <a:lnTo>
                    <a:pt x="621098" y="29831"/>
                  </a:lnTo>
                  <a:lnTo>
                    <a:pt x="621930" y="41805"/>
                  </a:lnTo>
                  <a:lnTo>
                    <a:pt x="624612" y="41805"/>
                  </a:lnTo>
                  <a:lnTo>
                    <a:pt x="624761" y="28524"/>
                  </a:lnTo>
                  <a:close/>
                </a:path>
                <a:path w="710524" h="83612">
                  <a:moveTo>
                    <a:pt x="660787" y="52802"/>
                  </a:moveTo>
                  <a:lnTo>
                    <a:pt x="660787" y="46269"/>
                  </a:lnTo>
                  <a:lnTo>
                    <a:pt x="660269" y="43439"/>
                  </a:lnTo>
                  <a:lnTo>
                    <a:pt x="659232" y="40826"/>
                  </a:lnTo>
                  <a:lnTo>
                    <a:pt x="658196" y="38214"/>
                  </a:lnTo>
                  <a:lnTo>
                    <a:pt x="656568" y="35944"/>
                  </a:lnTo>
                  <a:lnTo>
                    <a:pt x="652127" y="32097"/>
                  </a:lnTo>
                  <a:lnTo>
                    <a:pt x="649296" y="30593"/>
                  </a:lnTo>
                  <a:lnTo>
                    <a:pt x="645854" y="29504"/>
                  </a:lnTo>
                  <a:lnTo>
                    <a:pt x="642414" y="28414"/>
                  </a:lnTo>
                  <a:lnTo>
                    <a:pt x="638286" y="27871"/>
                  </a:lnTo>
                  <a:lnTo>
                    <a:pt x="628887" y="27871"/>
                  </a:lnTo>
                  <a:lnTo>
                    <a:pt x="628239" y="41805"/>
                  </a:lnTo>
                  <a:lnTo>
                    <a:pt x="646577" y="41805"/>
                  </a:lnTo>
                  <a:lnTo>
                    <a:pt x="655458" y="55741"/>
                  </a:lnTo>
                  <a:lnTo>
                    <a:pt x="658474" y="55378"/>
                  </a:lnTo>
                  <a:lnTo>
                    <a:pt x="660787" y="52802"/>
                  </a:lnTo>
                  <a:close/>
                </a:path>
                <a:path w="710524" h="83612">
                  <a:moveTo>
                    <a:pt x="618155" y="41805"/>
                  </a:moveTo>
                  <a:lnTo>
                    <a:pt x="618155" y="55741"/>
                  </a:lnTo>
                  <a:lnTo>
                    <a:pt x="655458" y="55741"/>
                  </a:lnTo>
                  <a:lnTo>
                    <a:pt x="619210" y="41805"/>
                  </a:lnTo>
                  <a:lnTo>
                    <a:pt x="618155" y="41805"/>
                  </a:lnTo>
                  <a:close/>
                </a:path>
                <a:path w="710524" h="83612">
                  <a:moveTo>
                    <a:pt x="669113" y="49808"/>
                  </a:moveTo>
                  <a:lnTo>
                    <a:pt x="671000" y="52856"/>
                  </a:lnTo>
                  <a:lnTo>
                    <a:pt x="673665" y="55251"/>
                  </a:lnTo>
                  <a:lnTo>
                    <a:pt x="676884" y="57048"/>
                  </a:lnTo>
                  <a:lnTo>
                    <a:pt x="680326" y="58554"/>
                  </a:lnTo>
                  <a:lnTo>
                    <a:pt x="683879" y="59787"/>
                  </a:lnTo>
                  <a:lnTo>
                    <a:pt x="687320" y="60913"/>
                  </a:lnTo>
                  <a:lnTo>
                    <a:pt x="690540" y="62020"/>
                  </a:lnTo>
                  <a:lnTo>
                    <a:pt x="693205" y="63181"/>
                  </a:lnTo>
                  <a:lnTo>
                    <a:pt x="695906" y="65467"/>
                  </a:lnTo>
                  <a:lnTo>
                    <a:pt x="695647" y="68425"/>
                  </a:lnTo>
                  <a:lnTo>
                    <a:pt x="692853" y="69259"/>
                  </a:lnTo>
                  <a:lnTo>
                    <a:pt x="689559" y="69622"/>
                  </a:lnTo>
                  <a:lnTo>
                    <a:pt x="686765" y="69677"/>
                  </a:lnTo>
                  <a:lnTo>
                    <a:pt x="682398" y="69296"/>
                  </a:lnTo>
                  <a:lnTo>
                    <a:pt x="678698" y="67772"/>
                  </a:lnTo>
                  <a:lnTo>
                    <a:pt x="675664" y="66139"/>
                  </a:lnTo>
                  <a:lnTo>
                    <a:pt x="673092" y="64523"/>
                  </a:lnTo>
                  <a:lnTo>
                    <a:pt x="669631" y="62710"/>
                  </a:lnTo>
                  <a:lnTo>
                    <a:pt x="668077" y="65340"/>
                  </a:lnTo>
                  <a:lnTo>
                    <a:pt x="667892" y="68334"/>
                  </a:lnTo>
                  <a:lnTo>
                    <a:pt x="667892" y="72035"/>
                  </a:lnTo>
                  <a:lnTo>
                    <a:pt x="668281" y="74903"/>
                  </a:lnTo>
                  <a:lnTo>
                    <a:pt x="669780" y="78096"/>
                  </a:lnTo>
                  <a:lnTo>
                    <a:pt x="672499" y="80110"/>
                  </a:lnTo>
                  <a:lnTo>
                    <a:pt x="675275" y="81380"/>
                  </a:lnTo>
                  <a:lnTo>
                    <a:pt x="678494" y="82523"/>
                  </a:lnTo>
                  <a:lnTo>
                    <a:pt x="682269" y="83394"/>
                  </a:lnTo>
                  <a:lnTo>
                    <a:pt x="686321" y="83612"/>
                  </a:lnTo>
                  <a:lnTo>
                    <a:pt x="689800" y="83612"/>
                  </a:lnTo>
                  <a:lnTo>
                    <a:pt x="693019" y="83249"/>
                  </a:lnTo>
                  <a:lnTo>
                    <a:pt x="695980" y="82523"/>
                  </a:lnTo>
                  <a:lnTo>
                    <a:pt x="698940" y="81798"/>
                  </a:lnTo>
                  <a:lnTo>
                    <a:pt x="701512" y="80709"/>
                  </a:lnTo>
                  <a:lnTo>
                    <a:pt x="705879" y="77806"/>
                  </a:lnTo>
                  <a:lnTo>
                    <a:pt x="708747" y="73868"/>
                  </a:lnTo>
                  <a:lnTo>
                    <a:pt x="710524" y="69241"/>
                  </a:lnTo>
                  <a:lnTo>
                    <a:pt x="710524" y="64160"/>
                  </a:lnTo>
                  <a:lnTo>
                    <a:pt x="709302" y="60586"/>
                  </a:lnTo>
                  <a:lnTo>
                    <a:pt x="707415" y="57538"/>
                  </a:lnTo>
                  <a:lnTo>
                    <a:pt x="704750" y="55143"/>
                  </a:lnTo>
                  <a:lnTo>
                    <a:pt x="701531" y="53346"/>
                  </a:lnTo>
                  <a:lnTo>
                    <a:pt x="698089" y="51840"/>
                  </a:lnTo>
                  <a:lnTo>
                    <a:pt x="694537" y="50606"/>
                  </a:lnTo>
                  <a:lnTo>
                    <a:pt x="691095" y="49536"/>
                  </a:lnTo>
                  <a:lnTo>
                    <a:pt x="687875" y="48465"/>
                  </a:lnTo>
                  <a:lnTo>
                    <a:pt x="685211" y="47231"/>
                  </a:lnTo>
                  <a:lnTo>
                    <a:pt x="682509" y="45017"/>
                  </a:lnTo>
                  <a:lnTo>
                    <a:pt x="684489" y="42078"/>
                  </a:lnTo>
                  <a:lnTo>
                    <a:pt x="687431" y="41860"/>
                  </a:lnTo>
                  <a:lnTo>
                    <a:pt x="694056" y="41805"/>
                  </a:lnTo>
                  <a:lnTo>
                    <a:pt x="697979" y="42894"/>
                  </a:lnTo>
                  <a:lnTo>
                    <a:pt x="701438" y="44419"/>
                  </a:lnTo>
                  <a:lnTo>
                    <a:pt x="704176" y="46160"/>
                  </a:lnTo>
                  <a:lnTo>
                    <a:pt x="707175" y="48411"/>
                  </a:lnTo>
                  <a:lnTo>
                    <a:pt x="709839" y="47975"/>
                  </a:lnTo>
                  <a:lnTo>
                    <a:pt x="710412" y="45344"/>
                  </a:lnTo>
                  <a:lnTo>
                    <a:pt x="710412" y="38867"/>
                  </a:lnTo>
                  <a:lnTo>
                    <a:pt x="710116" y="36308"/>
                  </a:lnTo>
                  <a:lnTo>
                    <a:pt x="708414" y="33477"/>
                  </a:lnTo>
                  <a:lnTo>
                    <a:pt x="705694" y="31391"/>
                  </a:lnTo>
                  <a:lnTo>
                    <a:pt x="703030" y="30102"/>
                  </a:lnTo>
                  <a:lnTo>
                    <a:pt x="699957" y="28959"/>
                  </a:lnTo>
                  <a:lnTo>
                    <a:pt x="696332" y="28088"/>
                  </a:lnTo>
                  <a:lnTo>
                    <a:pt x="692650" y="27871"/>
                  </a:lnTo>
                  <a:lnTo>
                    <a:pt x="688801" y="27871"/>
                  </a:lnTo>
                  <a:lnTo>
                    <a:pt x="685340" y="28252"/>
                  </a:lnTo>
                  <a:lnTo>
                    <a:pt x="682269" y="29014"/>
                  </a:lnTo>
                  <a:lnTo>
                    <a:pt x="679198" y="29776"/>
                  </a:lnTo>
                  <a:lnTo>
                    <a:pt x="676607" y="30864"/>
                  </a:lnTo>
                  <a:lnTo>
                    <a:pt x="672388" y="33695"/>
                  </a:lnTo>
                  <a:lnTo>
                    <a:pt x="669613" y="37343"/>
                  </a:lnTo>
                  <a:lnTo>
                    <a:pt x="667892" y="41479"/>
                  </a:lnTo>
                  <a:lnTo>
                    <a:pt x="667892" y="46197"/>
                  </a:lnTo>
                  <a:lnTo>
                    <a:pt x="669113" y="49808"/>
                  </a:lnTo>
                  <a:close/>
                </a:path>
                <a:path w="710524" h="83612">
                  <a:moveTo>
                    <a:pt x="604611" y="64959"/>
                  </a:moveTo>
                  <a:lnTo>
                    <a:pt x="605943" y="68370"/>
                  </a:lnTo>
                  <a:lnTo>
                    <a:pt x="607275" y="71781"/>
                  </a:lnTo>
                  <a:lnTo>
                    <a:pt x="609311" y="74612"/>
                  </a:lnTo>
                  <a:lnTo>
                    <a:pt x="612049" y="76862"/>
                  </a:lnTo>
                  <a:lnTo>
                    <a:pt x="614787" y="79113"/>
                  </a:lnTo>
                  <a:lnTo>
                    <a:pt x="618192" y="80799"/>
                  </a:lnTo>
                  <a:lnTo>
                    <a:pt x="622263" y="81925"/>
                  </a:lnTo>
                  <a:lnTo>
                    <a:pt x="626333" y="83050"/>
                  </a:lnTo>
                  <a:lnTo>
                    <a:pt x="631070" y="83612"/>
                  </a:lnTo>
                  <a:lnTo>
                    <a:pt x="656957" y="83612"/>
                  </a:lnTo>
                  <a:lnTo>
                    <a:pt x="659639" y="82704"/>
                  </a:lnTo>
                  <a:lnTo>
                    <a:pt x="660620" y="80074"/>
                  </a:lnTo>
                  <a:lnTo>
                    <a:pt x="660787" y="76970"/>
                  </a:lnTo>
                  <a:lnTo>
                    <a:pt x="660750" y="73614"/>
                  </a:lnTo>
                  <a:lnTo>
                    <a:pt x="660286" y="70874"/>
                  </a:lnTo>
                  <a:lnTo>
                    <a:pt x="657715" y="69677"/>
                  </a:lnTo>
                  <a:lnTo>
                    <a:pt x="632957" y="69677"/>
                  </a:lnTo>
                  <a:lnTo>
                    <a:pt x="630219" y="69368"/>
                  </a:lnTo>
                  <a:lnTo>
                    <a:pt x="625631" y="68134"/>
                  </a:lnTo>
                  <a:lnTo>
                    <a:pt x="622319" y="65975"/>
                  </a:lnTo>
                  <a:lnTo>
                    <a:pt x="619820" y="63253"/>
                  </a:lnTo>
                  <a:lnTo>
                    <a:pt x="618488" y="59770"/>
                  </a:lnTo>
                  <a:lnTo>
                    <a:pt x="618155" y="55741"/>
                  </a:lnTo>
                  <a:lnTo>
                    <a:pt x="618155" y="41805"/>
                  </a:lnTo>
                  <a:lnTo>
                    <a:pt x="619210" y="41805"/>
                  </a:lnTo>
                  <a:lnTo>
                    <a:pt x="655458" y="55741"/>
                  </a:lnTo>
                  <a:lnTo>
                    <a:pt x="646577" y="41805"/>
                  </a:lnTo>
                  <a:lnTo>
                    <a:pt x="628239" y="41805"/>
                  </a:lnTo>
                  <a:lnTo>
                    <a:pt x="628887" y="27871"/>
                  </a:lnTo>
                  <a:lnTo>
                    <a:pt x="624761" y="28524"/>
                  </a:lnTo>
                  <a:lnTo>
                    <a:pt x="624612" y="41805"/>
                  </a:lnTo>
                  <a:lnTo>
                    <a:pt x="621930" y="41805"/>
                  </a:lnTo>
                  <a:lnTo>
                    <a:pt x="621098" y="29831"/>
                  </a:lnTo>
                  <a:lnTo>
                    <a:pt x="617433" y="31136"/>
                  </a:lnTo>
                  <a:lnTo>
                    <a:pt x="614325" y="33006"/>
                  </a:lnTo>
                  <a:lnTo>
                    <a:pt x="611771" y="35438"/>
                  </a:lnTo>
                  <a:lnTo>
                    <a:pt x="609218" y="37868"/>
                  </a:lnTo>
                  <a:lnTo>
                    <a:pt x="607275" y="40862"/>
                  </a:lnTo>
                  <a:lnTo>
                    <a:pt x="605943" y="44419"/>
                  </a:lnTo>
                  <a:lnTo>
                    <a:pt x="604611" y="47975"/>
                  </a:lnTo>
                  <a:lnTo>
                    <a:pt x="603944" y="51931"/>
                  </a:lnTo>
                  <a:lnTo>
                    <a:pt x="603944" y="60930"/>
                  </a:lnTo>
                  <a:lnTo>
                    <a:pt x="604611" y="64959"/>
                  </a:lnTo>
                  <a:close/>
                </a:path>
                <a:path w="710524" h="83612">
                  <a:moveTo>
                    <a:pt x="228033" y="64959"/>
                  </a:moveTo>
                  <a:lnTo>
                    <a:pt x="229365" y="68370"/>
                  </a:lnTo>
                  <a:lnTo>
                    <a:pt x="230698" y="71781"/>
                  </a:lnTo>
                  <a:lnTo>
                    <a:pt x="232733" y="74612"/>
                  </a:lnTo>
                  <a:lnTo>
                    <a:pt x="235471" y="76862"/>
                  </a:lnTo>
                  <a:lnTo>
                    <a:pt x="238210" y="79113"/>
                  </a:lnTo>
                  <a:lnTo>
                    <a:pt x="241614" y="80799"/>
                  </a:lnTo>
                  <a:lnTo>
                    <a:pt x="245685" y="81925"/>
                  </a:lnTo>
                  <a:lnTo>
                    <a:pt x="249756" y="83050"/>
                  </a:lnTo>
                  <a:lnTo>
                    <a:pt x="254492" y="83612"/>
                  </a:lnTo>
                  <a:lnTo>
                    <a:pt x="280379" y="83612"/>
                  </a:lnTo>
                  <a:lnTo>
                    <a:pt x="283062" y="82704"/>
                  </a:lnTo>
                  <a:lnTo>
                    <a:pt x="284043" y="80074"/>
                  </a:lnTo>
                  <a:lnTo>
                    <a:pt x="284209" y="76970"/>
                  </a:lnTo>
                  <a:lnTo>
                    <a:pt x="284172" y="73614"/>
                  </a:lnTo>
                  <a:lnTo>
                    <a:pt x="283710" y="70874"/>
                  </a:lnTo>
                  <a:lnTo>
                    <a:pt x="281138" y="69677"/>
                  </a:lnTo>
                  <a:lnTo>
                    <a:pt x="256379" y="69677"/>
                  </a:lnTo>
                  <a:lnTo>
                    <a:pt x="253641" y="69368"/>
                  </a:lnTo>
                  <a:lnTo>
                    <a:pt x="249053" y="68134"/>
                  </a:lnTo>
                  <a:lnTo>
                    <a:pt x="245741" y="65975"/>
                  </a:lnTo>
                  <a:lnTo>
                    <a:pt x="243243" y="63253"/>
                  </a:lnTo>
                  <a:lnTo>
                    <a:pt x="241912" y="59770"/>
                  </a:lnTo>
                  <a:lnTo>
                    <a:pt x="241578" y="55741"/>
                  </a:lnTo>
                  <a:lnTo>
                    <a:pt x="241578" y="41805"/>
                  </a:lnTo>
                  <a:lnTo>
                    <a:pt x="242632" y="41805"/>
                  </a:lnTo>
                  <a:lnTo>
                    <a:pt x="278880" y="55741"/>
                  </a:lnTo>
                  <a:lnTo>
                    <a:pt x="269999" y="41805"/>
                  </a:lnTo>
                  <a:lnTo>
                    <a:pt x="251661" y="41805"/>
                  </a:lnTo>
                  <a:lnTo>
                    <a:pt x="252309" y="27871"/>
                  </a:lnTo>
                  <a:lnTo>
                    <a:pt x="248183" y="28524"/>
                  </a:lnTo>
                  <a:lnTo>
                    <a:pt x="248036" y="41805"/>
                  </a:lnTo>
                  <a:lnTo>
                    <a:pt x="245352" y="41805"/>
                  </a:lnTo>
                  <a:lnTo>
                    <a:pt x="244520" y="29831"/>
                  </a:lnTo>
                  <a:lnTo>
                    <a:pt x="240856" y="31136"/>
                  </a:lnTo>
                  <a:lnTo>
                    <a:pt x="237747" y="33006"/>
                  </a:lnTo>
                  <a:lnTo>
                    <a:pt x="235195" y="35438"/>
                  </a:lnTo>
                  <a:lnTo>
                    <a:pt x="232641" y="37868"/>
                  </a:lnTo>
                  <a:lnTo>
                    <a:pt x="230698" y="40862"/>
                  </a:lnTo>
                  <a:lnTo>
                    <a:pt x="229365" y="44419"/>
                  </a:lnTo>
                  <a:lnTo>
                    <a:pt x="228033" y="47975"/>
                  </a:lnTo>
                  <a:lnTo>
                    <a:pt x="227368" y="51931"/>
                  </a:lnTo>
                  <a:lnTo>
                    <a:pt x="227368" y="60930"/>
                  </a:lnTo>
                  <a:lnTo>
                    <a:pt x="228033" y="64959"/>
                  </a:lnTo>
                  <a:close/>
                </a:path>
                <a:path w="710524" h="83612">
                  <a:moveTo>
                    <a:pt x="2776" y="7240"/>
                  </a:moveTo>
                  <a:lnTo>
                    <a:pt x="0" y="9362"/>
                  </a:lnTo>
                  <a:lnTo>
                    <a:pt x="0" y="59770"/>
                  </a:lnTo>
                  <a:lnTo>
                    <a:pt x="721" y="63961"/>
                  </a:lnTo>
                  <a:lnTo>
                    <a:pt x="2165" y="67553"/>
                  </a:lnTo>
                  <a:lnTo>
                    <a:pt x="3608" y="71146"/>
                  </a:lnTo>
                  <a:lnTo>
                    <a:pt x="5680" y="74141"/>
                  </a:lnTo>
                  <a:lnTo>
                    <a:pt x="8381" y="76536"/>
                  </a:lnTo>
                  <a:lnTo>
                    <a:pt x="11083" y="78930"/>
                  </a:lnTo>
                  <a:lnTo>
                    <a:pt x="14377" y="80709"/>
                  </a:lnTo>
                  <a:lnTo>
                    <a:pt x="18262" y="81870"/>
                  </a:lnTo>
                  <a:lnTo>
                    <a:pt x="22148" y="83032"/>
                  </a:lnTo>
                  <a:lnTo>
                    <a:pt x="26570" y="83612"/>
                  </a:lnTo>
                  <a:lnTo>
                    <a:pt x="36784" y="83612"/>
                  </a:lnTo>
                  <a:lnTo>
                    <a:pt x="41428" y="82958"/>
                  </a:lnTo>
                  <a:lnTo>
                    <a:pt x="45462" y="81653"/>
                  </a:lnTo>
                  <a:lnTo>
                    <a:pt x="49495" y="80346"/>
                  </a:lnTo>
                  <a:lnTo>
                    <a:pt x="52882" y="78441"/>
                  </a:lnTo>
                  <a:lnTo>
                    <a:pt x="55620" y="75937"/>
                  </a:lnTo>
                  <a:lnTo>
                    <a:pt x="58359" y="73432"/>
                  </a:lnTo>
                  <a:lnTo>
                    <a:pt x="60431" y="70366"/>
                  </a:lnTo>
                  <a:lnTo>
                    <a:pt x="61837" y="66737"/>
                  </a:lnTo>
                  <a:lnTo>
                    <a:pt x="63244" y="63108"/>
                  </a:lnTo>
                  <a:lnTo>
                    <a:pt x="63947" y="58971"/>
                  </a:lnTo>
                  <a:lnTo>
                    <a:pt x="63836" y="8672"/>
                  </a:lnTo>
                  <a:lnTo>
                    <a:pt x="61172" y="7240"/>
                  </a:lnTo>
                  <a:lnTo>
                    <a:pt x="58248" y="6967"/>
                  </a:lnTo>
                  <a:lnTo>
                    <a:pt x="55509" y="6967"/>
                  </a:lnTo>
                  <a:lnTo>
                    <a:pt x="52531" y="7240"/>
                  </a:lnTo>
                  <a:lnTo>
                    <a:pt x="49737" y="9362"/>
                  </a:lnTo>
                  <a:lnTo>
                    <a:pt x="49737" y="56067"/>
                  </a:lnTo>
                  <a:lnTo>
                    <a:pt x="48515" y="60368"/>
                  </a:lnTo>
                  <a:lnTo>
                    <a:pt x="46535" y="64052"/>
                  </a:lnTo>
                  <a:lnTo>
                    <a:pt x="43501" y="66810"/>
                  </a:lnTo>
                  <a:lnTo>
                    <a:pt x="39467" y="68588"/>
                  </a:lnTo>
                  <a:lnTo>
                    <a:pt x="34823" y="69677"/>
                  </a:lnTo>
                  <a:lnTo>
                    <a:pt x="29420" y="69677"/>
                  </a:lnTo>
                  <a:lnTo>
                    <a:pt x="24757" y="68642"/>
                  </a:lnTo>
                  <a:lnTo>
                    <a:pt x="20650" y="66901"/>
                  </a:lnTo>
                  <a:lnTo>
                    <a:pt x="17541" y="64070"/>
                  </a:lnTo>
                  <a:lnTo>
                    <a:pt x="15487" y="60151"/>
                  </a:lnTo>
                  <a:lnTo>
                    <a:pt x="14211" y="55487"/>
                  </a:lnTo>
                  <a:lnTo>
                    <a:pt x="14099" y="8655"/>
                  </a:lnTo>
                  <a:lnTo>
                    <a:pt x="11435" y="7240"/>
                  </a:lnTo>
                  <a:lnTo>
                    <a:pt x="8511" y="6967"/>
                  </a:lnTo>
                  <a:lnTo>
                    <a:pt x="5699" y="6967"/>
                  </a:lnTo>
                  <a:lnTo>
                    <a:pt x="2776" y="7240"/>
                  </a:lnTo>
                  <a:close/>
                </a:path>
                <a:path w="710524" h="83612">
                  <a:moveTo>
                    <a:pt x="85374" y="82015"/>
                  </a:moveTo>
                  <a:lnTo>
                    <a:pt x="88038" y="83339"/>
                  </a:lnTo>
                  <a:lnTo>
                    <a:pt x="90962" y="83612"/>
                  </a:lnTo>
                  <a:lnTo>
                    <a:pt x="93774" y="83612"/>
                  </a:lnTo>
                  <a:lnTo>
                    <a:pt x="96697" y="83431"/>
                  </a:lnTo>
                  <a:lnTo>
                    <a:pt x="99472" y="81434"/>
                  </a:lnTo>
                  <a:lnTo>
                    <a:pt x="99472" y="49209"/>
                  </a:lnTo>
                  <a:lnTo>
                    <a:pt x="103691" y="44982"/>
                  </a:lnTo>
                  <a:lnTo>
                    <a:pt x="107689" y="42440"/>
                  </a:lnTo>
                  <a:lnTo>
                    <a:pt x="111574" y="41805"/>
                  </a:lnTo>
                  <a:lnTo>
                    <a:pt x="114498" y="42059"/>
                  </a:lnTo>
                  <a:lnTo>
                    <a:pt x="117829" y="43820"/>
                  </a:lnTo>
                  <a:lnTo>
                    <a:pt x="119863" y="46941"/>
                  </a:lnTo>
                  <a:lnTo>
                    <a:pt x="120604" y="49626"/>
                  </a:lnTo>
                  <a:lnTo>
                    <a:pt x="120789" y="53781"/>
                  </a:lnTo>
                  <a:lnTo>
                    <a:pt x="120900" y="82124"/>
                  </a:lnTo>
                  <a:lnTo>
                    <a:pt x="123471" y="83431"/>
                  </a:lnTo>
                  <a:lnTo>
                    <a:pt x="126488" y="83612"/>
                  </a:lnTo>
                  <a:lnTo>
                    <a:pt x="129299" y="83612"/>
                  </a:lnTo>
                  <a:lnTo>
                    <a:pt x="132316" y="83339"/>
                  </a:lnTo>
                  <a:lnTo>
                    <a:pt x="134999" y="81325"/>
                  </a:lnTo>
                  <a:lnTo>
                    <a:pt x="134999" y="46668"/>
                  </a:lnTo>
                  <a:lnTo>
                    <a:pt x="134666" y="43548"/>
                  </a:lnTo>
                  <a:lnTo>
                    <a:pt x="134000" y="40934"/>
                  </a:lnTo>
                  <a:lnTo>
                    <a:pt x="133334" y="38322"/>
                  </a:lnTo>
                  <a:lnTo>
                    <a:pt x="130724" y="34131"/>
                  </a:lnTo>
                  <a:lnTo>
                    <a:pt x="127209" y="30683"/>
                  </a:lnTo>
                  <a:lnTo>
                    <a:pt x="122251" y="28432"/>
                  </a:lnTo>
                  <a:lnTo>
                    <a:pt x="119235" y="27871"/>
                  </a:lnTo>
                  <a:lnTo>
                    <a:pt x="112425" y="27871"/>
                  </a:lnTo>
                  <a:lnTo>
                    <a:pt x="109279" y="28541"/>
                  </a:lnTo>
                  <a:lnTo>
                    <a:pt x="106245" y="29885"/>
                  </a:lnTo>
                  <a:lnTo>
                    <a:pt x="103211" y="31228"/>
                  </a:lnTo>
                  <a:lnTo>
                    <a:pt x="100251" y="33277"/>
                  </a:lnTo>
                  <a:lnTo>
                    <a:pt x="97364" y="36036"/>
                  </a:lnTo>
                  <a:lnTo>
                    <a:pt x="97364" y="30157"/>
                  </a:lnTo>
                  <a:lnTo>
                    <a:pt x="96900" y="28887"/>
                  </a:lnTo>
                  <a:lnTo>
                    <a:pt x="94311" y="28033"/>
                  </a:lnTo>
                  <a:lnTo>
                    <a:pt x="91368" y="27871"/>
                  </a:lnTo>
                  <a:lnTo>
                    <a:pt x="88427" y="28033"/>
                  </a:lnTo>
                  <a:lnTo>
                    <a:pt x="85262" y="30157"/>
                  </a:lnTo>
                  <a:lnTo>
                    <a:pt x="85374" y="82015"/>
                  </a:lnTo>
                  <a:close/>
                </a:path>
                <a:path w="710524" h="83612">
                  <a:moveTo>
                    <a:pt x="156425" y="82015"/>
                  </a:moveTo>
                  <a:lnTo>
                    <a:pt x="159090" y="83339"/>
                  </a:lnTo>
                  <a:lnTo>
                    <a:pt x="162013" y="83612"/>
                  </a:lnTo>
                  <a:lnTo>
                    <a:pt x="164826" y="83612"/>
                  </a:lnTo>
                  <a:lnTo>
                    <a:pt x="167750" y="83339"/>
                  </a:lnTo>
                  <a:lnTo>
                    <a:pt x="170525" y="81325"/>
                  </a:lnTo>
                  <a:lnTo>
                    <a:pt x="170414" y="29575"/>
                  </a:lnTo>
                  <a:lnTo>
                    <a:pt x="167750" y="28143"/>
                  </a:lnTo>
                  <a:lnTo>
                    <a:pt x="164826" y="27871"/>
                  </a:lnTo>
                  <a:lnTo>
                    <a:pt x="162013" y="27871"/>
                  </a:lnTo>
                  <a:lnTo>
                    <a:pt x="159090" y="28143"/>
                  </a:lnTo>
                  <a:lnTo>
                    <a:pt x="156315" y="30266"/>
                  </a:lnTo>
                  <a:lnTo>
                    <a:pt x="156425" y="82015"/>
                  </a:lnTo>
                  <a:close/>
                </a:path>
                <a:path w="710524" h="83612">
                  <a:moveTo>
                    <a:pt x="156315" y="11431"/>
                  </a:moveTo>
                  <a:lnTo>
                    <a:pt x="156315" y="16657"/>
                  </a:lnTo>
                  <a:lnTo>
                    <a:pt x="157036" y="18453"/>
                  </a:lnTo>
                  <a:lnTo>
                    <a:pt x="159923" y="20412"/>
                  </a:lnTo>
                  <a:lnTo>
                    <a:pt x="162717" y="20902"/>
                  </a:lnTo>
                  <a:lnTo>
                    <a:pt x="171006" y="20902"/>
                  </a:lnTo>
                  <a:lnTo>
                    <a:pt x="173837" y="20394"/>
                  </a:lnTo>
                  <a:lnTo>
                    <a:pt x="175355" y="19378"/>
                  </a:lnTo>
                  <a:lnTo>
                    <a:pt x="177631" y="16512"/>
                  </a:lnTo>
                  <a:lnTo>
                    <a:pt x="177631" y="13826"/>
                  </a:lnTo>
                  <a:lnTo>
                    <a:pt x="176890" y="9508"/>
                  </a:lnTo>
                  <a:lnTo>
                    <a:pt x="173930" y="7475"/>
                  </a:lnTo>
                  <a:lnTo>
                    <a:pt x="171154" y="6967"/>
                  </a:lnTo>
                  <a:lnTo>
                    <a:pt x="162866" y="6967"/>
                  </a:lnTo>
                  <a:lnTo>
                    <a:pt x="160016" y="7494"/>
                  </a:lnTo>
                  <a:lnTo>
                    <a:pt x="158535" y="8547"/>
                  </a:lnTo>
                  <a:lnTo>
                    <a:pt x="156315" y="11431"/>
                  </a:lnTo>
                  <a:close/>
                </a:path>
                <a:path w="710524" h="83612">
                  <a:moveTo>
                    <a:pt x="187418" y="14207"/>
                  </a:moveTo>
                  <a:lnTo>
                    <a:pt x="184736" y="16330"/>
                  </a:lnTo>
                  <a:lnTo>
                    <a:pt x="184736" y="27871"/>
                  </a:lnTo>
                  <a:lnTo>
                    <a:pt x="179628" y="27871"/>
                  </a:lnTo>
                  <a:lnTo>
                    <a:pt x="178315" y="28795"/>
                  </a:lnTo>
                  <a:lnTo>
                    <a:pt x="177741" y="31517"/>
                  </a:lnTo>
                  <a:lnTo>
                    <a:pt x="177631" y="34838"/>
                  </a:lnTo>
                  <a:lnTo>
                    <a:pt x="177797" y="39175"/>
                  </a:lnTo>
                  <a:lnTo>
                    <a:pt x="179518" y="41805"/>
                  </a:lnTo>
                  <a:lnTo>
                    <a:pt x="184736" y="41805"/>
                  </a:lnTo>
                  <a:lnTo>
                    <a:pt x="184736" y="69386"/>
                  </a:lnTo>
                  <a:lnTo>
                    <a:pt x="185069" y="71945"/>
                  </a:lnTo>
                  <a:lnTo>
                    <a:pt x="186401" y="76227"/>
                  </a:lnTo>
                  <a:lnTo>
                    <a:pt x="188843" y="79420"/>
                  </a:lnTo>
                  <a:lnTo>
                    <a:pt x="192026" y="81888"/>
                  </a:lnTo>
                  <a:lnTo>
                    <a:pt x="196319" y="83267"/>
                  </a:lnTo>
                  <a:lnTo>
                    <a:pt x="198873" y="83612"/>
                  </a:lnTo>
                  <a:lnTo>
                    <a:pt x="203923" y="83540"/>
                  </a:lnTo>
                  <a:lnTo>
                    <a:pt x="207069" y="83068"/>
                  </a:lnTo>
                  <a:lnTo>
                    <a:pt x="209734" y="82360"/>
                  </a:lnTo>
                  <a:lnTo>
                    <a:pt x="212324" y="80455"/>
                  </a:lnTo>
                  <a:lnTo>
                    <a:pt x="213046" y="77697"/>
                  </a:lnTo>
                  <a:lnTo>
                    <a:pt x="213158" y="74249"/>
                  </a:lnTo>
                  <a:lnTo>
                    <a:pt x="212991" y="71201"/>
                  </a:lnTo>
                  <a:lnTo>
                    <a:pt x="211491" y="68262"/>
                  </a:lnTo>
                  <a:lnTo>
                    <a:pt x="208753" y="69151"/>
                  </a:lnTo>
                  <a:lnTo>
                    <a:pt x="206089" y="69677"/>
                  </a:lnTo>
                  <a:lnTo>
                    <a:pt x="202906" y="69677"/>
                  </a:lnTo>
                  <a:lnTo>
                    <a:pt x="199409" y="66683"/>
                  </a:lnTo>
                  <a:lnTo>
                    <a:pt x="198946" y="62491"/>
                  </a:lnTo>
                  <a:lnTo>
                    <a:pt x="198946" y="41805"/>
                  </a:lnTo>
                  <a:lnTo>
                    <a:pt x="210826" y="41805"/>
                  </a:lnTo>
                  <a:lnTo>
                    <a:pt x="212547" y="40227"/>
                  </a:lnTo>
                  <a:lnTo>
                    <a:pt x="213158" y="37378"/>
                  </a:lnTo>
                  <a:lnTo>
                    <a:pt x="213158" y="33531"/>
                  </a:lnTo>
                  <a:lnTo>
                    <a:pt x="212879" y="30610"/>
                  </a:lnTo>
                  <a:lnTo>
                    <a:pt x="210714" y="27871"/>
                  </a:lnTo>
                  <a:lnTo>
                    <a:pt x="198946" y="27871"/>
                  </a:lnTo>
                  <a:lnTo>
                    <a:pt x="198836" y="15622"/>
                  </a:lnTo>
                  <a:lnTo>
                    <a:pt x="196264" y="14207"/>
                  </a:lnTo>
                  <a:lnTo>
                    <a:pt x="193248" y="13935"/>
                  </a:lnTo>
                  <a:lnTo>
                    <a:pt x="190435" y="13935"/>
                  </a:lnTo>
                  <a:lnTo>
                    <a:pt x="187418" y="14207"/>
                  </a:lnTo>
                  <a:close/>
                </a:path>
                <a:path w="710524" h="83612">
                  <a:moveTo>
                    <a:pt x="248183" y="28524"/>
                  </a:moveTo>
                  <a:lnTo>
                    <a:pt x="244520" y="29831"/>
                  </a:lnTo>
                  <a:lnTo>
                    <a:pt x="245352" y="41805"/>
                  </a:lnTo>
                  <a:lnTo>
                    <a:pt x="248036" y="41805"/>
                  </a:lnTo>
                  <a:lnTo>
                    <a:pt x="248183" y="28524"/>
                  </a:lnTo>
                  <a:close/>
                </a:path>
                <a:path w="710524" h="83612">
                  <a:moveTo>
                    <a:pt x="284209" y="52802"/>
                  </a:moveTo>
                  <a:lnTo>
                    <a:pt x="284209" y="46269"/>
                  </a:lnTo>
                  <a:lnTo>
                    <a:pt x="283691" y="43439"/>
                  </a:lnTo>
                  <a:lnTo>
                    <a:pt x="282655" y="40826"/>
                  </a:lnTo>
                  <a:lnTo>
                    <a:pt x="281618" y="38214"/>
                  </a:lnTo>
                  <a:lnTo>
                    <a:pt x="279990" y="35944"/>
                  </a:lnTo>
                  <a:lnTo>
                    <a:pt x="275549" y="32097"/>
                  </a:lnTo>
                  <a:lnTo>
                    <a:pt x="272718" y="30593"/>
                  </a:lnTo>
                  <a:lnTo>
                    <a:pt x="269276" y="29504"/>
                  </a:lnTo>
                  <a:lnTo>
                    <a:pt x="265836" y="28414"/>
                  </a:lnTo>
                  <a:lnTo>
                    <a:pt x="261710" y="27871"/>
                  </a:lnTo>
                  <a:lnTo>
                    <a:pt x="252309" y="27871"/>
                  </a:lnTo>
                  <a:lnTo>
                    <a:pt x="251661" y="41805"/>
                  </a:lnTo>
                  <a:lnTo>
                    <a:pt x="269999" y="41805"/>
                  </a:lnTo>
                  <a:lnTo>
                    <a:pt x="278880" y="55741"/>
                  </a:lnTo>
                  <a:lnTo>
                    <a:pt x="281896" y="55378"/>
                  </a:lnTo>
                  <a:lnTo>
                    <a:pt x="284209" y="52802"/>
                  </a:lnTo>
                  <a:close/>
                </a:path>
                <a:path w="710524" h="83612">
                  <a:moveTo>
                    <a:pt x="241578" y="41805"/>
                  </a:moveTo>
                  <a:lnTo>
                    <a:pt x="241578" y="55741"/>
                  </a:lnTo>
                  <a:lnTo>
                    <a:pt x="278880" y="55741"/>
                  </a:lnTo>
                  <a:lnTo>
                    <a:pt x="242632" y="41805"/>
                  </a:lnTo>
                  <a:lnTo>
                    <a:pt x="241578" y="41805"/>
                  </a:lnTo>
                  <a:close/>
                </a:path>
                <a:path w="710524" h="83612">
                  <a:moveTo>
                    <a:pt x="291315" y="56394"/>
                  </a:moveTo>
                  <a:lnTo>
                    <a:pt x="291315" y="60024"/>
                  </a:lnTo>
                  <a:lnTo>
                    <a:pt x="291758" y="63507"/>
                  </a:lnTo>
                  <a:lnTo>
                    <a:pt x="292647" y="66846"/>
                  </a:lnTo>
                  <a:lnTo>
                    <a:pt x="293535" y="70185"/>
                  </a:lnTo>
                  <a:lnTo>
                    <a:pt x="294940" y="73088"/>
                  </a:lnTo>
                  <a:lnTo>
                    <a:pt x="296865" y="75556"/>
                  </a:lnTo>
                  <a:lnTo>
                    <a:pt x="301287" y="79983"/>
                  </a:lnTo>
                  <a:lnTo>
                    <a:pt x="304359" y="81434"/>
                  </a:lnTo>
                  <a:lnTo>
                    <a:pt x="307430" y="82886"/>
                  </a:lnTo>
                  <a:lnTo>
                    <a:pt x="307357" y="63925"/>
                  </a:lnTo>
                  <a:lnTo>
                    <a:pt x="306191" y="60750"/>
                  </a:lnTo>
                  <a:lnTo>
                    <a:pt x="305525" y="57337"/>
                  </a:lnTo>
                  <a:lnTo>
                    <a:pt x="305525" y="53781"/>
                  </a:lnTo>
                  <a:lnTo>
                    <a:pt x="306302" y="50515"/>
                  </a:lnTo>
                  <a:lnTo>
                    <a:pt x="309133" y="28541"/>
                  </a:lnTo>
                  <a:lnTo>
                    <a:pt x="305913" y="29885"/>
                  </a:lnTo>
                  <a:lnTo>
                    <a:pt x="302694" y="31228"/>
                  </a:lnTo>
                  <a:lnTo>
                    <a:pt x="300012" y="33133"/>
                  </a:lnTo>
                  <a:lnTo>
                    <a:pt x="295718" y="38068"/>
                  </a:lnTo>
                  <a:lnTo>
                    <a:pt x="294090" y="41062"/>
                  </a:lnTo>
                  <a:lnTo>
                    <a:pt x="292980" y="44582"/>
                  </a:lnTo>
                  <a:lnTo>
                    <a:pt x="291870" y="48102"/>
                  </a:lnTo>
                  <a:lnTo>
                    <a:pt x="291315" y="52039"/>
                  </a:lnTo>
                  <a:lnTo>
                    <a:pt x="291315" y="56394"/>
                  </a:lnTo>
                  <a:close/>
                </a:path>
                <a:path w="710524" h="83612">
                  <a:moveTo>
                    <a:pt x="348156" y="2612"/>
                  </a:moveTo>
                  <a:lnTo>
                    <a:pt x="348046" y="1797"/>
                  </a:lnTo>
                  <a:lnTo>
                    <a:pt x="345474" y="271"/>
                  </a:lnTo>
                  <a:lnTo>
                    <a:pt x="342458" y="0"/>
                  </a:lnTo>
                  <a:lnTo>
                    <a:pt x="339644" y="0"/>
                  </a:lnTo>
                  <a:lnTo>
                    <a:pt x="336630" y="363"/>
                  </a:lnTo>
                  <a:lnTo>
                    <a:pt x="333946" y="2830"/>
                  </a:lnTo>
                  <a:lnTo>
                    <a:pt x="333946" y="34512"/>
                  </a:lnTo>
                  <a:lnTo>
                    <a:pt x="331282" y="32334"/>
                  </a:lnTo>
                  <a:lnTo>
                    <a:pt x="328617" y="30683"/>
                  </a:lnTo>
                  <a:lnTo>
                    <a:pt x="325953" y="29557"/>
                  </a:lnTo>
                  <a:lnTo>
                    <a:pt x="323288" y="28432"/>
                  </a:lnTo>
                  <a:lnTo>
                    <a:pt x="320291" y="27871"/>
                  </a:lnTo>
                  <a:lnTo>
                    <a:pt x="312814" y="27871"/>
                  </a:lnTo>
                  <a:lnTo>
                    <a:pt x="309133" y="28541"/>
                  </a:lnTo>
                  <a:lnTo>
                    <a:pt x="306302" y="50515"/>
                  </a:lnTo>
                  <a:lnTo>
                    <a:pt x="307597" y="47467"/>
                  </a:lnTo>
                  <a:lnTo>
                    <a:pt x="311039" y="43802"/>
                  </a:lnTo>
                  <a:lnTo>
                    <a:pt x="314444" y="42205"/>
                  </a:lnTo>
                  <a:lnTo>
                    <a:pt x="318847" y="41805"/>
                  </a:lnTo>
                  <a:lnTo>
                    <a:pt x="321511" y="41805"/>
                  </a:lnTo>
                  <a:lnTo>
                    <a:pt x="326452" y="43221"/>
                  </a:lnTo>
                  <a:lnTo>
                    <a:pt x="331355" y="45544"/>
                  </a:lnTo>
                  <a:lnTo>
                    <a:pt x="333946" y="47358"/>
                  </a:lnTo>
                  <a:lnTo>
                    <a:pt x="333946" y="63798"/>
                  </a:lnTo>
                  <a:lnTo>
                    <a:pt x="332392" y="64886"/>
                  </a:lnTo>
                  <a:lnTo>
                    <a:pt x="329671" y="66574"/>
                  </a:lnTo>
                  <a:lnTo>
                    <a:pt x="327099" y="67934"/>
                  </a:lnTo>
                  <a:lnTo>
                    <a:pt x="323362" y="69132"/>
                  </a:lnTo>
                  <a:lnTo>
                    <a:pt x="319773" y="69677"/>
                  </a:lnTo>
                  <a:lnTo>
                    <a:pt x="315998" y="69677"/>
                  </a:lnTo>
                  <a:lnTo>
                    <a:pt x="312296" y="68479"/>
                  </a:lnTo>
                  <a:lnTo>
                    <a:pt x="309355" y="66610"/>
                  </a:lnTo>
                  <a:lnTo>
                    <a:pt x="307357" y="63925"/>
                  </a:lnTo>
                  <a:lnTo>
                    <a:pt x="307430" y="82886"/>
                  </a:lnTo>
                  <a:lnTo>
                    <a:pt x="311188" y="83612"/>
                  </a:lnTo>
                  <a:lnTo>
                    <a:pt x="319624" y="83612"/>
                  </a:lnTo>
                  <a:lnTo>
                    <a:pt x="323269" y="82850"/>
                  </a:lnTo>
                  <a:lnTo>
                    <a:pt x="326563" y="81325"/>
                  </a:lnTo>
                  <a:lnTo>
                    <a:pt x="329857" y="79801"/>
                  </a:lnTo>
                  <a:lnTo>
                    <a:pt x="333020" y="77660"/>
                  </a:lnTo>
                  <a:lnTo>
                    <a:pt x="336055" y="74903"/>
                  </a:lnTo>
                  <a:lnTo>
                    <a:pt x="336055" y="81108"/>
                  </a:lnTo>
                  <a:lnTo>
                    <a:pt x="336610" y="82577"/>
                  </a:lnTo>
                  <a:lnTo>
                    <a:pt x="339219" y="83503"/>
                  </a:lnTo>
                  <a:lnTo>
                    <a:pt x="345103" y="83503"/>
                  </a:lnTo>
                  <a:lnTo>
                    <a:pt x="348156" y="81217"/>
                  </a:lnTo>
                  <a:lnTo>
                    <a:pt x="348156" y="2612"/>
                  </a:lnTo>
                  <a:close/>
                </a:path>
                <a:path w="710524" h="83612">
                  <a:moveTo>
                    <a:pt x="390787" y="28305"/>
                  </a:moveTo>
                  <a:lnTo>
                    <a:pt x="390787" y="31355"/>
                  </a:lnTo>
                  <a:lnTo>
                    <a:pt x="391306" y="33985"/>
                  </a:lnTo>
                  <a:lnTo>
                    <a:pt x="393378" y="38413"/>
                  </a:lnTo>
                  <a:lnTo>
                    <a:pt x="396394" y="41915"/>
                  </a:lnTo>
                  <a:lnTo>
                    <a:pt x="399947" y="44890"/>
                  </a:lnTo>
                  <a:lnTo>
                    <a:pt x="404166" y="47213"/>
                  </a:lnTo>
                  <a:lnTo>
                    <a:pt x="408551" y="49209"/>
                  </a:lnTo>
                  <a:lnTo>
                    <a:pt x="412936" y="51023"/>
                  </a:lnTo>
                  <a:lnTo>
                    <a:pt x="417155" y="52621"/>
                  </a:lnTo>
                  <a:lnTo>
                    <a:pt x="420707" y="54434"/>
                  </a:lnTo>
                  <a:lnTo>
                    <a:pt x="424759" y="57646"/>
                  </a:lnTo>
                  <a:lnTo>
                    <a:pt x="426314" y="60278"/>
                  </a:lnTo>
                  <a:lnTo>
                    <a:pt x="426017" y="64179"/>
                  </a:lnTo>
                  <a:lnTo>
                    <a:pt x="424002" y="66955"/>
                  </a:lnTo>
                  <a:lnTo>
                    <a:pt x="420522" y="68770"/>
                  </a:lnTo>
                  <a:lnTo>
                    <a:pt x="417339" y="69495"/>
                  </a:lnTo>
                  <a:lnTo>
                    <a:pt x="413546" y="69677"/>
                  </a:lnTo>
                  <a:lnTo>
                    <a:pt x="410512" y="69677"/>
                  </a:lnTo>
                  <a:lnTo>
                    <a:pt x="407847" y="69314"/>
                  </a:lnTo>
                  <a:lnTo>
                    <a:pt x="403259" y="67862"/>
                  </a:lnTo>
                  <a:lnTo>
                    <a:pt x="399670" y="66193"/>
                  </a:lnTo>
                  <a:lnTo>
                    <a:pt x="396690" y="64523"/>
                  </a:lnTo>
                  <a:lnTo>
                    <a:pt x="393711" y="62710"/>
                  </a:lnTo>
                  <a:lnTo>
                    <a:pt x="391102" y="64922"/>
                  </a:lnTo>
                  <a:lnTo>
                    <a:pt x="390824" y="67572"/>
                  </a:lnTo>
                  <a:lnTo>
                    <a:pt x="390898" y="73832"/>
                  </a:lnTo>
                  <a:lnTo>
                    <a:pt x="391713" y="76917"/>
                  </a:lnTo>
                  <a:lnTo>
                    <a:pt x="394729" y="79312"/>
                  </a:lnTo>
                  <a:lnTo>
                    <a:pt x="397319" y="80672"/>
                  </a:lnTo>
                  <a:lnTo>
                    <a:pt x="400799" y="81979"/>
                  </a:lnTo>
                  <a:lnTo>
                    <a:pt x="405053" y="82958"/>
                  </a:lnTo>
                  <a:lnTo>
                    <a:pt x="409736" y="83612"/>
                  </a:lnTo>
                  <a:lnTo>
                    <a:pt x="416248" y="83612"/>
                  </a:lnTo>
                  <a:lnTo>
                    <a:pt x="419912" y="83122"/>
                  </a:lnTo>
                  <a:lnTo>
                    <a:pt x="423316" y="82142"/>
                  </a:lnTo>
                  <a:lnTo>
                    <a:pt x="426721" y="81163"/>
                  </a:lnTo>
                  <a:lnTo>
                    <a:pt x="429700" y="79674"/>
                  </a:lnTo>
                  <a:lnTo>
                    <a:pt x="432253" y="77679"/>
                  </a:lnTo>
                  <a:lnTo>
                    <a:pt x="434807" y="75683"/>
                  </a:lnTo>
                  <a:lnTo>
                    <a:pt x="436824" y="73215"/>
                  </a:lnTo>
                  <a:lnTo>
                    <a:pt x="438304" y="70276"/>
                  </a:lnTo>
                  <a:lnTo>
                    <a:pt x="439784" y="67336"/>
                  </a:lnTo>
                  <a:lnTo>
                    <a:pt x="440524" y="63943"/>
                  </a:lnTo>
                  <a:lnTo>
                    <a:pt x="440524" y="57120"/>
                  </a:lnTo>
                  <a:lnTo>
                    <a:pt x="440006" y="54526"/>
                  </a:lnTo>
                  <a:lnTo>
                    <a:pt x="437934" y="50098"/>
                  </a:lnTo>
                  <a:lnTo>
                    <a:pt x="434917" y="46596"/>
                  </a:lnTo>
                  <a:lnTo>
                    <a:pt x="431365" y="43602"/>
                  </a:lnTo>
                  <a:lnTo>
                    <a:pt x="427146" y="41207"/>
                  </a:lnTo>
                  <a:lnTo>
                    <a:pt x="422761" y="39248"/>
                  </a:lnTo>
                  <a:lnTo>
                    <a:pt x="418376" y="37487"/>
                  </a:lnTo>
                  <a:lnTo>
                    <a:pt x="414158" y="35891"/>
                  </a:lnTo>
                  <a:lnTo>
                    <a:pt x="410549" y="34076"/>
                  </a:lnTo>
                  <a:lnTo>
                    <a:pt x="406497" y="30864"/>
                  </a:lnTo>
                  <a:lnTo>
                    <a:pt x="404999" y="28233"/>
                  </a:lnTo>
                  <a:lnTo>
                    <a:pt x="405608" y="24333"/>
                  </a:lnTo>
                  <a:lnTo>
                    <a:pt x="408348" y="22028"/>
                  </a:lnTo>
                  <a:lnTo>
                    <a:pt x="411919" y="21048"/>
                  </a:lnTo>
                  <a:lnTo>
                    <a:pt x="415102" y="20902"/>
                  </a:lnTo>
                  <a:lnTo>
                    <a:pt x="419226" y="21266"/>
                  </a:lnTo>
                  <a:lnTo>
                    <a:pt x="422854" y="22717"/>
                  </a:lnTo>
                  <a:lnTo>
                    <a:pt x="425870" y="24386"/>
                  </a:lnTo>
                  <a:lnTo>
                    <a:pt x="429367" y="26781"/>
                  </a:lnTo>
                  <a:lnTo>
                    <a:pt x="432475" y="27490"/>
                  </a:lnTo>
                  <a:lnTo>
                    <a:pt x="433235" y="24804"/>
                  </a:lnTo>
                  <a:lnTo>
                    <a:pt x="433419" y="21883"/>
                  </a:lnTo>
                  <a:lnTo>
                    <a:pt x="433401" y="18435"/>
                  </a:lnTo>
                  <a:lnTo>
                    <a:pt x="433030" y="15168"/>
                  </a:lnTo>
                  <a:lnTo>
                    <a:pt x="431717" y="12574"/>
                  </a:lnTo>
                  <a:lnTo>
                    <a:pt x="428571" y="10397"/>
                  </a:lnTo>
                  <a:lnTo>
                    <a:pt x="425703" y="9036"/>
                  </a:lnTo>
                  <a:lnTo>
                    <a:pt x="422540" y="7875"/>
                  </a:lnTo>
                  <a:lnTo>
                    <a:pt x="418986" y="7148"/>
                  </a:lnTo>
                  <a:lnTo>
                    <a:pt x="415545" y="6967"/>
                  </a:lnTo>
                  <a:lnTo>
                    <a:pt x="412141" y="6967"/>
                  </a:lnTo>
                  <a:lnTo>
                    <a:pt x="408920" y="7402"/>
                  </a:lnTo>
                  <a:lnTo>
                    <a:pt x="405886" y="8274"/>
                  </a:lnTo>
                  <a:lnTo>
                    <a:pt x="402851" y="9145"/>
                  </a:lnTo>
                  <a:lnTo>
                    <a:pt x="400225" y="10469"/>
                  </a:lnTo>
                  <a:lnTo>
                    <a:pt x="398004" y="12247"/>
                  </a:lnTo>
                  <a:lnTo>
                    <a:pt x="394026" y="16258"/>
                  </a:lnTo>
                  <a:lnTo>
                    <a:pt x="392730" y="18943"/>
                  </a:lnTo>
                  <a:lnTo>
                    <a:pt x="391435" y="21629"/>
                  </a:lnTo>
                  <a:lnTo>
                    <a:pt x="390787" y="24749"/>
                  </a:lnTo>
                  <a:lnTo>
                    <a:pt x="390787" y="28305"/>
                  </a:lnTo>
                  <a:close/>
                </a:path>
                <a:path w="710524" h="83612">
                  <a:moveTo>
                    <a:pt x="457418" y="14207"/>
                  </a:moveTo>
                  <a:lnTo>
                    <a:pt x="454734" y="16330"/>
                  </a:lnTo>
                  <a:lnTo>
                    <a:pt x="454734" y="27871"/>
                  </a:lnTo>
                  <a:lnTo>
                    <a:pt x="449628" y="27871"/>
                  </a:lnTo>
                  <a:lnTo>
                    <a:pt x="448315" y="28795"/>
                  </a:lnTo>
                  <a:lnTo>
                    <a:pt x="447741" y="31517"/>
                  </a:lnTo>
                  <a:lnTo>
                    <a:pt x="447630" y="34838"/>
                  </a:lnTo>
                  <a:lnTo>
                    <a:pt x="447795" y="39175"/>
                  </a:lnTo>
                  <a:lnTo>
                    <a:pt x="449516" y="41805"/>
                  </a:lnTo>
                  <a:lnTo>
                    <a:pt x="454734" y="41805"/>
                  </a:lnTo>
                  <a:lnTo>
                    <a:pt x="454734" y="69386"/>
                  </a:lnTo>
                  <a:lnTo>
                    <a:pt x="455068" y="71945"/>
                  </a:lnTo>
                  <a:lnTo>
                    <a:pt x="456401" y="76227"/>
                  </a:lnTo>
                  <a:lnTo>
                    <a:pt x="458843" y="79420"/>
                  </a:lnTo>
                  <a:lnTo>
                    <a:pt x="462024" y="81888"/>
                  </a:lnTo>
                  <a:lnTo>
                    <a:pt x="466318" y="83267"/>
                  </a:lnTo>
                  <a:lnTo>
                    <a:pt x="468871" y="83612"/>
                  </a:lnTo>
                  <a:lnTo>
                    <a:pt x="473923" y="83540"/>
                  </a:lnTo>
                  <a:lnTo>
                    <a:pt x="477067" y="83068"/>
                  </a:lnTo>
                  <a:lnTo>
                    <a:pt x="479733" y="82360"/>
                  </a:lnTo>
                  <a:lnTo>
                    <a:pt x="482323" y="80455"/>
                  </a:lnTo>
                  <a:lnTo>
                    <a:pt x="483045" y="77697"/>
                  </a:lnTo>
                  <a:lnTo>
                    <a:pt x="483156" y="74249"/>
                  </a:lnTo>
                  <a:lnTo>
                    <a:pt x="482989" y="71201"/>
                  </a:lnTo>
                  <a:lnTo>
                    <a:pt x="481491" y="68262"/>
                  </a:lnTo>
                  <a:lnTo>
                    <a:pt x="478751" y="69151"/>
                  </a:lnTo>
                  <a:lnTo>
                    <a:pt x="476087" y="69677"/>
                  </a:lnTo>
                  <a:lnTo>
                    <a:pt x="472906" y="69677"/>
                  </a:lnTo>
                  <a:lnTo>
                    <a:pt x="469408" y="66683"/>
                  </a:lnTo>
                  <a:lnTo>
                    <a:pt x="468946" y="62491"/>
                  </a:lnTo>
                  <a:lnTo>
                    <a:pt x="468946" y="41805"/>
                  </a:lnTo>
                  <a:lnTo>
                    <a:pt x="480824" y="41805"/>
                  </a:lnTo>
                  <a:lnTo>
                    <a:pt x="482546" y="40227"/>
                  </a:lnTo>
                  <a:lnTo>
                    <a:pt x="483156" y="37378"/>
                  </a:lnTo>
                  <a:lnTo>
                    <a:pt x="483156" y="33531"/>
                  </a:lnTo>
                  <a:lnTo>
                    <a:pt x="482878" y="30610"/>
                  </a:lnTo>
                  <a:lnTo>
                    <a:pt x="480712" y="27871"/>
                  </a:lnTo>
                  <a:lnTo>
                    <a:pt x="468946" y="27871"/>
                  </a:lnTo>
                  <a:lnTo>
                    <a:pt x="468834" y="15622"/>
                  </a:lnTo>
                  <a:lnTo>
                    <a:pt x="466262" y="14207"/>
                  </a:lnTo>
                  <a:lnTo>
                    <a:pt x="463246" y="13935"/>
                  </a:lnTo>
                  <a:lnTo>
                    <a:pt x="460434" y="13935"/>
                  </a:lnTo>
                  <a:lnTo>
                    <a:pt x="457418" y="14207"/>
                  </a:lnTo>
                  <a:close/>
                </a:path>
                <a:path w="710524" h="83612">
                  <a:moveTo>
                    <a:pt x="520458" y="69677"/>
                  </a:moveTo>
                  <a:lnTo>
                    <a:pt x="517646" y="69677"/>
                  </a:lnTo>
                  <a:lnTo>
                    <a:pt x="517683" y="83612"/>
                  </a:lnTo>
                  <a:lnTo>
                    <a:pt x="521235" y="83612"/>
                  </a:lnTo>
                  <a:lnTo>
                    <a:pt x="524991" y="69441"/>
                  </a:lnTo>
                  <a:lnTo>
                    <a:pt x="520458" y="69677"/>
                  </a:lnTo>
                  <a:close/>
                </a:path>
                <a:path w="710524" h="83612">
                  <a:moveTo>
                    <a:pt x="497366" y="66628"/>
                  </a:moveTo>
                  <a:lnTo>
                    <a:pt x="497366" y="69458"/>
                  </a:lnTo>
                  <a:lnTo>
                    <a:pt x="497866" y="71927"/>
                  </a:lnTo>
                  <a:lnTo>
                    <a:pt x="499864" y="76136"/>
                  </a:lnTo>
                  <a:lnTo>
                    <a:pt x="503083" y="79312"/>
                  </a:lnTo>
                  <a:lnTo>
                    <a:pt x="507043" y="81798"/>
                  </a:lnTo>
                  <a:lnTo>
                    <a:pt x="512003" y="83249"/>
                  </a:lnTo>
                  <a:lnTo>
                    <a:pt x="514723" y="83612"/>
                  </a:lnTo>
                  <a:lnTo>
                    <a:pt x="517683" y="83612"/>
                  </a:lnTo>
                  <a:lnTo>
                    <a:pt x="517646" y="69677"/>
                  </a:lnTo>
                  <a:lnTo>
                    <a:pt x="515462" y="69386"/>
                  </a:lnTo>
                  <a:lnTo>
                    <a:pt x="511577" y="67426"/>
                  </a:lnTo>
                  <a:lnTo>
                    <a:pt x="512964" y="64361"/>
                  </a:lnTo>
                  <a:lnTo>
                    <a:pt x="516202" y="63308"/>
                  </a:lnTo>
                  <a:lnTo>
                    <a:pt x="519625" y="62927"/>
                  </a:lnTo>
                  <a:lnTo>
                    <a:pt x="523826" y="62710"/>
                  </a:lnTo>
                  <a:lnTo>
                    <a:pt x="532893" y="62710"/>
                  </a:lnTo>
                  <a:lnTo>
                    <a:pt x="532893" y="66846"/>
                  </a:lnTo>
                  <a:lnTo>
                    <a:pt x="528914" y="68497"/>
                  </a:lnTo>
                  <a:lnTo>
                    <a:pt x="524991" y="69441"/>
                  </a:lnTo>
                  <a:lnTo>
                    <a:pt x="521235" y="83612"/>
                  </a:lnTo>
                  <a:lnTo>
                    <a:pt x="524473" y="83122"/>
                  </a:lnTo>
                  <a:lnTo>
                    <a:pt x="527397" y="82142"/>
                  </a:lnTo>
                  <a:lnTo>
                    <a:pt x="530320" y="81163"/>
                  </a:lnTo>
                  <a:lnTo>
                    <a:pt x="532930" y="79475"/>
                  </a:lnTo>
                  <a:lnTo>
                    <a:pt x="535223" y="77080"/>
                  </a:lnTo>
                  <a:lnTo>
                    <a:pt x="535223" y="81434"/>
                  </a:lnTo>
                  <a:lnTo>
                    <a:pt x="535391" y="82360"/>
                  </a:lnTo>
                  <a:lnTo>
                    <a:pt x="538166" y="83540"/>
                  </a:lnTo>
                  <a:lnTo>
                    <a:pt x="543957" y="83540"/>
                  </a:lnTo>
                  <a:lnTo>
                    <a:pt x="547103" y="81544"/>
                  </a:lnTo>
                  <a:lnTo>
                    <a:pt x="547103" y="44273"/>
                  </a:lnTo>
                  <a:lnTo>
                    <a:pt x="546621" y="41297"/>
                  </a:lnTo>
                  <a:lnTo>
                    <a:pt x="545660" y="38757"/>
                  </a:lnTo>
                  <a:lnTo>
                    <a:pt x="543180" y="34149"/>
                  </a:lnTo>
                  <a:lnTo>
                    <a:pt x="539036" y="30956"/>
                  </a:lnTo>
                  <a:lnTo>
                    <a:pt x="536389" y="29776"/>
                  </a:lnTo>
                  <a:lnTo>
                    <a:pt x="533171" y="29014"/>
                  </a:lnTo>
                  <a:lnTo>
                    <a:pt x="529950" y="28252"/>
                  </a:lnTo>
                  <a:lnTo>
                    <a:pt x="526083" y="27871"/>
                  </a:lnTo>
                  <a:lnTo>
                    <a:pt x="518979" y="27871"/>
                  </a:lnTo>
                  <a:lnTo>
                    <a:pt x="514075" y="28252"/>
                  </a:lnTo>
                  <a:lnTo>
                    <a:pt x="509449" y="28850"/>
                  </a:lnTo>
                  <a:lnTo>
                    <a:pt x="505378" y="29721"/>
                  </a:lnTo>
                  <a:lnTo>
                    <a:pt x="502085" y="30647"/>
                  </a:lnTo>
                  <a:lnTo>
                    <a:pt x="498922" y="32388"/>
                  </a:lnTo>
                  <a:lnTo>
                    <a:pt x="497478" y="35510"/>
                  </a:lnTo>
                  <a:lnTo>
                    <a:pt x="497366" y="38105"/>
                  </a:lnTo>
                  <a:lnTo>
                    <a:pt x="497588" y="41098"/>
                  </a:lnTo>
                  <a:lnTo>
                    <a:pt x="498365" y="44001"/>
                  </a:lnTo>
                  <a:lnTo>
                    <a:pt x="501215" y="45289"/>
                  </a:lnTo>
                  <a:lnTo>
                    <a:pt x="504454" y="44382"/>
                  </a:lnTo>
                  <a:lnTo>
                    <a:pt x="507635" y="43548"/>
                  </a:lnTo>
                  <a:lnTo>
                    <a:pt x="511373" y="42713"/>
                  </a:lnTo>
                  <a:lnTo>
                    <a:pt x="515889" y="41987"/>
                  </a:lnTo>
                  <a:lnTo>
                    <a:pt x="518460" y="41805"/>
                  </a:lnTo>
                  <a:lnTo>
                    <a:pt x="525306" y="41915"/>
                  </a:lnTo>
                  <a:lnTo>
                    <a:pt x="528267" y="42350"/>
                  </a:lnTo>
                  <a:lnTo>
                    <a:pt x="531321" y="43548"/>
                  </a:lnTo>
                  <a:lnTo>
                    <a:pt x="532893" y="46160"/>
                  </a:lnTo>
                  <a:lnTo>
                    <a:pt x="532893" y="48774"/>
                  </a:lnTo>
                  <a:lnTo>
                    <a:pt x="522494" y="48774"/>
                  </a:lnTo>
                  <a:lnTo>
                    <a:pt x="518146" y="49118"/>
                  </a:lnTo>
                  <a:lnTo>
                    <a:pt x="514408" y="49808"/>
                  </a:lnTo>
                  <a:lnTo>
                    <a:pt x="510670" y="50497"/>
                  </a:lnTo>
                  <a:lnTo>
                    <a:pt x="507525" y="51586"/>
                  </a:lnTo>
                  <a:lnTo>
                    <a:pt x="504971" y="53074"/>
                  </a:lnTo>
                  <a:lnTo>
                    <a:pt x="502418" y="54561"/>
                  </a:lnTo>
                  <a:lnTo>
                    <a:pt x="500512" y="56431"/>
                  </a:lnTo>
                  <a:lnTo>
                    <a:pt x="497994" y="60930"/>
                  </a:lnTo>
                  <a:lnTo>
                    <a:pt x="497366" y="63580"/>
                  </a:lnTo>
                  <a:lnTo>
                    <a:pt x="497366" y="66628"/>
                  </a:lnTo>
                  <a:close/>
                </a:path>
                <a:path w="710524" h="83612">
                  <a:moveTo>
                    <a:pt x="563996" y="14207"/>
                  </a:moveTo>
                  <a:lnTo>
                    <a:pt x="561313" y="16330"/>
                  </a:lnTo>
                  <a:lnTo>
                    <a:pt x="561313" y="27871"/>
                  </a:lnTo>
                  <a:lnTo>
                    <a:pt x="556206" y="27871"/>
                  </a:lnTo>
                  <a:lnTo>
                    <a:pt x="554892" y="28795"/>
                  </a:lnTo>
                  <a:lnTo>
                    <a:pt x="554319" y="31517"/>
                  </a:lnTo>
                  <a:lnTo>
                    <a:pt x="554208" y="34838"/>
                  </a:lnTo>
                  <a:lnTo>
                    <a:pt x="554375" y="39175"/>
                  </a:lnTo>
                  <a:lnTo>
                    <a:pt x="556096" y="41805"/>
                  </a:lnTo>
                  <a:lnTo>
                    <a:pt x="561313" y="41805"/>
                  </a:lnTo>
                  <a:lnTo>
                    <a:pt x="561313" y="69386"/>
                  </a:lnTo>
                  <a:lnTo>
                    <a:pt x="561647" y="71945"/>
                  </a:lnTo>
                  <a:lnTo>
                    <a:pt x="562979" y="76227"/>
                  </a:lnTo>
                  <a:lnTo>
                    <a:pt x="565421" y="79420"/>
                  </a:lnTo>
                  <a:lnTo>
                    <a:pt x="568604" y="81888"/>
                  </a:lnTo>
                  <a:lnTo>
                    <a:pt x="572896" y="83267"/>
                  </a:lnTo>
                  <a:lnTo>
                    <a:pt x="575450" y="83612"/>
                  </a:lnTo>
                  <a:lnTo>
                    <a:pt x="580501" y="83540"/>
                  </a:lnTo>
                  <a:lnTo>
                    <a:pt x="583646" y="83068"/>
                  </a:lnTo>
                  <a:lnTo>
                    <a:pt x="586312" y="82360"/>
                  </a:lnTo>
                  <a:lnTo>
                    <a:pt x="588901" y="80455"/>
                  </a:lnTo>
                  <a:lnTo>
                    <a:pt x="589624" y="77697"/>
                  </a:lnTo>
                  <a:lnTo>
                    <a:pt x="589734" y="74249"/>
                  </a:lnTo>
                  <a:lnTo>
                    <a:pt x="589568" y="71201"/>
                  </a:lnTo>
                  <a:lnTo>
                    <a:pt x="588069" y="68262"/>
                  </a:lnTo>
                  <a:lnTo>
                    <a:pt x="585330" y="69151"/>
                  </a:lnTo>
                  <a:lnTo>
                    <a:pt x="582667" y="69677"/>
                  </a:lnTo>
                  <a:lnTo>
                    <a:pt x="579484" y="69677"/>
                  </a:lnTo>
                  <a:lnTo>
                    <a:pt x="575986" y="66683"/>
                  </a:lnTo>
                  <a:lnTo>
                    <a:pt x="575524" y="62491"/>
                  </a:lnTo>
                  <a:lnTo>
                    <a:pt x="575524" y="41805"/>
                  </a:lnTo>
                  <a:lnTo>
                    <a:pt x="587404" y="41805"/>
                  </a:lnTo>
                  <a:lnTo>
                    <a:pt x="589125" y="40227"/>
                  </a:lnTo>
                  <a:lnTo>
                    <a:pt x="589734" y="37378"/>
                  </a:lnTo>
                  <a:lnTo>
                    <a:pt x="589734" y="33531"/>
                  </a:lnTo>
                  <a:lnTo>
                    <a:pt x="589456" y="30610"/>
                  </a:lnTo>
                  <a:lnTo>
                    <a:pt x="587292" y="27871"/>
                  </a:lnTo>
                  <a:lnTo>
                    <a:pt x="575524" y="27871"/>
                  </a:lnTo>
                  <a:lnTo>
                    <a:pt x="575412" y="15622"/>
                  </a:lnTo>
                  <a:lnTo>
                    <a:pt x="572841" y="14207"/>
                  </a:lnTo>
                  <a:lnTo>
                    <a:pt x="569824" y="13935"/>
                  </a:lnTo>
                  <a:lnTo>
                    <a:pt x="567013" y="13935"/>
                  </a:lnTo>
                  <a:lnTo>
                    <a:pt x="563996" y="142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0" name="object 19"/>
            <p:cNvSpPr/>
            <p:nvPr/>
          </p:nvSpPr>
          <p:spPr>
            <a:xfrm>
              <a:off x="6694765" y="5839637"/>
              <a:ext cx="56842" cy="76645"/>
            </a:xfrm>
            <a:custGeom>
              <a:avLst/>
              <a:gdLst/>
              <a:ahLst/>
              <a:cxnLst/>
              <a:rect l="l" t="t" r="r" b="b"/>
              <a:pathLst>
                <a:path w="56842" h="76645">
                  <a:moveTo>
                    <a:pt x="42631" y="31790"/>
                  </a:moveTo>
                  <a:lnTo>
                    <a:pt x="38319" y="33478"/>
                  </a:lnTo>
                  <a:lnTo>
                    <a:pt x="35692" y="34023"/>
                  </a:lnTo>
                  <a:lnTo>
                    <a:pt x="33065" y="34566"/>
                  </a:lnTo>
                  <a:lnTo>
                    <a:pt x="30271" y="34838"/>
                  </a:lnTo>
                  <a:lnTo>
                    <a:pt x="24942" y="34838"/>
                  </a:lnTo>
                  <a:lnTo>
                    <a:pt x="25422" y="48774"/>
                  </a:lnTo>
                  <a:lnTo>
                    <a:pt x="29198" y="48774"/>
                  </a:lnTo>
                  <a:lnTo>
                    <a:pt x="32547" y="48338"/>
                  </a:lnTo>
                  <a:lnTo>
                    <a:pt x="35471" y="47467"/>
                  </a:lnTo>
                  <a:lnTo>
                    <a:pt x="38394" y="46597"/>
                  </a:lnTo>
                  <a:lnTo>
                    <a:pt x="42965" y="44419"/>
                  </a:lnTo>
                  <a:lnTo>
                    <a:pt x="42891" y="47395"/>
                  </a:lnTo>
                  <a:lnTo>
                    <a:pt x="42428" y="49917"/>
                  </a:lnTo>
                  <a:lnTo>
                    <a:pt x="40726" y="54055"/>
                  </a:lnTo>
                  <a:lnTo>
                    <a:pt x="37691" y="57484"/>
                  </a:lnTo>
                  <a:lnTo>
                    <a:pt x="33676" y="60350"/>
                  </a:lnTo>
                  <a:lnTo>
                    <a:pt x="30863" y="61295"/>
                  </a:lnTo>
                  <a:lnTo>
                    <a:pt x="28051" y="62238"/>
                  </a:lnTo>
                  <a:lnTo>
                    <a:pt x="24610" y="62710"/>
                  </a:lnTo>
                  <a:lnTo>
                    <a:pt x="18169" y="62710"/>
                  </a:lnTo>
                  <a:lnTo>
                    <a:pt x="14043" y="62274"/>
                  </a:lnTo>
                  <a:lnTo>
                    <a:pt x="10344" y="61657"/>
                  </a:lnTo>
                  <a:lnTo>
                    <a:pt x="7308" y="60932"/>
                  </a:lnTo>
                  <a:lnTo>
                    <a:pt x="3867" y="60024"/>
                  </a:lnTo>
                  <a:lnTo>
                    <a:pt x="554" y="60967"/>
                  </a:lnTo>
                  <a:lnTo>
                    <a:pt x="36" y="63888"/>
                  </a:lnTo>
                  <a:lnTo>
                    <a:pt x="0" y="66520"/>
                  </a:lnTo>
                  <a:lnTo>
                    <a:pt x="334" y="70384"/>
                  </a:lnTo>
                  <a:lnTo>
                    <a:pt x="1869" y="72925"/>
                  </a:lnTo>
                  <a:lnTo>
                    <a:pt x="4885" y="74340"/>
                  </a:lnTo>
                  <a:lnTo>
                    <a:pt x="7772" y="75175"/>
                  </a:lnTo>
                  <a:lnTo>
                    <a:pt x="11065" y="75919"/>
                  </a:lnTo>
                  <a:lnTo>
                    <a:pt x="14914" y="76499"/>
                  </a:lnTo>
                  <a:lnTo>
                    <a:pt x="18762" y="76645"/>
                  </a:lnTo>
                  <a:lnTo>
                    <a:pt x="24239" y="76645"/>
                  </a:lnTo>
                  <a:lnTo>
                    <a:pt x="28976" y="76028"/>
                  </a:lnTo>
                  <a:lnTo>
                    <a:pt x="32973" y="74794"/>
                  </a:lnTo>
                  <a:lnTo>
                    <a:pt x="36969" y="73560"/>
                  </a:lnTo>
                  <a:lnTo>
                    <a:pt x="40374" y="71909"/>
                  </a:lnTo>
                  <a:lnTo>
                    <a:pt x="43186" y="69841"/>
                  </a:lnTo>
                  <a:lnTo>
                    <a:pt x="45999" y="67772"/>
                  </a:lnTo>
                  <a:lnTo>
                    <a:pt x="48294" y="65341"/>
                  </a:lnTo>
                  <a:lnTo>
                    <a:pt x="50069" y="62546"/>
                  </a:lnTo>
                  <a:lnTo>
                    <a:pt x="51846" y="59752"/>
                  </a:lnTo>
                  <a:lnTo>
                    <a:pt x="53234" y="56812"/>
                  </a:lnTo>
                  <a:lnTo>
                    <a:pt x="54232" y="53728"/>
                  </a:lnTo>
                  <a:lnTo>
                    <a:pt x="55232" y="50643"/>
                  </a:lnTo>
                  <a:lnTo>
                    <a:pt x="55916" y="47504"/>
                  </a:lnTo>
                  <a:lnTo>
                    <a:pt x="56287" y="44310"/>
                  </a:lnTo>
                  <a:lnTo>
                    <a:pt x="56658" y="41117"/>
                  </a:lnTo>
                  <a:lnTo>
                    <a:pt x="56842" y="37995"/>
                  </a:lnTo>
                  <a:lnTo>
                    <a:pt x="56842" y="31681"/>
                  </a:lnTo>
                  <a:lnTo>
                    <a:pt x="56676" y="28543"/>
                  </a:lnTo>
                  <a:lnTo>
                    <a:pt x="56342" y="25530"/>
                  </a:lnTo>
                  <a:lnTo>
                    <a:pt x="56009" y="22518"/>
                  </a:lnTo>
                  <a:lnTo>
                    <a:pt x="55454" y="19706"/>
                  </a:lnTo>
                  <a:lnTo>
                    <a:pt x="54677" y="17092"/>
                  </a:lnTo>
                  <a:lnTo>
                    <a:pt x="53900" y="14480"/>
                  </a:lnTo>
                  <a:lnTo>
                    <a:pt x="52826" y="12120"/>
                  </a:lnTo>
                  <a:lnTo>
                    <a:pt x="50088" y="7912"/>
                  </a:lnTo>
                  <a:lnTo>
                    <a:pt x="46295" y="4627"/>
                  </a:lnTo>
                  <a:lnTo>
                    <a:pt x="41761" y="1996"/>
                  </a:lnTo>
                  <a:lnTo>
                    <a:pt x="38912" y="1198"/>
                  </a:lnTo>
                  <a:lnTo>
                    <a:pt x="36062" y="400"/>
                  </a:lnTo>
                  <a:lnTo>
                    <a:pt x="32713" y="0"/>
                  </a:lnTo>
                  <a:lnTo>
                    <a:pt x="24128" y="0"/>
                  </a:lnTo>
                  <a:lnTo>
                    <a:pt x="19965" y="634"/>
                  </a:lnTo>
                  <a:lnTo>
                    <a:pt x="16375" y="1906"/>
                  </a:lnTo>
                  <a:lnTo>
                    <a:pt x="12786" y="3176"/>
                  </a:lnTo>
                  <a:lnTo>
                    <a:pt x="9770" y="4972"/>
                  </a:lnTo>
                  <a:lnTo>
                    <a:pt x="4885" y="9617"/>
                  </a:lnTo>
                  <a:lnTo>
                    <a:pt x="3053" y="12357"/>
                  </a:lnTo>
                  <a:lnTo>
                    <a:pt x="1831" y="15514"/>
                  </a:lnTo>
                  <a:lnTo>
                    <a:pt x="610" y="18671"/>
                  </a:lnTo>
                  <a:lnTo>
                    <a:pt x="0" y="22137"/>
                  </a:lnTo>
                  <a:lnTo>
                    <a:pt x="0" y="29467"/>
                  </a:lnTo>
                  <a:lnTo>
                    <a:pt x="462" y="32661"/>
                  </a:lnTo>
                  <a:lnTo>
                    <a:pt x="1388" y="35492"/>
                  </a:lnTo>
                  <a:lnTo>
                    <a:pt x="2312" y="38322"/>
                  </a:lnTo>
                  <a:lnTo>
                    <a:pt x="3774" y="40717"/>
                  </a:lnTo>
                  <a:lnTo>
                    <a:pt x="7772" y="44637"/>
                  </a:lnTo>
                  <a:lnTo>
                    <a:pt x="10398" y="46144"/>
                  </a:lnTo>
                  <a:lnTo>
                    <a:pt x="13656" y="47195"/>
                  </a:lnTo>
                  <a:lnTo>
                    <a:pt x="16912" y="48248"/>
                  </a:lnTo>
                  <a:lnTo>
                    <a:pt x="14932" y="29123"/>
                  </a:lnTo>
                  <a:lnTo>
                    <a:pt x="14211" y="26347"/>
                  </a:lnTo>
                  <a:lnTo>
                    <a:pt x="14211" y="23080"/>
                  </a:lnTo>
                  <a:lnTo>
                    <a:pt x="15043" y="20359"/>
                  </a:lnTo>
                  <a:lnTo>
                    <a:pt x="17597" y="16930"/>
                  </a:lnTo>
                  <a:lnTo>
                    <a:pt x="20168" y="15205"/>
                  </a:lnTo>
                  <a:lnTo>
                    <a:pt x="23573" y="14189"/>
                  </a:lnTo>
                  <a:lnTo>
                    <a:pt x="28088" y="13935"/>
                  </a:lnTo>
                  <a:lnTo>
                    <a:pt x="32565" y="14226"/>
                  </a:lnTo>
                  <a:lnTo>
                    <a:pt x="36267" y="15387"/>
                  </a:lnTo>
                  <a:lnTo>
                    <a:pt x="39023" y="17746"/>
                  </a:lnTo>
                  <a:lnTo>
                    <a:pt x="41151" y="20957"/>
                  </a:lnTo>
                  <a:lnTo>
                    <a:pt x="42335" y="25530"/>
                  </a:lnTo>
                  <a:lnTo>
                    <a:pt x="42631" y="28379"/>
                  </a:lnTo>
                  <a:lnTo>
                    <a:pt x="42631" y="31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1" name="object 20"/>
            <p:cNvSpPr/>
            <p:nvPr/>
          </p:nvSpPr>
          <p:spPr>
            <a:xfrm>
              <a:off x="6709698" y="5868761"/>
              <a:ext cx="10490" cy="19650"/>
            </a:xfrm>
            <a:custGeom>
              <a:avLst/>
              <a:gdLst/>
              <a:ahLst/>
              <a:cxnLst/>
              <a:rect l="l" t="t" r="r" b="b"/>
              <a:pathLst>
                <a:path w="10490" h="19650">
                  <a:moveTo>
                    <a:pt x="0" y="0"/>
                  </a:moveTo>
                  <a:lnTo>
                    <a:pt x="1979" y="19124"/>
                  </a:lnTo>
                  <a:lnTo>
                    <a:pt x="5901" y="19650"/>
                  </a:lnTo>
                  <a:lnTo>
                    <a:pt x="10490" y="19650"/>
                  </a:lnTo>
                  <a:lnTo>
                    <a:pt x="10010" y="5715"/>
                  </a:lnTo>
                  <a:lnTo>
                    <a:pt x="6328" y="5116"/>
                  </a:lnTo>
                  <a:lnTo>
                    <a:pt x="2275" y="3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2" name="object 21"/>
            <p:cNvSpPr/>
            <p:nvPr/>
          </p:nvSpPr>
          <p:spPr>
            <a:xfrm>
              <a:off x="6758712" y="5839637"/>
              <a:ext cx="56842" cy="76645"/>
            </a:xfrm>
            <a:custGeom>
              <a:avLst/>
              <a:gdLst/>
              <a:ahLst/>
              <a:cxnLst/>
              <a:rect l="l" t="t" r="r" b="b"/>
              <a:pathLst>
                <a:path w="56842" h="76645">
                  <a:moveTo>
                    <a:pt x="5440" y="76645"/>
                  </a:moveTo>
                  <a:lnTo>
                    <a:pt x="54178" y="76645"/>
                  </a:lnTo>
                  <a:lnTo>
                    <a:pt x="55954" y="75610"/>
                  </a:lnTo>
                  <a:lnTo>
                    <a:pt x="56676" y="72889"/>
                  </a:lnTo>
                  <a:lnTo>
                    <a:pt x="56842" y="69677"/>
                  </a:lnTo>
                  <a:lnTo>
                    <a:pt x="56767" y="67373"/>
                  </a:lnTo>
                  <a:lnTo>
                    <a:pt x="55954" y="64288"/>
                  </a:lnTo>
                  <a:lnTo>
                    <a:pt x="53399" y="62710"/>
                  </a:lnTo>
                  <a:lnTo>
                    <a:pt x="14211" y="62710"/>
                  </a:lnTo>
                  <a:lnTo>
                    <a:pt x="26978" y="54217"/>
                  </a:lnTo>
                  <a:lnTo>
                    <a:pt x="33417" y="49935"/>
                  </a:lnTo>
                  <a:lnTo>
                    <a:pt x="38597" y="46179"/>
                  </a:lnTo>
                  <a:lnTo>
                    <a:pt x="42520" y="42950"/>
                  </a:lnTo>
                  <a:lnTo>
                    <a:pt x="46443" y="39720"/>
                  </a:lnTo>
                  <a:lnTo>
                    <a:pt x="49477" y="36780"/>
                  </a:lnTo>
                  <a:lnTo>
                    <a:pt x="51624" y="34131"/>
                  </a:lnTo>
                  <a:lnTo>
                    <a:pt x="53770" y="31482"/>
                  </a:lnTo>
                  <a:lnTo>
                    <a:pt x="55176" y="29014"/>
                  </a:lnTo>
                  <a:lnTo>
                    <a:pt x="56509" y="24442"/>
                  </a:lnTo>
                  <a:lnTo>
                    <a:pt x="56842" y="19706"/>
                  </a:lnTo>
                  <a:lnTo>
                    <a:pt x="56842" y="16948"/>
                  </a:lnTo>
                  <a:lnTo>
                    <a:pt x="56250" y="14353"/>
                  </a:lnTo>
                  <a:lnTo>
                    <a:pt x="55065" y="11921"/>
                  </a:lnTo>
                  <a:lnTo>
                    <a:pt x="52105" y="7385"/>
                  </a:lnTo>
                  <a:lnTo>
                    <a:pt x="47368" y="3829"/>
                  </a:lnTo>
                  <a:lnTo>
                    <a:pt x="44371" y="2449"/>
                  </a:lnTo>
                  <a:lnTo>
                    <a:pt x="40744" y="1470"/>
                  </a:lnTo>
                  <a:lnTo>
                    <a:pt x="37118" y="490"/>
                  </a:lnTo>
                  <a:lnTo>
                    <a:pt x="32899" y="0"/>
                  </a:lnTo>
                  <a:lnTo>
                    <a:pt x="24979" y="0"/>
                  </a:lnTo>
                  <a:lnTo>
                    <a:pt x="22020" y="290"/>
                  </a:lnTo>
                  <a:lnTo>
                    <a:pt x="19206" y="871"/>
                  </a:lnTo>
                  <a:lnTo>
                    <a:pt x="16394" y="1451"/>
                  </a:lnTo>
                  <a:lnTo>
                    <a:pt x="13821" y="2160"/>
                  </a:lnTo>
                  <a:lnTo>
                    <a:pt x="11490" y="2994"/>
                  </a:lnTo>
                  <a:lnTo>
                    <a:pt x="7179" y="4700"/>
                  </a:lnTo>
                  <a:lnTo>
                    <a:pt x="3923" y="6515"/>
                  </a:lnTo>
                  <a:lnTo>
                    <a:pt x="591" y="9580"/>
                  </a:lnTo>
                  <a:lnTo>
                    <a:pt x="38" y="12212"/>
                  </a:lnTo>
                  <a:lnTo>
                    <a:pt x="0" y="15133"/>
                  </a:lnTo>
                  <a:lnTo>
                    <a:pt x="370" y="18145"/>
                  </a:lnTo>
                  <a:lnTo>
                    <a:pt x="2128" y="20794"/>
                  </a:lnTo>
                  <a:lnTo>
                    <a:pt x="4903" y="20540"/>
                  </a:lnTo>
                  <a:lnTo>
                    <a:pt x="7641" y="19089"/>
                  </a:lnTo>
                  <a:lnTo>
                    <a:pt x="11435" y="17419"/>
                  </a:lnTo>
                  <a:lnTo>
                    <a:pt x="15895" y="15750"/>
                  </a:lnTo>
                  <a:lnTo>
                    <a:pt x="18596" y="15024"/>
                  </a:lnTo>
                  <a:lnTo>
                    <a:pt x="21297" y="14298"/>
                  </a:lnTo>
                  <a:lnTo>
                    <a:pt x="24387" y="13935"/>
                  </a:lnTo>
                  <a:lnTo>
                    <a:pt x="27866" y="13935"/>
                  </a:lnTo>
                  <a:lnTo>
                    <a:pt x="32547" y="14171"/>
                  </a:lnTo>
                  <a:lnTo>
                    <a:pt x="36174" y="15115"/>
                  </a:lnTo>
                  <a:lnTo>
                    <a:pt x="38912" y="16602"/>
                  </a:lnTo>
                  <a:lnTo>
                    <a:pt x="41689" y="19542"/>
                  </a:lnTo>
                  <a:lnTo>
                    <a:pt x="42631" y="23080"/>
                  </a:lnTo>
                  <a:lnTo>
                    <a:pt x="42391" y="25911"/>
                  </a:lnTo>
                  <a:lnTo>
                    <a:pt x="41428" y="28959"/>
                  </a:lnTo>
                  <a:lnTo>
                    <a:pt x="39245" y="32444"/>
                  </a:lnTo>
                  <a:lnTo>
                    <a:pt x="36136" y="36272"/>
                  </a:lnTo>
                  <a:lnTo>
                    <a:pt x="31474" y="40699"/>
                  </a:lnTo>
                  <a:lnTo>
                    <a:pt x="28421" y="43149"/>
                  </a:lnTo>
                  <a:lnTo>
                    <a:pt x="24646" y="45835"/>
                  </a:lnTo>
                  <a:lnTo>
                    <a:pt x="5662" y="58463"/>
                  </a:lnTo>
                  <a:lnTo>
                    <a:pt x="2942" y="60914"/>
                  </a:lnTo>
                  <a:lnTo>
                    <a:pt x="777" y="64052"/>
                  </a:lnTo>
                  <a:lnTo>
                    <a:pt x="92" y="66992"/>
                  </a:lnTo>
                  <a:lnTo>
                    <a:pt x="0" y="69569"/>
                  </a:lnTo>
                  <a:lnTo>
                    <a:pt x="278" y="73270"/>
                  </a:lnTo>
                  <a:lnTo>
                    <a:pt x="2239" y="76192"/>
                  </a:lnTo>
                  <a:lnTo>
                    <a:pt x="5440" y="76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3" name="object 22"/>
            <p:cNvSpPr/>
            <p:nvPr/>
          </p:nvSpPr>
          <p:spPr>
            <a:xfrm>
              <a:off x="6637924" y="5839729"/>
              <a:ext cx="42631" cy="76554"/>
            </a:xfrm>
            <a:custGeom>
              <a:avLst/>
              <a:gdLst/>
              <a:ahLst/>
              <a:cxnLst/>
              <a:rect l="l" t="t" r="r" b="b"/>
              <a:pathLst>
                <a:path w="42631" h="76554">
                  <a:moveTo>
                    <a:pt x="278" y="73832"/>
                  </a:moveTo>
                  <a:lnTo>
                    <a:pt x="2109" y="76554"/>
                  </a:lnTo>
                  <a:lnTo>
                    <a:pt x="40521" y="76554"/>
                  </a:lnTo>
                  <a:lnTo>
                    <a:pt x="41835" y="75628"/>
                  </a:lnTo>
                  <a:lnTo>
                    <a:pt x="42464" y="72961"/>
                  </a:lnTo>
                  <a:lnTo>
                    <a:pt x="42631" y="69695"/>
                  </a:lnTo>
                  <a:lnTo>
                    <a:pt x="42631" y="68388"/>
                  </a:lnTo>
                  <a:lnTo>
                    <a:pt x="42353" y="65467"/>
                  </a:lnTo>
                  <a:lnTo>
                    <a:pt x="40410" y="62618"/>
                  </a:lnTo>
                  <a:lnTo>
                    <a:pt x="28421" y="62618"/>
                  </a:lnTo>
                  <a:lnTo>
                    <a:pt x="28421" y="1650"/>
                  </a:lnTo>
                  <a:lnTo>
                    <a:pt x="28050" y="580"/>
                  </a:lnTo>
                  <a:lnTo>
                    <a:pt x="25478" y="17"/>
                  </a:lnTo>
                  <a:lnTo>
                    <a:pt x="18891" y="0"/>
                  </a:lnTo>
                  <a:lnTo>
                    <a:pt x="16207" y="671"/>
                  </a:lnTo>
                  <a:lnTo>
                    <a:pt x="1887" y="10687"/>
                  </a:lnTo>
                  <a:lnTo>
                    <a:pt x="92" y="13482"/>
                  </a:lnTo>
                  <a:lnTo>
                    <a:pt x="54" y="18798"/>
                  </a:lnTo>
                  <a:lnTo>
                    <a:pt x="980" y="21610"/>
                  </a:lnTo>
                  <a:lnTo>
                    <a:pt x="3774" y="20812"/>
                  </a:lnTo>
                  <a:lnTo>
                    <a:pt x="14210" y="13844"/>
                  </a:lnTo>
                  <a:lnTo>
                    <a:pt x="14210" y="62618"/>
                  </a:lnTo>
                  <a:lnTo>
                    <a:pt x="1424" y="62745"/>
                  </a:lnTo>
                  <a:lnTo>
                    <a:pt x="184" y="65467"/>
                  </a:lnTo>
                  <a:lnTo>
                    <a:pt x="0" y="68388"/>
                  </a:lnTo>
                  <a:lnTo>
                    <a:pt x="0" y="71001"/>
                  </a:lnTo>
                  <a:lnTo>
                    <a:pt x="278" y="738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4" name="object 23"/>
            <p:cNvSpPr/>
            <p:nvPr/>
          </p:nvSpPr>
          <p:spPr>
            <a:xfrm>
              <a:off x="6467398" y="5839637"/>
              <a:ext cx="56841" cy="76645"/>
            </a:xfrm>
            <a:custGeom>
              <a:avLst/>
              <a:gdLst/>
              <a:ahLst/>
              <a:cxnLst/>
              <a:rect l="l" t="t" r="r" b="b"/>
              <a:pathLst>
                <a:path w="56841" h="76645">
                  <a:moveTo>
                    <a:pt x="5439" y="76645"/>
                  </a:moveTo>
                  <a:lnTo>
                    <a:pt x="54176" y="76645"/>
                  </a:lnTo>
                  <a:lnTo>
                    <a:pt x="55953" y="75610"/>
                  </a:lnTo>
                  <a:lnTo>
                    <a:pt x="56675" y="72889"/>
                  </a:lnTo>
                  <a:lnTo>
                    <a:pt x="56841" y="69677"/>
                  </a:lnTo>
                  <a:lnTo>
                    <a:pt x="56767" y="67373"/>
                  </a:lnTo>
                  <a:lnTo>
                    <a:pt x="55953" y="64288"/>
                  </a:lnTo>
                  <a:lnTo>
                    <a:pt x="53399" y="62710"/>
                  </a:lnTo>
                  <a:lnTo>
                    <a:pt x="14210" y="62710"/>
                  </a:lnTo>
                  <a:lnTo>
                    <a:pt x="26977" y="54217"/>
                  </a:lnTo>
                  <a:lnTo>
                    <a:pt x="33416" y="49935"/>
                  </a:lnTo>
                  <a:lnTo>
                    <a:pt x="38596" y="46179"/>
                  </a:lnTo>
                  <a:lnTo>
                    <a:pt x="42519" y="42950"/>
                  </a:lnTo>
                  <a:lnTo>
                    <a:pt x="46442" y="39720"/>
                  </a:lnTo>
                  <a:lnTo>
                    <a:pt x="49476" y="36780"/>
                  </a:lnTo>
                  <a:lnTo>
                    <a:pt x="51622" y="34131"/>
                  </a:lnTo>
                  <a:lnTo>
                    <a:pt x="53769" y="31482"/>
                  </a:lnTo>
                  <a:lnTo>
                    <a:pt x="55176" y="29014"/>
                  </a:lnTo>
                  <a:lnTo>
                    <a:pt x="56508" y="24442"/>
                  </a:lnTo>
                  <a:lnTo>
                    <a:pt x="56841" y="19706"/>
                  </a:lnTo>
                  <a:lnTo>
                    <a:pt x="56841" y="16948"/>
                  </a:lnTo>
                  <a:lnTo>
                    <a:pt x="56249" y="14353"/>
                  </a:lnTo>
                  <a:lnTo>
                    <a:pt x="55064" y="11921"/>
                  </a:lnTo>
                  <a:lnTo>
                    <a:pt x="52104" y="7385"/>
                  </a:lnTo>
                  <a:lnTo>
                    <a:pt x="47368" y="3829"/>
                  </a:lnTo>
                  <a:lnTo>
                    <a:pt x="44369" y="2449"/>
                  </a:lnTo>
                  <a:lnTo>
                    <a:pt x="40744" y="1470"/>
                  </a:lnTo>
                  <a:lnTo>
                    <a:pt x="37117" y="490"/>
                  </a:lnTo>
                  <a:lnTo>
                    <a:pt x="32898" y="0"/>
                  </a:lnTo>
                  <a:lnTo>
                    <a:pt x="24978" y="0"/>
                  </a:lnTo>
                  <a:lnTo>
                    <a:pt x="22019" y="290"/>
                  </a:lnTo>
                  <a:lnTo>
                    <a:pt x="19206" y="871"/>
                  </a:lnTo>
                  <a:lnTo>
                    <a:pt x="16393" y="1451"/>
                  </a:lnTo>
                  <a:lnTo>
                    <a:pt x="13821" y="2160"/>
                  </a:lnTo>
                  <a:lnTo>
                    <a:pt x="11489" y="2994"/>
                  </a:lnTo>
                  <a:lnTo>
                    <a:pt x="7179" y="4700"/>
                  </a:lnTo>
                  <a:lnTo>
                    <a:pt x="3923" y="6515"/>
                  </a:lnTo>
                  <a:lnTo>
                    <a:pt x="591" y="9580"/>
                  </a:lnTo>
                  <a:lnTo>
                    <a:pt x="36" y="12212"/>
                  </a:lnTo>
                  <a:lnTo>
                    <a:pt x="0" y="15133"/>
                  </a:lnTo>
                  <a:lnTo>
                    <a:pt x="369" y="18145"/>
                  </a:lnTo>
                  <a:lnTo>
                    <a:pt x="2127" y="20794"/>
                  </a:lnTo>
                  <a:lnTo>
                    <a:pt x="4903" y="20540"/>
                  </a:lnTo>
                  <a:lnTo>
                    <a:pt x="7641" y="19089"/>
                  </a:lnTo>
                  <a:lnTo>
                    <a:pt x="11435" y="17419"/>
                  </a:lnTo>
                  <a:lnTo>
                    <a:pt x="15894" y="15750"/>
                  </a:lnTo>
                  <a:lnTo>
                    <a:pt x="18595" y="15024"/>
                  </a:lnTo>
                  <a:lnTo>
                    <a:pt x="21296" y="14298"/>
                  </a:lnTo>
                  <a:lnTo>
                    <a:pt x="24386" y="13935"/>
                  </a:lnTo>
                  <a:lnTo>
                    <a:pt x="27865" y="13935"/>
                  </a:lnTo>
                  <a:lnTo>
                    <a:pt x="32546" y="14171"/>
                  </a:lnTo>
                  <a:lnTo>
                    <a:pt x="36173" y="15115"/>
                  </a:lnTo>
                  <a:lnTo>
                    <a:pt x="38911" y="16602"/>
                  </a:lnTo>
                  <a:lnTo>
                    <a:pt x="41687" y="19542"/>
                  </a:lnTo>
                  <a:lnTo>
                    <a:pt x="42631" y="23080"/>
                  </a:lnTo>
                  <a:lnTo>
                    <a:pt x="42390" y="25911"/>
                  </a:lnTo>
                  <a:lnTo>
                    <a:pt x="41427" y="28959"/>
                  </a:lnTo>
                  <a:lnTo>
                    <a:pt x="39244" y="32444"/>
                  </a:lnTo>
                  <a:lnTo>
                    <a:pt x="36136" y="36272"/>
                  </a:lnTo>
                  <a:lnTo>
                    <a:pt x="31473" y="40699"/>
                  </a:lnTo>
                  <a:lnTo>
                    <a:pt x="28420" y="43149"/>
                  </a:lnTo>
                  <a:lnTo>
                    <a:pt x="24645" y="45835"/>
                  </a:lnTo>
                  <a:lnTo>
                    <a:pt x="5661" y="58463"/>
                  </a:lnTo>
                  <a:lnTo>
                    <a:pt x="2941" y="60914"/>
                  </a:lnTo>
                  <a:lnTo>
                    <a:pt x="777" y="64052"/>
                  </a:lnTo>
                  <a:lnTo>
                    <a:pt x="92" y="66992"/>
                  </a:lnTo>
                  <a:lnTo>
                    <a:pt x="0" y="69569"/>
                  </a:lnTo>
                  <a:lnTo>
                    <a:pt x="276" y="73270"/>
                  </a:lnTo>
                  <a:lnTo>
                    <a:pt x="2239" y="76192"/>
                  </a:lnTo>
                  <a:lnTo>
                    <a:pt x="5439" y="766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5" name="object 24"/>
            <p:cNvSpPr/>
            <p:nvPr/>
          </p:nvSpPr>
          <p:spPr>
            <a:xfrm>
              <a:off x="6531345" y="5839637"/>
              <a:ext cx="56841" cy="76645"/>
            </a:xfrm>
            <a:custGeom>
              <a:avLst/>
              <a:gdLst/>
              <a:ahLst/>
              <a:cxnLst/>
              <a:rect l="l" t="t" r="r" b="b"/>
              <a:pathLst>
                <a:path w="56841" h="76645">
                  <a:moveTo>
                    <a:pt x="56342" y="47304"/>
                  </a:moveTo>
                  <a:lnTo>
                    <a:pt x="54343" y="43167"/>
                  </a:lnTo>
                  <a:lnTo>
                    <a:pt x="51069" y="39683"/>
                  </a:lnTo>
                  <a:lnTo>
                    <a:pt x="46960" y="36690"/>
                  </a:lnTo>
                  <a:lnTo>
                    <a:pt x="44297" y="35600"/>
                  </a:lnTo>
                  <a:lnTo>
                    <a:pt x="41631" y="34512"/>
                  </a:lnTo>
                  <a:lnTo>
                    <a:pt x="38634" y="33822"/>
                  </a:lnTo>
                  <a:lnTo>
                    <a:pt x="35303" y="33533"/>
                  </a:lnTo>
                  <a:lnTo>
                    <a:pt x="35303" y="33314"/>
                  </a:lnTo>
                  <a:lnTo>
                    <a:pt x="39762" y="32062"/>
                  </a:lnTo>
                  <a:lnTo>
                    <a:pt x="43389" y="30102"/>
                  </a:lnTo>
                  <a:lnTo>
                    <a:pt x="46073" y="27545"/>
                  </a:lnTo>
                  <a:lnTo>
                    <a:pt x="48164" y="24587"/>
                  </a:lnTo>
                  <a:lnTo>
                    <a:pt x="49422" y="21029"/>
                  </a:lnTo>
                  <a:lnTo>
                    <a:pt x="49735" y="16983"/>
                  </a:lnTo>
                  <a:lnTo>
                    <a:pt x="49735" y="14371"/>
                  </a:lnTo>
                  <a:lnTo>
                    <a:pt x="48126" y="9852"/>
                  </a:lnTo>
                  <a:lnTo>
                    <a:pt x="45462" y="5915"/>
                  </a:lnTo>
                  <a:lnTo>
                    <a:pt x="41243" y="3012"/>
                  </a:lnTo>
                  <a:lnTo>
                    <a:pt x="38634" y="1906"/>
                  </a:lnTo>
                  <a:lnTo>
                    <a:pt x="35525" y="1144"/>
                  </a:lnTo>
                  <a:lnTo>
                    <a:pt x="32416" y="382"/>
                  </a:lnTo>
                  <a:lnTo>
                    <a:pt x="28864" y="0"/>
                  </a:lnTo>
                  <a:lnTo>
                    <a:pt x="21760" y="0"/>
                  </a:lnTo>
                  <a:lnTo>
                    <a:pt x="18891" y="290"/>
                  </a:lnTo>
                  <a:lnTo>
                    <a:pt x="16264" y="871"/>
                  </a:lnTo>
                  <a:lnTo>
                    <a:pt x="13637" y="1451"/>
                  </a:lnTo>
                  <a:lnTo>
                    <a:pt x="9325" y="2994"/>
                  </a:lnTo>
                  <a:lnTo>
                    <a:pt x="5661" y="4700"/>
                  </a:lnTo>
                  <a:lnTo>
                    <a:pt x="2127" y="7185"/>
                  </a:lnTo>
                  <a:lnTo>
                    <a:pt x="332" y="10016"/>
                  </a:lnTo>
                  <a:lnTo>
                    <a:pt x="17" y="12593"/>
                  </a:lnTo>
                  <a:lnTo>
                    <a:pt x="0" y="15895"/>
                  </a:lnTo>
                  <a:lnTo>
                    <a:pt x="276" y="18726"/>
                  </a:lnTo>
                  <a:lnTo>
                    <a:pt x="2923" y="20904"/>
                  </a:lnTo>
                  <a:lnTo>
                    <a:pt x="6272" y="19089"/>
                  </a:lnTo>
                  <a:lnTo>
                    <a:pt x="9491" y="17419"/>
                  </a:lnTo>
                  <a:lnTo>
                    <a:pt x="13211" y="15750"/>
                  </a:lnTo>
                  <a:lnTo>
                    <a:pt x="17651" y="14298"/>
                  </a:lnTo>
                  <a:lnTo>
                    <a:pt x="22537" y="13935"/>
                  </a:lnTo>
                  <a:lnTo>
                    <a:pt x="26699" y="14099"/>
                  </a:lnTo>
                  <a:lnTo>
                    <a:pt x="30030" y="14752"/>
                  </a:lnTo>
                  <a:lnTo>
                    <a:pt x="33453" y="16367"/>
                  </a:lnTo>
                  <a:lnTo>
                    <a:pt x="35525" y="19378"/>
                  </a:lnTo>
                  <a:lnTo>
                    <a:pt x="35137" y="22463"/>
                  </a:lnTo>
                  <a:lnTo>
                    <a:pt x="32472" y="25149"/>
                  </a:lnTo>
                  <a:lnTo>
                    <a:pt x="29585" y="26456"/>
                  </a:lnTo>
                  <a:lnTo>
                    <a:pt x="25700" y="27326"/>
                  </a:lnTo>
                  <a:lnTo>
                    <a:pt x="21131" y="27871"/>
                  </a:lnTo>
                  <a:lnTo>
                    <a:pt x="10325" y="27871"/>
                  </a:lnTo>
                  <a:lnTo>
                    <a:pt x="8084" y="28670"/>
                  </a:lnTo>
                  <a:lnTo>
                    <a:pt x="7270" y="31247"/>
                  </a:lnTo>
                  <a:lnTo>
                    <a:pt x="7104" y="34621"/>
                  </a:lnTo>
                  <a:lnTo>
                    <a:pt x="7326" y="38322"/>
                  </a:lnTo>
                  <a:lnTo>
                    <a:pt x="8289" y="41008"/>
                  </a:lnTo>
                  <a:lnTo>
                    <a:pt x="10990" y="41807"/>
                  </a:lnTo>
                  <a:lnTo>
                    <a:pt x="23832" y="41807"/>
                  </a:lnTo>
                  <a:lnTo>
                    <a:pt x="27162" y="42061"/>
                  </a:lnTo>
                  <a:lnTo>
                    <a:pt x="29975" y="42569"/>
                  </a:lnTo>
                  <a:lnTo>
                    <a:pt x="32787" y="43077"/>
                  </a:lnTo>
                  <a:lnTo>
                    <a:pt x="37024" y="44745"/>
                  </a:lnTo>
                  <a:lnTo>
                    <a:pt x="40318" y="46832"/>
                  </a:lnTo>
                  <a:lnTo>
                    <a:pt x="42167" y="49518"/>
                  </a:lnTo>
                  <a:lnTo>
                    <a:pt x="42631" y="52693"/>
                  </a:lnTo>
                  <a:lnTo>
                    <a:pt x="42260" y="55596"/>
                  </a:lnTo>
                  <a:lnTo>
                    <a:pt x="39669" y="59117"/>
                  </a:lnTo>
                  <a:lnTo>
                    <a:pt x="36709" y="60858"/>
                  </a:lnTo>
                  <a:lnTo>
                    <a:pt x="32750" y="62002"/>
                  </a:lnTo>
                  <a:lnTo>
                    <a:pt x="28160" y="62710"/>
                  </a:lnTo>
                  <a:lnTo>
                    <a:pt x="22092" y="62710"/>
                  </a:lnTo>
                  <a:lnTo>
                    <a:pt x="19131" y="62346"/>
                  </a:lnTo>
                  <a:lnTo>
                    <a:pt x="16541" y="61621"/>
                  </a:lnTo>
                  <a:lnTo>
                    <a:pt x="13950" y="60895"/>
                  </a:lnTo>
                  <a:lnTo>
                    <a:pt x="11694" y="60097"/>
                  </a:lnTo>
                  <a:lnTo>
                    <a:pt x="7844" y="58355"/>
                  </a:lnTo>
                  <a:lnTo>
                    <a:pt x="3829" y="56104"/>
                  </a:lnTo>
                  <a:lnTo>
                    <a:pt x="1017" y="56141"/>
                  </a:lnTo>
                  <a:lnTo>
                    <a:pt x="0" y="59152"/>
                  </a:lnTo>
                  <a:lnTo>
                    <a:pt x="36" y="63472"/>
                  </a:lnTo>
                  <a:lnTo>
                    <a:pt x="443" y="66520"/>
                  </a:lnTo>
                  <a:lnTo>
                    <a:pt x="2237" y="69514"/>
                  </a:lnTo>
                  <a:lnTo>
                    <a:pt x="5588" y="71945"/>
                  </a:lnTo>
                  <a:lnTo>
                    <a:pt x="9159" y="73651"/>
                  </a:lnTo>
                  <a:lnTo>
                    <a:pt x="13376" y="75194"/>
                  </a:lnTo>
                  <a:lnTo>
                    <a:pt x="15930" y="75774"/>
                  </a:lnTo>
                  <a:lnTo>
                    <a:pt x="18484" y="76354"/>
                  </a:lnTo>
                  <a:lnTo>
                    <a:pt x="21205" y="76645"/>
                  </a:lnTo>
                  <a:lnTo>
                    <a:pt x="28827" y="76645"/>
                  </a:lnTo>
                  <a:lnTo>
                    <a:pt x="33213" y="76100"/>
                  </a:lnTo>
                  <a:lnTo>
                    <a:pt x="37246" y="75012"/>
                  </a:lnTo>
                  <a:lnTo>
                    <a:pt x="41280" y="73924"/>
                  </a:lnTo>
                  <a:lnTo>
                    <a:pt x="44740" y="72326"/>
                  </a:lnTo>
                  <a:lnTo>
                    <a:pt x="47627" y="70222"/>
                  </a:lnTo>
                  <a:lnTo>
                    <a:pt x="50514" y="68117"/>
                  </a:lnTo>
                  <a:lnTo>
                    <a:pt x="52771" y="65540"/>
                  </a:lnTo>
                  <a:lnTo>
                    <a:pt x="54399" y="62491"/>
                  </a:lnTo>
                  <a:lnTo>
                    <a:pt x="56027" y="59443"/>
                  </a:lnTo>
                  <a:lnTo>
                    <a:pt x="56841" y="55923"/>
                  </a:lnTo>
                  <a:lnTo>
                    <a:pt x="56841" y="51931"/>
                  </a:lnTo>
                  <a:lnTo>
                    <a:pt x="56342" y="47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6" name="object 25"/>
            <p:cNvSpPr/>
            <p:nvPr/>
          </p:nvSpPr>
          <p:spPr>
            <a:xfrm>
              <a:off x="6588187" y="5895380"/>
              <a:ext cx="21315" cy="34838"/>
            </a:xfrm>
            <a:custGeom>
              <a:avLst/>
              <a:gdLst/>
              <a:ahLst/>
              <a:cxnLst/>
              <a:rect l="l" t="t" r="r" b="b"/>
              <a:pathLst>
                <a:path w="21315" h="34838">
                  <a:moveTo>
                    <a:pt x="16635" y="72"/>
                  </a:moveTo>
                  <a:lnTo>
                    <a:pt x="13063" y="0"/>
                  </a:lnTo>
                  <a:lnTo>
                    <a:pt x="10213" y="361"/>
                  </a:lnTo>
                  <a:lnTo>
                    <a:pt x="7550" y="2993"/>
                  </a:lnTo>
                  <a:lnTo>
                    <a:pt x="7105" y="6313"/>
                  </a:lnTo>
                  <a:lnTo>
                    <a:pt x="7105" y="15786"/>
                  </a:lnTo>
                  <a:lnTo>
                    <a:pt x="0" y="32334"/>
                  </a:lnTo>
                  <a:lnTo>
                    <a:pt x="1610" y="34674"/>
                  </a:lnTo>
                  <a:lnTo>
                    <a:pt x="4218" y="34838"/>
                  </a:lnTo>
                  <a:lnTo>
                    <a:pt x="7124" y="34565"/>
                  </a:lnTo>
                  <a:lnTo>
                    <a:pt x="9991" y="32660"/>
                  </a:lnTo>
                  <a:lnTo>
                    <a:pt x="17208" y="21120"/>
                  </a:lnTo>
                  <a:lnTo>
                    <a:pt x="18670" y="18834"/>
                  </a:lnTo>
                  <a:lnTo>
                    <a:pt x="20039" y="15532"/>
                  </a:lnTo>
                  <a:lnTo>
                    <a:pt x="20946" y="11974"/>
                  </a:lnTo>
                  <a:lnTo>
                    <a:pt x="21242" y="9362"/>
                  </a:lnTo>
                  <a:lnTo>
                    <a:pt x="21315" y="6313"/>
                  </a:lnTo>
                  <a:lnTo>
                    <a:pt x="21186" y="3827"/>
                  </a:lnTo>
                  <a:lnTo>
                    <a:pt x="19650" y="1088"/>
                  </a:lnTo>
                  <a:lnTo>
                    <a:pt x="16635" y="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7" name="object 8"/>
            <p:cNvSpPr/>
            <p:nvPr/>
          </p:nvSpPr>
          <p:spPr>
            <a:xfrm>
              <a:off x="4548985" y="6027766"/>
              <a:ext cx="1548941" cy="111483"/>
            </a:xfrm>
            <a:custGeom>
              <a:avLst/>
              <a:gdLst/>
              <a:ahLst/>
              <a:cxnLst/>
              <a:rect l="l" t="t" r="r" b="b"/>
              <a:pathLst>
                <a:path w="1548941" h="111483">
                  <a:moveTo>
                    <a:pt x="636546" y="44636"/>
                  </a:moveTo>
                  <a:lnTo>
                    <a:pt x="639359" y="44418"/>
                  </a:lnTo>
                  <a:lnTo>
                    <a:pt x="642393" y="44418"/>
                  </a:lnTo>
                  <a:lnTo>
                    <a:pt x="644743" y="45107"/>
                  </a:lnTo>
                  <a:lnTo>
                    <a:pt x="648074" y="47866"/>
                  </a:lnTo>
                  <a:lnTo>
                    <a:pt x="648907" y="52257"/>
                  </a:lnTo>
                  <a:lnTo>
                    <a:pt x="648352" y="55251"/>
                  </a:lnTo>
                  <a:lnTo>
                    <a:pt x="645854" y="58536"/>
                  </a:lnTo>
                  <a:lnTo>
                    <a:pt x="642505" y="59897"/>
                  </a:lnTo>
                  <a:lnTo>
                    <a:pt x="639582" y="60096"/>
                  </a:lnTo>
                  <a:lnTo>
                    <a:pt x="636621" y="60096"/>
                  </a:lnTo>
                  <a:lnTo>
                    <a:pt x="634307" y="59406"/>
                  </a:lnTo>
                  <a:lnTo>
                    <a:pt x="630977" y="56648"/>
                  </a:lnTo>
                  <a:lnTo>
                    <a:pt x="630144" y="52475"/>
                  </a:lnTo>
                  <a:lnTo>
                    <a:pt x="628812" y="71418"/>
                  </a:lnTo>
                  <a:lnTo>
                    <a:pt x="630293" y="68406"/>
                  </a:lnTo>
                  <a:lnTo>
                    <a:pt x="632938" y="68769"/>
                  </a:lnTo>
                  <a:lnTo>
                    <a:pt x="636121" y="69495"/>
                  </a:lnTo>
                  <a:lnTo>
                    <a:pt x="639692" y="69677"/>
                  </a:lnTo>
                  <a:lnTo>
                    <a:pt x="643171" y="69677"/>
                  </a:lnTo>
                  <a:lnTo>
                    <a:pt x="646336" y="69296"/>
                  </a:lnTo>
                  <a:lnTo>
                    <a:pt x="649184" y="68534"/>
                  </a:lnTo>
                  <a:lnTo>
                    <a:pt x="652034" y="67772"/>
                  </a:lnTo>
                  <a:lnTo>
                    <a:pt x="654476" y="66647"/>
                  </a:lnTo>
                  <a:lnTo>
                    <a:pt x="658547" y="63670"/>
                  </a:lnTo>
                  <a:lnTo>
                    <a:pt x="661174" y="59715"/>
                  </a:lnTo>
                  <a:lnTo>
                    <a:pt x="662785" y="55124"/>
                  </a:lnTo>
                  <a:lnTo>
                    <a:pt x="662785" y="51713"/>
                  </a:lnTo>
                  <a:lnTo>
                    <a:pt x="660231" y="48774"/>
                  </a:lnTo>
                  <a:lnTo>
                    <a:pt x="667447" y="48774"/>
                  </a:lnTo>
                  <a:lnTo>
                    <a:pt x="668891" y="45961"/>
                  </a:lnTo>
                  <a:lnTo>
                    <a:pt x="669113" y="41915"/>
                  </a:lnTo>
                  <a:lnTo>
                    <a:pt x="668891" y="37560"/>
                  </a:lnTo>
                  <a:lnTo>
                    <a:pt x="666781" y="34838"/>
                  </a:lnTo>
                  <a:lnTo>
                    <a:pt x="639582" y="34838"/>
                  </a:lnTo>
                  <a:lnTo>
                    <a:pt x="636546" y="44636"/>
                  </a:lnTo>
                  <a:close/>
                </a:path>
                <a:path w="1548941" h="111483">
                  <a:moveTo>
                    <a:pt x="648407" y="110992"/>
                  </a:moveTo>
                  <a:lnTo>
                    <a:pt x="652071" y="110013"/>
                  </a:lnTo>
                  <a:lnTo>
                    <a:pt x="655735" y="109033"/>
                  </a:lnTo>
                  <a:lnTo>
                    <a:pt x="658769" y="107690"/>
                  </a:lnTo>
                  <a:lnTo>
                    <a:pt x="663580" y="104279"/>
                  </a:lnTo>
                  <a:lnTo>
                    <a:pt x="666559" y="99942"/>
                  </a:lnTo>
                  <a:lnTo>
                    <a:pt x="668336" y="95152"/>
                  </a:lnTo>
                  <a:lnTo>
                    <a:pt x="668336" y="92539"/>
                  </a:lnTo>
                  <a:lnTo>
                    <a:pt x="667891" y="88130"/>
                  </a:lnTo>
                  <a:lnTo>
                    <a:pt x="666115" y="84428"/>
                  </a:lnTo>
                  <a:lnTo>
                    <a:pt x="663173" y="81489"/>
                  </a:lnTo>
                  <a:lnTo>
                    <a:pt x="659436" y="79112"/>
                  </a:lnTo>
                  <a:lnTo>
                    <a:pt x="654476" y="77660"/>
                  </a:lnTo>
                  <a:lnTo>
                    <a:pt x="651645" y="77224"/>
                  </a:lnTo>
                  <a:lnTo>
                    <a:pt x="648463" y="77080"/>
                  </a:lnTo>
                  <a:lnTo>
                    <a:pt x="634918" y="76644"/>
                  </a:lnTo>
                  <a:lnTo>
                    <a:pt x="632994" y="76572"/>
                  </a:lnTo>
                  <a:lnTo>
                    <a:pt x="633031" y="90580"/>
                  </a:lnTo>
                  <a:lnTo>
                    <a:pt x="646835" y="90761"/>
                  </a:lnTo>
                  <a:lnTo>
                    <a:pt x="648888" y="91033"/>
                  </a:lnTo>
                  <a:lnTo>
                    <a:pt x="652682" y="93520"/>
                  </a:lnTo>
                  <a:lnTo>
                    <a:pt x="650850" y="95896"/>
                  </a:lnTo>
                  <a:lnTo>
                    <a:pt x="647556" y="97003"/>
                  </a:lnTo>
                  <a:lnTo>
                    <a:pt x="644373" y="97439"/>
                  </a:lnTo>
                  <a:lnTo>
                    <a:pt x="636140" y="97547"/>
                  </a:lnTo>
                  <a:lnTo>
                    <a:pt x="633197" y="97293"/>
                  </a:lnTo>
                  <a:lnTo>
                    <a:pt x="631088" y="96785"/>
                  </a:lnTo>
                  <a:lnTo>
                    <a:pt x="634512" y="111483"/>
                  </a:lnTo>
                  <a:lnTo>
                    <a:pt x="644133" y="111483"/>
                  </a:lnTo>
                  <a:lnTo>
                    <a:pt x="648407" y="110992"/>
                  </a:lnTo>
                  <a:close/>
                </a:path>
                <a:path w="1548941" h="111483">
                  <a:moveTo>
                    <a:pt x="612715" y="96423"/>
                  </a:moveTo>
                  <a:lnTo>
                    <a:pt x="612715" y="99688"/>
                  </a:lnTo>
                  <a:lnTo>
                    <a:pt x="614213" y="103263"/>
                  </a:lnTo>
                  <a:lnTo>
                    <a:pt x="616785" y="106420"/>
                  </a:lnTo>
                  <a:lnTo>
                    <a:pt x="621078" y="108816"/>
                  </a:lnTo>
                  <a:lnTo>
                    <a:pt x="623817" y="109759"/>
                  </a:lnTo>
                  <a:lnTo>
                    <a:pt x="627147" y="110449"/>
                  </a:lnTo>
                  <a:lnTo>
                    <a:pt x="630478" y="111138"/>
                  </a:lnTo>
                  <a:lnTo>
                    <a:pt x="634512" y="111483"/>
                  </a:lnTo>
                  <a:lnTo>
                    <a:pt x="631088" y="96785"/>
                  </a:lnTo>
                  <a:lnTo>
                    <a:pt x="627924" y="94499"/>
                  </a:lnTo>
                  <a:lnTo>
                    <a:pt x="630422" y="91668"/>
                  </a:lnTo>
                  <a:lnTo>
                    <a:pt x="633031" y="90580"/>
                  </a:lnTo>
                  <a:lnTo>
                    <a:pt x="632994" y="76572"/>
                  </a:lnTo>
                  <a:lnTo>
                    <a:pt x="629349" y="74540"/>
                  </a:lnTo>
                  <a:lnTo>
                    <a:pt x="628812" y="71418"/>
                  </a:lnTo>
                  <a:lnTo>
                    <a:pt x="630144" y="52475"/>
                  </a:lnTo>
                  <a:lnTo>
                    <a:pt x="630699" y="49372"/>
                  </a:lnTo>
                  <a:lnTo>
                    <a:pt x="633197" y="46088"/>
                  </a:lnTo>
                  <a:lnTo>
                    <a:pt x="636546" y="44636"/>
                  </a:lnTo>
                  <a:lnTo>
                    <a:pt x="639582" y="34838"/>
                  </a:lnTo>
                  <a:lnTo>
                    <a:pt x="636177" y="34838"/>
                  </a:lnTo>
                  <a:lnTo>
                    <a:pt x="633050" y="35237"/>
                  </a:lnTo>
                  <a:lnTo>
                    <a:pt x="630200" y="36036"/>
                  </a:lnTo>
                  <a:lnTo>
                    <a:pt x="627350" y="36833"/>
                  </a:lnTo>
                  <a:lnTo>
                    <a:pt x="624908" y="37995"/>
                  </a:lnTo>
                  <a:lnTo>
                    <a:pt x="620838" y="41043"/>
                  </a:lnTo>
                  <a:lnTo>
                    <a:pt x="618100" y="45072"/>
                  </a:lnTo>
                  <a:lnTo>
                    <a:pt x="616379" y="49753"/>
                  </a:lnTo>
                  <a:lnTo>
                    <a:pt x="616379" y="55196"/>
                  </a:lnTo>
                  <a:lnTo>
                    <a:pt x="617710" y="59117"/>
                  </a:lnTo>
                  <a:lnTo>
                    <a:pt x="619782" y="62346"/>
                  </a:lnTo>
                  <a:lnTo>
                    <a:pt x="619486" y="65177"/>
                  </a:lnTo>
                  <a:lnTo>
                    <a:pt x="616878" y="69024"/>
                  </a:lnTo>
                  <a:lnTo>
                    <a:pt x="615157" y="73305"/>
                  </a:lnTo>
                  <a:lnTo>
                    <a:pt x="615157" y="77732"/>
                  </a:lnTo>
                  <a:lnTo>
                    <a:pt x="616656" y="81163"/>
                  </a:lnTo>
                  <a:lnTo>
                    <a:pt x="619043" y="84084"/>
                  </a:lnTo>
                  <a:lnTo>
                    <a:pt x="618321" y="86805"/>
                  </a:lnTo>
                  <a:lnTo>
                    <a:pt x="615490" y="89691"/>
                  </a:lnTo>
                  <a:lnTo>
                    <a:pt x="613639" y="92903"/>
                  </a:lnTo>
                  <a:lnTo>
                    <a:pt x="612715" y="96423"/>
                  </a:lnTo>
                  <a:close/>
                </a:path>
                <a:path w="1548941" h="111483">
                  <a:moveTo>
                    <a:pt x="745549" y="35491"/>
                  </a:moveTo>
                  <a:lnTo>
                    <a:pt x="741885" y="36798"/>
                  </a:lnTo>
                  <a:lnTo>
                    <a:pt x="742718" y="48774"/>
                  </a:lnTo>
                  <a:lnTo>
                    <a:pt x="745402" y="48774"/>
                  </a:lnTo>
                  <a:lnTo>
                    <a:pt x="745549" y="35491"/>
                  </a:lnTo>
                  <a:close/>
                </a:path>
                <a:path w="1548941" h="111483">
                  <a:moveTo>
                    <a:pt x="781575" y="59770"/>
                  </a:moveTo>
                  <a:lnTo>
                    <a:pt x="781575" y="53237"/>
                  </a:lnTo>
                  <a:lnTo>
                    <a:pt x="781057" y="50406"/>
                  </a:lnTo>
                  <a:lnTo>
                    <a:pt x="780021" y="47793"/>
                  </a:lnTo>
                  <a:lnTo>
                    <a:pt x="778984" y="45181"/>
                  </a:lnTo>
                  <a:lnTo>
                    <a:pt x="777356" y="42913"/>
                  </a:lnTo>
                  <a:lnTo>
                    <a:pt x="772915" y="39066"/>
                  </a:lnTo>
                  <a:lnTo>
                    <a:pt x="770084" y="37560"/>
                  </a:lnTo>
                  <a:lnTo>
                    <a:pt x="766643" y="36471"/>
                  </a:lnTo>
                  <a:lnTo>
                    <a:pt x="763201" y="35382"/>
                  </a:lnTo>
                  <a:lnTo>
                    <a:pt x="759075" y="34838"/>
                  </a:lnTo>
                  <a:lnTo>
                    <a:pt x="749675" y="34838"/>
                  </a:lnTo>
                  <a:lnTo>
                    <a:pt x="749028" y="48774"/>
                  </a:lnTo>
                  <a:lnTo>
                    <a:pt x="767364" y="48774"/>
                  </a:lnTo>
                  <a:lnTo>
                    <a:pt x="776246" y="62708"/>
                  </a:lnTo>
                  <a:lnTo>
                    <a:pt x="779263" y="62346"/>
                  </a:lnTo>
                  <a:lnTo>
                    <a:pt x="781575" y="59770"/>
                  </a:lnTo>
                  <a:close/>
                </a:path>
                <a:path w="1548941" h="111483">
                  <a:moveTo>
                    <a:pt x="738944" y="48774"/>
                  </a:moveTo>
                  <a:lnTo>
                    <a:pt x="738944" y="62708"/>
                  </a:lnTo>
                  <a:lnTo>
                    <a:pt x="776246" y="62708"/>
                  </a:lnTo>
                  <a:lnTo>
                    <a:pt x="739998" y="48774"/>
                  </a:lnTo>
                  <a:lnTo>
                    <a:pt x="738944" y="48774"/>
                  </a:lnTo>
                  <a:close/>
                </a:path>
                <a:path w="1548941" h="111483">
                  <a:moveTo>
                    <a:pt x="932562" y="28795"/>
                  </a:moveTo>
                  <a:lnTo>
                    <a:pt x="932626" y="28326"/>
                  </a:lnTo>
                  <a:lnTo>
                    <a:pt x="934830" y="15734"/>
                  </a:lnTo>
                  <a:lnTo>
                    <a:pt x="937891" y="3483"/>
                  </a:lnTo>
                  <a:lnTo>
                    <a:pt x="938112" y="2975"/>
                  </a:lnTo>
                  <a:lnTo>
                    <a:pt x="935948" y="363"/>
                  </a:lnTo>
                  <a:lnTo>
                    <a:pt x="932635" y="0"/>
                  </a:lnTo>
                  <a:lnTo>
                    <a:pt x="929600" y="0"/>
                  </a:lnTo>
                  <a:lnTo>
                    <a:pt x="926678" y="181"/>
                  </a:lnTo>
                  <a:lnTo>
                    <a:pt x="923679" y="1414"/>
                  </a:lnTo>
                  <a:lnTo>
                    <a:pt x="922496" y="5842"/>
                  </a:lnTo>
                  <a:lnTo>
                    <a:pt x="921459" y="10269"/>
                  </a:lnTo>
                  <a:lnTo>
                    <a:pt x="920572" y="14697"/>
                  </a:lnTo>
                  <a:lnTo>
                    <a:pt x="919683" y="19124"/>
                  </a:lnTo>
                  <a:lnTo>
                    <a:pt x="918942" y="23588"/>
                  </a:lnTo>
                  <a:lnTo>
                    <a:pt x="918350" y="28088"/>
                  </a:lnTo>
                  <a:lnTo>
                    <a:pt x="917759" y="32588"/>
                  </a:lnTo>
                  <a:lnTo>
                    <a:pt x="917315" y="37124"/>
                  </a:lnTo>
                  <a:lnTo>
                    <a:pt x="917018" y="41697"/>
                  </a:lnTo>
                  <a:lnTo>
                    <a:pt x="916722" y="46269"/>
                  </a:lnTo>
                  <a:lnTo>
                    <a:pt x="916575" y="50915"/>
                  </a:lnTo>
                  <a:lnTo>
                    <a:pt x="916575" y="60350"/>
                  </a:lnTo>
                  <a:lnTo>
                    <a:pt x="916722" y="64996"/>
                  </a:lnTo>
                  <a:lnTo>
                    <a:pt x="917018" y="69568"/>
                  </a:lnTo>
                  <a:lnTo>
                    <a:pt x="917315" y="74140"/>
                  </a:lnTo>
                  <a:lnTo>
                    <a:pt x="917759" y="78677"/>
                  </a:lnTo>
                  <a:lnTo>
                    <a:pt x="918350" y="83177"/>
                  </a:lnTo>
                  <a:lnTo>
                    <a:pt x="918942" y="87676"/>
                  </a:lnTo>
                  <a:lnTo>
                    <a:pt x="919683" y="92121"/>
                  </a:lnTo>
                  <a:lnTo>
                    <a:pt x="920572" y="96513"/>
                  </a:lnTo>
                  <a:lnTo>
                    <a:pt x="921459" y="100904"/>
                  </a:lnTo>
                  <a:lnTo>
                    <a:pt x="922496" y="105277"/>
                  </a:lnTo>
                  <a:lnTo>
                    <a:pt x="923679" y="109632"/>
                  </a:lnTo>
                  <a:lnTo>
                    <a:pt x="925197" y="110902"/>
                  </a:lnTo>
                  <a:lnTo>
                    <a:pt x="928010" y="111373"/>
                  </a:lnTo>
                  <a:lnTo>
                    <a:pt x="931230" y="111483"/>
                  </a:lnTo>
                  <a:lnTo>
                    <a:pt x="935337" y="111211"/>
                  </a:lnTo>
                  <a:lnTo>
                    <a:pt x="938334" y="109722"/>
                  </a:lnTo>
                  <a:lnTo>
                    <a:pt x="937756" y="107075"/>
                  </a:lnTo>
                  <a:lnTo>
                    <a:pt x="934799" y="94767"/>
                  </a:lnTo>
                  <a:lnTo>
                    <a:pt x="932616" y="82196"/>
                  </a:lnTo>
                  <a:lnTo>
                    <a:pt x="932425" y="80800"/>
                  </a:lnTo>
                  <a:lnTo>
                    <a:pt x="931195" y="68302"/>
                  </a:lnTo>
                  <a:lnTo>
                    <a:pt x="930785" y="55415"/>
                  </a:lnTo>
                  <a:lnTo>
                    <a:pt x="930789" y="54112"/>
                  </a:lnTo>
                  <a:lnTo>
                    <a:pt x="931273" y="41318"/>
                  </a:lnTo>
                  <a:lnTo>
                    <a:pt x="932562" y="28795"/>
                  </a:lnTo>
                  <a:close/>
                </a:path>
                <a:path w="1548941" h="111483">
                  <a:moveTo>
                    <a:pt x="961889" y="21174"/>
                  </a:moveTo>
                  <a:lnTo>
                    <a:pt x="959206" y="23298"/>
                  </a:lnTo>
                  <a:lnTo>
                    <a:pt x="959206" y="34838"/>
                  </a:lnTo>
                  <a:lnTo>
                    <a:pt x="954098" y="34838"/>
                  </a:lnTo>
                  <a:lnTo>
                    <a:pt x="952785" y="35764"/>
                  </a:lnTo>
                  <a:lnTo>
                    <a:pt x="952211" y="38486"/>
                  </a:lnTo>
                  <a:lnTo>
                    <a:pt x="952101" y="41805"/>
                  </a:lnTo>
                  <a:lnTo>
                    <a:pt x="952267" y="46142"/>
                  </a:lnTo>
                  <a:lnTo>
                    <a:pt x="953988" y="48774"/>
                  </a:lnTo>
                  <a:lnTo>
                    <a:pt x="959206" y="48774"/>
                  </a:lnTo>
                  <a:lnTo>
                    <a:pt x="959206" y="76353"/>
                  </a:lnTo>
                  <a:lnTo>
                    <a:pt x="959539" y="78912"/>
                  </a:lnTo>
                  <a:lnTo>
                    <a:pt x="960871" y="83195"/>
                  </a:lnTo>
                  <a:lnTo>
                    <a:pt x="963314" y="86389"/>
                  </a:lnTo>
                  <a:lnTo>
                    <a:pt x="966496" y="88856"/>
                  </a:lnTo>
                  <a:lnTo>
                    <a:pt x="970789" y="90236"/>
                  </a:lnTo>
                  <a:lnTo>
                    <a:pt x="973343" y="90580"/>
                  </a:lnTo>
                  <a:lnTo>
                    <a:pt x="978394" y="90507"/>
                  </a:lnTo>
                  <a:lnTo>
                    <a:pt x="981539" y="90035"/>
                  </a:lnTo>
                  <a:lnTo>
                    <a:pt x="984204" y="89327"/>
                  </a:lnTo>
                  <a:lnTo>
                    <a:pt x="986795" y="87422"/>
                  </a:lnTo>
                  <a:lnTo>
                    <a:pt x="987516" y="84664"/>
                  </a:lnTo>
                  <a:lnTo>
                    <a:pt x="987626" y="81217"/>
                  </a:lnTo>
                  <a:lnTo>
                    <a:pt x="987460" y="78168"/>
                  </a:lnTo>
                  <a:lnTo>
                    <a:pt x="985961" y="75229"/>
                  </a:lnTo>
                  <a:lnTo>
                    <a:pt x="983223" y="76118"/>
                  </a:lnTo>
                  <a:lnTo>
                    <a:pt x="980559" y="76644"/>
                  </a:lnTo>
                  <a:lnTo>
                    <a:pt x="977376" y="76644"/>
                  </a:lnTo>
                  <a:lnTo>
                    <a:pt x="973879" y="73651"/>
                  </a:lnTo>
                  <a:lnTo>
                    <a:pt x="973416" y="69458"/>
                  </a:lnTo>
                  <a:lnTo>
                    <a:pt x="973416" y="48774"/>
                  </a:lnTo>
                  <a:lnTo>
                    <a:pt x="985296" y="48774"/>
                  </a:lnTo>
                  <a:lnTo>
                    <a:pt x="987017" y="47195"/>
                  </a:lnTo>
                  <a:lnTo>
                    <a:pt x="987626" y="44345"/>
                  </a:lnTo>
                  <a:lnTo>
                    <a:pt x="987626" y="40500"/>
                  </a:lnTo>
                  <a:lnTo>
                    <a:pt x="987350" y="37578"/>
                  </a:lnTo>
                  <a:lnTo>
                    <a:pt x="985184" y="34838"/>
                  </a:lnTo>
                  <a:lnTo>
                    <a:pt x="973416" y="34838"/>
                  </a:lnTo>
                  <a:lnTo>
                    <a:pt x="973306" y="22590"/>
                  </a:lnTo>
                  <a:lnTo>
                    <a:pt x="970733" y="21174"/>
                  </a:lnTo>
                  <a:lnTo>
                    <a:pt x="967717" y="20902"/>
                  </a:lnTo>
                  <a:lnTo>
                    <a:pt x="964905" y="20902"/>
                  </a:lnTo>
                  <a:lnTo>
                    <a:pt x="961889" y="21174"/>
                  </a:lnTo>
                  <a:close/>
                </a:path>
                <a:path w="1548941" h="111483">
                  <a:moveTo>
                    <a:pt x="1001838" y="9580"/>
                  </a:moveTo>
                  <a:lnTo>
                    <a:pt x="1001948" y="88983"/>
                  </a:lnTo>
                  <a:lnTo>
                    <a:pt x="1004613" y="90308"/>
                  </a:lnTo>
                  <a:lnTo>
                    <a:pt x="1007536" y="90580"/>
                  </a:lnTo>
                  <a:lnTo>
                    <a:pt x="1010349" y="90580"/>
                  </a:lnTo>
                  <a:lnTo>
                    <a:pt x="1013273" y="90398"/>
                  </a:lnTo>
                  <a:lnTo>
                    <a:pt x="1016048" y="88402"/>
                  </a:lnTo>
                  <a:lnTo>
                    <a:pt x="1016048" y="56177"/>
                  </a:lnTo>
                  <a:lnTo>
                    <a:pt x="1020267" y="51949"/>
                  </a:lnTo>
                  <a:lnTo>
                    <a:pt x="1024262" y="49409"/>
                  </a:lnTo>
                  <a:lnTo>
                    <a:pt x="1028148" y="48774"/>
                  </a:lnTo>
                  <a:lnTo>
                    <a:pt x="1031073" y="49028"/>
                  </a:lnTo>
                  <a:lnTo>
                    <a:pt x="1034403" y="50787"/>
                  </a:lnTo>
                  <a:lnTo>
                    <a:pt x="1036438" y="53908"/>
                  </a:lnTo>
                  <a:lnTo>
                    <a:pt x="1037179" y="56595"/>
                  </a:lnTo>
                  <a:lnTo>
                    <a:pt x="1037363" y="60749"/>
                  </a:lnTo>
                  <a:lnTo>
                    <a:pt x="1037474" y="89091"/>
                  </a:lnTo>
                  <a:lnTo>
                    <a:pt x="1040047" y="90398"/>
                  </a:lnTo>
                  <a:lnTo>
                    <a:pt x="1043063" y="90580"/>
                  </a:lnTo>
                  <a:lnTo>
                    <a:pt x="1045875" y="90580"/>
                  </a:lnTo>
                  <a:lnTo>
                    <a:pt x="1048891" y="90308"/>
                  </a:lnTo>
                  <a:lnTo>
                    <a:pt x="1051575" y="88294"/>
                  </a:lnTo>
                  <a:lnTo>
                    <a:pt x="1051575" y="53781"/>
                  </a:lnTo>
                  <a:lnTo>
                    <a:pt x="1051241" y="50624"/>
                  </a:lnTo>
                  <a:lnTo>
                    <a:pt x="1050575" y="48011"/>
                  </a:lnTo>
                  <a:lnTo>
                    <a:pt x="1049909" y="45398"/>
                  </a:lnTo>
                  <a:lnTo>
                    <a:pt x="1047300" y="41153"/>
                  </a:lnTo>
                  <a:lnTo>
                    <a:pt x="1043783" y="37650"/>
                  </a:lnTo>
                  <a:lnTo>
                    <a:pt x="1038825" y="35401"/>
                  </a:lnTo>
                  <a:lnTo>
                    <a:pt x="1035809" y="34838"/>
                  </a:lnTo>
                  <a:lnTo>
                    <a:pt x="1029370" y="34838"/>
                  </a:lnTo>
                  <a:lnTo>
                    <a:pt x="1026595" y="35419"/>
                  </a:lnTo>
                  <a:lnTo>
                    <a:pt x="1023931" y="36579"/>
                  </a:lnTo>
                  <a:lnTo>
                    <a:pt x="1021266" y="37741"/>
                  </a:lnTo>
                  <a:lnTo>
                    <a:pt x="1018639" y="39519"/>
                  </a:lnTo>
                  <a:lnTo>
                    <a:pt x="1016048" y="41915"/>
                  </a:lnTo>
                  <a:lnTo>
                    <a:pt x="1015937" y="8963"/>
                  </a:lnTo>
                  <a:lnTo>
                    <a:pt x="1013273" y="7330"/>
                  </a:lnTo>
                  <a:lnTo>
                    <a:pt x="1010349" y="6967"/>
                  </a:lnTo>
                  <a:lnTo>
                    <a:pt x="1007536" y="6967"/>
                  </a:lnTo>
                  <a:lnTo>
                    <a:pt x="1004613" y="7240"/>
                  </a:lnTo>
                  <a:lnTo>
                    <a:pt x="1001838" y="9580"/>
                  </a:lnTo>
                  <a:close/>
                </a:path>
                <a:path w="1548941" h="111483">
                  <a:moveTo>
                    <a:pt x="1088303" y="69913"/>
                  </a:moveTo>
                  <a:lnTo>
                    <a:pt x="1087340" y="66501"/>
                  </a:lnTo>
                  <a:lnTo>
                    <a:pt x="1087100" y="62708"/>
                  </a:lnTo>
                  <a:lnTo>
                    <a:pt x="1088321" y="88729"/>
                  </a:lnTo>
                  <a:lnTo>
                    <a:pt x="1091801" y="89962"/>
                  </a:lnTo>
                  <a:lnTo>
                    <a:pt x="1095908" y="90580"/>
                  </a:lnTo>
                  <a:lnTo>
                    <a:pt x="1105529" y="90580"/>
                  </a:lnTo>
                  <a:lnTo>
                    <a:pt x="1109803" y="89890"/>
                  </a:lnTo>
                  <a:lnTo>
                    <a:pt x="1109397" y="75102"/>
                  </a:lnTo>
                  <a:lnTo>
                    <a:pt x="1105769" y="76335"/>
                  </a:lnTo>
                  <a:lnTo>
                    <a:pt x="1101200" y="76644"/>
                  </a:lnTo>
                  <a:lnTo>
                    <a:pt x="1098536" y="76644"/>
                  </a:lnTo>
                  <a:lnTo>
                    <a:pt x="1094427" y="75610"/>
                  </a:lnTo>
                  <a:lnTo>
                    <a:pt x="1090098" y="72670"/>
                  </a:lnTo>
                  <a:lnTo>
                    <a:pt x="1088303" y="69913"/>
                  </a:lnTo>
                  <a:close/>
                </a:path>
                <a:path w="1548941" h="111483">
                  <a:moveTo>
                    <a:pt x="1084842" y="87495"/>
                  </a:moveTo>
                  <a:lnTo>
                    <a:pt x="1088321" y="88729"/>
                  </a:lnTo>
                  <a:lnTo>
                    <a:pt x="1087100" y="62708"/>
                  </a:lnTo>
                  <a:lnTo>
                    <a:pt x="1087396" y="58590"/>
                  </a:lnTo>
                  <a:lnTo>
                    <a:pt x="1088580" y="55178"/>
                  </a:lnTo>
                  <a:lnTo>
                    <a:pt x="1090597" y="52475"/>
                  </a:lnTo>
                  <a:lnTo>
                    <a:pt x="1093226" y="50316"/>
                  </a:lnTo>
                  <a:lnTo>
                    <a:pt x="1096852" y="49081"/>
                  </a:lnTo>
                  <a:lnTo>
                    <a:pt x="1101421" y="48774"/>
                  </a:lnTo>
                  <a:lnTo>
                    <a:pt x="1104159" y="48774"/>
                  </a:lnTo>
                  <a:lnTo>
                    <a:pt x="1108250" y="49808"/>
                  </a:lnTo>
                  <a:lnTo>
                    <a:pt x="1112579" y="52748"/>
                  </a:lnTo>
                  <a:lnTo>
                    <a:pt x="1114412" y="55505"/>
                  </a:lnTo>
                  <a:lnTo>
                    <a:pt x="1115300" y="58916"/>
                  </a:lnTo>
                  <a:lnTo>
                    <a:pt x="1115521" y="62818"/>
                  </a:lnTo>
                  <a:lnTo>
                    <a:pt x="1115244" y="66936"/>
                  </a:lnTo>
                  <a:lnTo>
                    <a:pt x="1114134" y="70349"/>
                  </a:lnTo>
                  <a:lnTo>
                    <a:pt x="1112079" y="72998"/>
                  </a:lnTo>
                  <a:lnTo>
                    <a:pt x="1109397" y="75102"/>
                  </a:lnTo>
                  <a:lnTo>
                    <a:pt x="1109803" y="89890"/>
                  </a:lnTo>
                  <a:lnTo>
                    <a:pt x="1113467" y="88511"/>
                  </a:lnTo>
                  <a:lnTo>
                    <a:pt x="1117131" y="87132"/>
                  </a:lnTo>
                  <a:lnTo>
                    <a:pt x="1120165" y="85191"/>
                  </a:lnTo>
                  <a:lnTo>
                    <a:pt x="1124976" y="80182"/>
                  </a:lnTo>
                  <a:lnTo>
                    <a:pt x="1126770" y="77189"/>
                  </a:lnTo>
                  <a:lnTo>
                    <a:pt x="1127955" y="73704"/>
                  </a:lnTo>
                  <a:lnTo>
                    <a:pt x="1129140" y="70222"/>
                  </a:lnTo>
                  <a:lnTo>
                    <a:pt x="1129732" y="66375"/>
                  </a:lnTo>
                  <a:lnTo>
                    <a:pt x="1129732" y="57810"/>
                  </a:lnTo>
                  <a:lnTo>
                    <a:pt x="1129177" y="53926"/>
                  </a:lnTo>
                  <a:lnTo>
                    <a:pt x="1128066" y="50515"/>
                  </a:lnTo>
                  <a:lnTo>
                    <a:pt x="1126957" y="47104"/>
                  </a:lnTo>
                  <a:lnTo>
                    <a:pt x="1125254" y="44237"/>
                  </a:lnTo>
                  <a:lnTo>
                    <a:pt x="1120665" y="39592"/>
                  </a:lnTo>
                  <a:lnTo>
                    <a:pt x="1117779" y="37832"/>
                  </a:lnTo>
                  <a:lnTo>
                    <a:pt x="1114300" y="36634"/>
                  </a:lnTo>
                  <a:lnTo>
                    <a:pt x="1110822" y="35436"/>
                  </a:lnTo>
                  <a:lnTo>
                    <a:pt x="1106713" y="34838"/>
                  </a:lnTo>
                  <a:lnTo>
                    <a:pt x="1097092" y="34838"/>
                  </a:lnTo>
                  <a:lnTo>
                    <a:pt x="1092836" y="35528"/>
                  </a:lnTo>
                  <a:lnTo>
                    <a:pt x="1089210" y="36907"/>
                  </a:lnTo>
                  <a:lnTo>
                    <a:pt x="1085583" y="38286"/>
                  </a:lnTo>
                  <a:lnTo>
                    <a:pt x="1082568" y="40209"/>
                  </a:lnTo>
                  <a:lnTo>
                    <a:pt x="1077756" y="45144"/>
                  </a:lnTo>
                  <a:lnTo>
                    <a:pt x="1075942" y="48139"/>
                  </a:lnTo>
                  <a:lnTo>
                    <a:pt x="1074722" y="51658"/>
                  </a:lnTo>
                  <a:lnTo>
                    <a:pt x="1073500" y="55178"/>
                  </a:lnTo>
                  <a:lnTo>
                    <a:pt x="1072889" y="59043"/>
                  </a:lnTo>
                  <a:lnTo>
                    <a:pt x="1072889" y="67608"/>
                  </a:lnTo>
                  <a:lnTo>
                    <a:pt x="1073444" y="71473"/>
                  </a:lnTo>
                  <a:lnTo>
                    <a:pt x="1074555" y="74848"/>
                  </a:lnTo>
                  <a:lnTo>
                    <a:pt x="1075665" y="78223"/>
                  </a:lnTo>
                  <a:lnTo>
                    <a:pt x="1077367" y="81072"/>
                  </a:lnTo>
                  <a:lnTo>
                    <a:pt x="1081956" y="85717"/>
                  </a:lnTo>
                  <a:lnTo>
                    <a:pt x="1084842" y="87495"/>
                  </a:lnTo>
                  <a:close/>
                </a:path>
                <a:path w="1548941" h="111483">
                  <a:moveTo>
                    <a:pt x="1144941" y="77461"/>
                  </a:moveTo>
                  <a:lnTo>
                    <a:pt x="1145608" y="80037"/>
                  </a:lnTo>
                  <a:lnTo>
                    <a:pt x="1148161" y="84265"/>
                  </a:lnTo>
                  <a:lnTo>
                    <a:pt x="1151620" y="87767"/>
                  </a:lnTo>
                  <a:lnTo>
                    <a:pt x="1156580" y="90017"/>
                  </a:lnTo>
                  <a:lnTo>
                    <a:pt x="1159633" y="90580"/>
                  </a:lnTo>
                  <a:lnTo>
                    <a:pt x="1166442" y="90580"/>
                  </a:lnTo>
                  <a:lnTo>
                    <a:pt x="1169550" y="89890"/>
                  </a:lnTo>
                  <a:lnTo>
                    <a:pt x="1172584" y="88511"/>
                  </a:lnTo>
                  <a:lnTo>
                    <a:pt x="1175619" y="87132"/>
                  </a:lnTo>
                  <a:lnTo>
                    <a:pt x="1178580" y="85064"/>
                  </a:lnTo>
                  <a:lnTo>
                    <a:pt x="1181467" y="82306"/>
                  </a:lnTo>
                  <a:lnTo>
                    <a:pt x="1181467" y="88294"/>
                  </a:lnTo>
                  <a:lnTo>
                    <a:pt x="1181929" y="89564"/>
                  </a:lnTo>
                  <a:lnTo>
                    <a:pt x="1184520" y="90416"/>
                  </a:lnTo>
                  <a:lnTo>
                    <a:pt x="1187573" y="90580"/>
                  </a:lnTo>
                  <a:lnTo>
                    <a:pt x="1190515" y="90416"/>
                  </a:lnTo>
                  <a:lnTo>
                    <a:pt x="1193679" y="88294"/>
                  </a:lnTo>
                  <a:lnTo>
                    <a:pt x="1193568" y="36435"/>
                  </a:lnTo>
                  <a:lnTo>
                    <a:pt x="1190995" y="35110"/>
                  </a:lnTo>
                  <a:lnTo>
                    <a:pt x="1187979" y="34838"/>
                  </a:lnTo>
                  <a:lnTo>
                    <a:pt x="1185167" y="34838"/>
                  </a:lnTo>
                  <a:lnTo>
                    <a:pt x="1182151" y="35110"/>
                  </a:lnTo>
                  <a:lnTo>
                    <a:pt x="1179469" y="37124"/>
                  </a:lnTo>
                  <a:lnTo>
                    <a:pt x="1179469" y="71092"/>
                  </a:lnTo>
                  <a:lnTo>
                    <a:pt x="1175156" y="74286"/>
                  </a:lnTo>
                  <a:lnTo>
                    <a:pt x="1171234" y="76173"/>
                  </a:lnTo>
                  <a:lnTo>
                    <a:pt x="1167255" y="76644"/>
                  </a:lnTo>
                  <a:lnTo>
                    <a:pt x="1164351" y="76390"/>
                  </a:lnTo>
                  <a:lnTo>
                    <a:pt x="1161114" y="74630"/>
                  </a:lnTo>
                  <a:lnTo>
                    <a:pt x="1159078" y="71509"/>
                  </a:lnTo>
                  <a:lnTo>
                    <a:pt x="1158337" y="68823"/>
                  </a:lnTo>
                  <a:lnTo>
                    <a:pt x="1158153" y="64342"/>
                  </a:lnTo>
                  <a:lnTo>
                    <a:pt x="1158041" y="36325"/>
                  </a:lnTo>
                  <a:lnTo>
                    <a:pt x="1155377" y="35020"/>
                  </a:lnTo>
                  <a:lnTo>
                    <a:pt x="1152453" y="34838"/>
                  </a:lnTo>
                  <a:lnTo>
                    <a:pt x="1149642" y="34838"/>
                  </a:lnTo>
                  <a:lnTo>
                    <a:pt x="1146625" y="35110"/>
                  </a:lnTo>
                  <a:lnTo>
                    <a:pt x="1143942" y="37124"/>
                  </a:lnTo>
                  <a:lnTo>
                    <a:pt x="1143942" y="71672"/>
                  </a:lnTo>
                  <a:lnTo>
                    <a:pt x="1144275" y="74884"/>
                  </a:lnTo>
                  <a:lnTo>
                    <a:pt x="1144941" y="77461"/>
                  </a:lnTo>
                  <a:close/>
                </a:path>
                <a:path w="1548941" h="111483">
                  <a:moveTo>
                    <a:pt x="1287823" y="76644"/>
                  </a:moveTo>
                  <a:lnTo>
                    <a:pt x="1285011" y="76644"/>
                  </a:lnTo>
                  <a:lnTo>
                    <a:pt x="1285048" y="90580"/>
                  </a:lnTo>
                  <a:lnTo>
                    <a:pt x="1288600" y="90580"/>
                  </a:lnTo>
                  <a:lnTo>
                    <a:pt x="1292357" y="76408"/>
                  </a:lnTo>
                  <a:lnTo>
                    <a:pt x="1287823" y="76644"/>
                  </a:lnTo>
                  <a:close/>
                </a:path>
                <a:path w="1548941" h="111483">
                  <a:moveTo>
                    <a:pt x="1264730" y="73596"/>
                  </a:moveTo>
                  <a:lnTo>
                    <a:pt x="1264730" y="76427"/>
                  </a:lnTo>
                  <a:lnTo>
                    <a:pt x="1265231" y="78894"/>
                  </a:lnTo>
                  <a:lnTo>
                    <a:pt x="1267230" y="83103"/>
                  </a:lnTo>
                  <a:lnTo>
                    <a:pt x="1270449" y="86279"/>
                  </a:lnTo>
                  <a:lnTo>
                    <a:pt x="1274409" y="88765"/>
                  </a:lnTo>
                  <a:lnTo>
                    <a:pt x="1279367" y="90216"/>
                  </a:lnTo>
                  <a:lnTo>
                    <a:pt x="1282087" y="90580"/>
                  </a:lnTo>
                  <a:lnTo>
                    <a:pt x="1285048" y="90580"/>
                  </a:lnTo>
                  <a:lnTo>
                    <a:pt x="1285011" y="76644"/>
                  </a:lnTo>
                  <a:lnTo>
                    <a:pt x="1282828" y="76353"/>
                  </a:lnTo>
                  <a:lnTo>
                    <a:pt x="1278942" y="74394"/>
                  </a:lnTo>
                  <a:lnTo>
                    <a:pt x="1280330" y="71328"/>
                  </a:lnTo>
                  <a:lnTo>
                    <a:pt x="1283567" y="70275"/>
                  </a:lnTo>
                  <a:lnTo>
                    <a:pt x="1286991" y="69894"/>
                  </a:lnTo>
                  <a:lnTo>
                    <a:pt x="1291191" y="69677"/>
                  </a:lnTo>
                  <a:lnTo>
                    <a:pt x="1300257" y="69677"/>
                  </a:lnTo>
                  <a:lnTo>
                    <a:pt x="1300257" y="73813"/>
                  </a:lnTo>
                  <a:lnTo>
                    <a:pt x="1296278" y="75465"/>
                  </a:lnTo>
                  <a:lnTo>
                    <a:pt x="1292357" y="76408"/>
                  </a:lnTo>
                  <a:lnTo>
                    <a:pt x="1288600" y="90580"/>
                  </a:lnTo>
                  <a:lnTo>
                    <a:pt x="1291838" y="90089"/>
                  </a:lnTo>
                  <a:lnTo>
                    <a:pt x="1294762" y="89110"/>
                  </a:lnTo>
                  <a:lnTo>
                    <a:pt x="1297686" y="88130"/>
                  </a:lnTo>
                  <a:lnTo>
                    <a:pt x="1300294" y="86442"/>
                  </a:lnTo>
                  <a:lnTo>
                    <a:pt x="1302588" y="84047"/>
                  </a:lnTo>
                  <a:lnTo>
                    <a:pt x="1302588" y="88402"/>
                  </a:lnTo>
                  <a:lnTo>
                    <a:pt x="1302755" y="89327"/>
                  </a:lnTo>
                  <a:lnTo>
                    <a:pt x="1305530" y="90507"/>
                  </a:lnTo>
                  <a:lnTo>
                    <a:pt x="1311323" y="90507"/>
                  </a:lnTo>
                  <a:lnTo>
                    <a:pt x="1314467" y="88511"/>
                  </a:lnTo>
                  <a:lnTo>
                    <a:pt x="1314467" y="51241"/>
                  </a:lnTo>
                  <a:lnTo>
                    <a:pt x="1313987" y="48265"/>
                  </a:lnTo>
                  <a:lnTo>
                    <a:pt x="1313025" y="45725"/>
                  </a:lnTo>
                  <a:lnTo>
                    <a:pt x="1312062" y="43185"/>
                  </a:lnTo>
                  <a:lnTo>
                    <a:pt x="1310544" y="41116"/>
                  </a:lnTo>
                  <a:lnTo>
                    <a:pt x="1306400" y="37923"/>
                  </a:lnTo>
                  <a:lnTo>
                    <a:pt x="1303755" y="36743"/>
                  </a:lnTo>
                  <a:lnTo>
                    <a:pt x="1300535" y="35981"/>
                  </a:lnTo>
                  <a:lnTo>
                    <a:pt x="1297315" y="35219"/>
                  </a:lnTo>
                  <a:lnTo>
                    <a:pt x="1293448" y="34838"/>
                  </a:lnTo>
                  <a:lnTo>
                    <a:pt x="1286343" y="34838"/>
                  </a:lnTo>
                  <a:lnTo>
                    <a:pt x="1281440" y="35219"/>
                  </a:lnTo>
                  <a:lnTo>
                    <a:pt x="1276813" y="35817"/>
                  </a:lnTo>
                  <a:lnTo>
                    <a:pt x="1272743" y="36689"/>
                  </a:lnTo>
                  <a:lnTo>
                    <a:pt x="1269450" y="37614"/>
                  </a:lnTo>
                  <a:lnTo>
                    <a:pt x="1266286" y="39357"/>
                  </a:lnTo>
                  <a:lnTo>
                    <a:pt x="1264842" y="42477"/>
                  </a:lnTo>
                  <a:lnTo>
                    <a:pt x="1264730" y="45072"/>
                  </a:lnTo>
                  <a:lnTo>
                    <a:pt x="1264953" y="48065"/>
                  </a:lnTo>
                  <a:lnTo>
                    <a:pt x="1265730" y="50970"/>
                  </a:lnTo>
                  <a:lnTo>
                    <a:pt x="1268580" y="52257"/>
                  </a:lnTo>
                  <a:lnTo>
                    <a:pt x="1271818" y="51351"/>
                  </a:lnTo>
                  <a:lnTo>
                    <a:pt x="1275001" y="50515"/>
                  </a:lnTo>
                  <a:lnTo>
                    <a:pt x="1278738" y="49681"/>
                  </a:lnTo>
                  <a:lnTo>
                    <a:pt x="1283253" y="48955"/>
                  </a:lnTo>
                  <a:lnTo>
                    <a:pt x="1285825" y="48774"/>
                  </a:lnTo>
                  <a:lnTo>
                    <a:pt x="1292672" y="48882"/>
                  </a:lnTo>
                  <a:lnTo>
                    <a:pt x="1295632" y="49317"/>
                  </a:lnTo>
                  <a:lnTo>
                    <a:pt x="1298684" y="50515"/>
                  </a:lnTo>
                  <a:lnTo>
                    <a:pt x="1300257" y="53129"/>
                  </a:lnTo>
                  <a:lnTo>
                    <a:pt x="1300257" y="55741"/>
                  </a:lnTo>
                  <a:lnTo>
                    <a:pt x="1289858" y="55741"/>
                  </a:lnTo>
                  <a:lnTo>
                    <a:pt x="1285510" y="56085"/>
                  </a:lnTo>
                  <a:lnTo>
                    <a:pt x="1281772" y="56775"/>
                  </a:lnTo>
                  <a:lnTo>
                    <a:pt x="1278035" y="57464"/>
                  </a:lnTo>
                  <a:lnTo>
                    <a:pt x="1274889" y="58554"/>
                  </a:lnTo>
                  <a:lnTo>
                    <a:pt x="1272336" y="60041"/>
                  </a:lnTo>
                  <a:lnTo>
                    <a:pt x="1269782" y="61530"/>
                  </a:lnTo>
                  <a:lnTo>
                    <a:pt x="1267876" y="63398"/>
                  </a:lnTo>
                  <a:lnTo>
                    <a:pt x="1265360" y="67899"/>
                  </a:lnTo>
                  <a:lnTo>
                    <a:pt x="1264730" y="70548"/>
                  </a:lnTo>
                  <a:lnTo>
                    <a:pt x="1264730" y="73596"/>
                  </a:lnTo>
                  <a:close/>
                </a:path>
                <a:path w="1548941" h="111483">
                  <a:moveTo>
                    <a:pt x="1328789" y="88983"/>
                  </a:moveTo>
                  <a:lnTo>
                    <a:pt x="1331454" y="90308"/>
                  </a:lnTo>
                  <a:lnTo>
                    <a:pt x="1334377" y="90580"/>
                  </a:lnTo>
                  <a:lnTo>
                    <a:pt x="1337190" y="90580"/>
                  </a:lnTo>
                  <a:lnTo>
                    <a:pt x="1340114" y="90398"/>
                  </a:lnTo>
                  <a:lnTo>
                    <a:pt x="1342889" y="88402"/>
                  </a:lnTo>
                  <a:lnTo>
                    <a:pt x="1342889" y="56177"/>
                  </a:lnTo>
                  <a:lnTo>
                    <a:pt x="1347108" y="51949"/>
                  </a:lnTo>
                  <a:lnTo>
                    <a:pt x="1351103" y="49409"/>
                  </a:lnTo>
                  <a:lnTo>
                    <a:pt x="1354989" y="48774"/>
                  </a:lnTo>
                  <a:lnTo>
                    <a:pt x="1357913" y="49028"/>
                  </a:lnTo>
                  <a:lnTo>
                    <a:pt x="1361244" y="50787"/>
                  </a:lnTo>
                  <a:lnTo>
                    <a:pt x="1363280" y="53908"/>
                  </a:lnTo>
                  <a:lnTo>
                    <a:pt x="1364020" y="56595"/>
                  </a:lnTo>
                  <a:lnTo>
                    <a:pt x="1364204" y="60749"/>
                  </a:lnTo>
                  <a:lnTo>
                    <a:pt x="1364315" y="89091"/>
                  </a:lnTo>
                  <a:lnTo>
                    <a:pt x="1366888" y="90398"/>
                  </a:lnTo>
                  <a:lnTo>
                    <a:pt x="1369904" y="90580"/>
                  </a:lnTo>
                  <a:lnTo>
                    <a:pt x="1372716" y="90580"/>
                  </a:lnTo>
                  <a:lnTo>
                    <a:pt x="1375732" y="90308"/>
                  </a:lnTo>
                  <a:lnTo>
                    <a:pt x="1378416" y="88294"/>
                  </a:lnTo>
                  <a:lnTo>
                    <a:pt x="1378416" y="53637"/>
                  </a:lnTo>
                  <a:lnTo>
                    <a:pt x="1378082" y="50515"/>
                  </a:lnTo>
                  <a:lnTo>
                    <a:pt x="1377416" y="47903"/>
                  </a:lnTo>
                  <a:lnTo>
                    <a:pt x="1376749" y="45290"/>
                  </a:lnTo>
                  <a:lnTo>
                    <a:pt x="1374140" y="41098"/>
                  </a:lnTo>
                  <a:lnTo>
                    <a:pt x="1370625" y="37650"/>
                  </a:lnTo>
                  <a:lnTo>
                    <a:pt x="1365666" y="35401"/>
                  </a:lnTo>
                  <a:lnTo>
                    <a:pt x="1362650" y="34838"/>
                  </a:lnTo>
                  <a:lnTo>
                    <a:pt x="1355841" y="34838"/>
                  </a:lnTo>
                  <a:lnTo>
                    <a:pt x="1352696" y="35510"/>
                  </a:lnTo>
                  <a:lnTo>
                    <a:pt x="1349660" y="36852"/>
                  </a:lnTo>
                  <a:lnTo>
                    <a:pt x="1346626" y="38195"/>
                  </a:lnTo>
                  <a:lnTo>
                    <a:pt x="1343666" y="40246"/>
                  </a:lnTo>
                  <a:lnTo>
                    <a:pt x="1340779" y="43003"/>
                  </a:lnTo>
                  <a:lnTo>
                    <a:pt x="1340779" y="37124"/>
                  </a:lnTo>
                  <a:lnTo>
                    <a:pt x="1340317" y="35854"/>
                  </a:lnTo>
                  <a:lnTo>
                    <a:pt x="1337726" y="35001"/>
                  </a:lnTo>
                  <a:lnTo>
                    <a:pt x="1334785" y="34838"/>
                  </a:lnTo>
                  <a:lnTo>
                    <a:pt x="1331842" y="35001"/>
                  </a:lnTo>
                  <a:lnTo>
                    <a:pt x="1328679" y="37124"/>
                  </a:lnTo>
                  <a:lnTo>
                    <a:pt x="1328789" y="88983"/>
                  </a:lnTo>
                  <a:close/>
                </a:path>
                <a:path w="1548941" h="111483">
                  <a:moveTo>
                    <a:pt x="1399730" y="63362"/>
                  </a:moveTo>
                  <a:lnTo>
                    <a:pt x="1399730" y="66991"/>
                  </a:lnTo>
                  <a:lnTo>
                    <a:pt x="1400175" y="70474"/>
                  </a:lnTo>
                  <a:lnTo>
                    <a:pt x="1401064" y="73813"/>
                  </a:lnTo>
                  <a:lnTo>
                    <a:pt x="1401951" y="77152"/>
                  </a:lnTo>
                  <a:lnTo>
                    <a:pt x="1403357" y="80055"/>
                  </a:lnTo>
                  <a:lnTo>
                    <a:pt x="1405281" y="82523"/>
                  </a:lnTo>
                  <a:lnTo>
                    <a:pt x="1409703" y="86950"/>
                  </a:lnTo>
                  <a:lnTo>
                    <a:pt x="1412775" y="88402"/>
                  </a:lnTo>
                  <a:lnTo>
                    <a:pt x="1415846" y="89853"/>
                  </a:lnTo>
                  <a:lnTo>
                    <a:pt x="1415773" y="70892"/>
                  </a:lnTo>
                  <a:lnTo>
                    <a:pt x="1414607" y="67717"/>
                  </a:lnTo>
                  <a:lnTo>
                    <a:pt x="1413941" y="64306"/>
                  </a:lnTo>
                  <a:lnTo>
                    <a:pt x="1413941" y="60749"/>
                  </a:lnTo>
                  <a:lnTo>
                    <a:pt x="1414719" y="57484"/>
                  </a:lnTo>
                  <a:lnTo>
                    <a:pt x="1417549" y="35510"/>
                  </a:lnTo>
                  <a:lnTo>
                    <a:pt x="1414330" y="36852"/>
                  </a:lnTo>
                  <a:lnTo>
                    <a:pt x="1411110" y="38195"/>
                  </a:lnTo>
                  <a:lnTo>
                    <a:pt x="1408427" y="40100"/>
                  </a:lnTo>
                  <a:lnTo>
                    <a:pt x="1404134" y="45036"/>
                  </a:lnTo>
                  <a:lnTo>
                    <a:pt x="1402506" y="48030"/>
                  </a:lnTo>
                  <a:lnTo>
                    <a:pt x="1401396" y="51550"/>
                  </a:lnTo>
                  <a:lnTo>
                    <a:pt x="1400285" y="55069"/>
                  </a:lnTo>
                  <a:lnTo>
                    <a:pt x="1399730" y="59008"/>
                  </a:lnTo>
                  <a:lnTo>
                    <a:pt x="1399730" y="63362"/>
                  </a:lnTo>
                  <a:close/>
                </a:path>
                <a:path w="1548941" h="111483">
                  <a:moveTo>
                    <a:pt x="1456573" y="9580"/>
                  </a:moveTo>
                  <a:lnTo>
                    <a:pt x="1456461" y="8764"/>
                  </a:lnTo>
                  <a:lnTo>
                    <a:pt x="1453889" y="7240"/>
                  </a:lnTo>
                  <a:lnTo>
                    <a:pt x="1450873" y="6967"/>
                  </a:lnTo>
                  <a:lnTo>
                    <a:pt x="1448061" y="6967"/>
                  </a:lnTo>
                  <a:lnTo>
                    <a:pt x="1445045" y="7330"/>
                  </a:lnTo>
                  <a:lnTo>
                    <a:pt x="1442361" y="9798"/>
                  </a:lnTo>
                  <a:lnTo>
                    <a:pt x="1442361" y="41479"/>
                  </a:lnTo>
                  <a:lnTo>
                    <a:pt x="1439698" y="39302"/>
                  </a:lnTo>
                  <a:lnTo>
                    <a:pt x="1437034" y="37650"/>
                  </a:lnTo>
                  <a:lnTo>
                    <a:pt x="1434368" y="36526"/>
                  </a:lnTo>
                  <a:lnTo>
                    <a:pt x="1431704" y="35401"/>
                  </a:lnTo>
                  <a:lnTo>
                    <a:pt x="1428706" y="34838"/>
                  </a:lnTo>
                  <a:lnTo>
                    <a:pt x="1421231" y="34838"/>
                  </a:lnTo>
                  <a:lnTo>
                    <a:pt x="1417549" y="35510"/>
                  </a:lnTo>
                  <a:lnTo>
                    <a:pt x="1414719" y="57484"/>
                  </a:lnTo>
                  <a:lnTo>
                    <a:pt x="1416014" y="54434"/>
                  </a:lnTo>
                  <a:lnTo>
                    <a:pt x="1419454" y="50769"/>
                  </a:lnTo>
                  <a:lnTo>
                    <a:pt x="1422859" y="49173"/>
                  </a:lnTo>
                  <a:lnTo>
                    <a:pt x="1427264" y="48774"/>
                  </a:lnTo>
                  <a:lnTo>
                    <a:pt x="1429928" y="48774"/>
                  </a:lnTo>
                  <a:lnTo>
                    <a:pt x="1434868" y="50189"/>
                  </a:lnTo>
                  <a:lnTo>
                    <a:pt x="1439772" y="52511"/>
                  </a:lnTo>
                  <a:lnTo>
                    <a:pt x="1442361" y="54326"/>
                  </a:lnTo>
                  <a:lnTo>
                    <a:pt x="1442361" y="70765"/>
                  </a:lnTo>
                  <a:lnTo>
                    <a:pt x="1440807" y="71854"/>
                  </a:lnTo>
                  <a:lnTo>
                    <a:pt x="1438088" y="73541"/>
                  </a:lnTo>
                  <a:lnTo>
                    <a:pt x="1435516" y="74902"/>
                  </a:lnTo>
                  <a:lnTo>
                    <a:pt x="1431778" y="76099"/>
                  </a:lnTo>
                  <a:lnTo>
                    <a:pt x="1428188" y="76644"/>
                  </a:lnTo>
                  <a:lnTo>
                    <a:pt x="1424414" y="76644"/>
                  </a:lnTo>
                  <a:lnTo>
                    <a:pt x="1420713" y="75446"/>
                  </a:lnTo>
                  <a:lnTo>
                    <a:pt x="1417772" y="73577"/>
                  </a:lnTo>
                  <a:lnTo>
                    <a:pt x="1415773" y="70892"/>
                  </a:lnTo>
                  <a:lnTo>
                    <a:pt x="1415846" y="89853"/>
                  </a:lnTo>
                  <a:lnTo>
                    <a:pt x="1419603" y="90580"/>
                  </a:lnTo>
                  <a:lnTo>
                    <a:pt x="1428041" y="90580"/>
                  </a:lnTo>
                  <a:lnTo>
                    <a:pt x="1431686" y="89818"/>
                  </a:lnTo>
                  <a:lnTo>
                    <a:pt x="1434979" y="88294"/>
                  </a:lnTo>
                  <a:lnTo>
                    <a:pt x="1438273" y="86770"/>
                  </a:lnTo>
                  <a:lnTo>
                    <a:pt x="1441437" y="84628"/>
                  </a:lnTo>
                  <a:lnTo>
                    <a:pt x="1444472" y="81870"/>
                  </a:lnTo>
                  <a:lnTo>
                    <a:pt x="1444472" y="88075"/>
                  </a:lnTo>
                  <a:lnTo>
                    <a:pt x="1445027" y="89546"/>
                  </a:lnTo>
                  <a:lnTo>
                    <a:pt x="1447636" y="90470"/>
                  </a:lnTo>
                  <a:lnTo>
                    <a:pt x="1453520" y="90470"/>
                  </a:lnTo>
                  <a:lnTo>
                    <a:pt x="1456573" y="88184"/>
                  </a:lnTo>
                  <a:lnTo>
                    <a:pt x="1456573" y="9580"/>
                  </a:lnTo>
                  <a:close/>
                </a:path>
                <a:path w="1548941" h="111483">
                  <a:moveTo>
                    <a:pt x="1522111" y="111029"/>
                  </a:moveTo>
                  <a:lnTo>
                    <a:pt x="1525441" y="111483"/>
                  </a:lnTo>
                  <a:lnTo>
                    <a:pt x="1528476" y="111483"/>
                  </a:lnTo>
                  <a:lnTo>
                    <a:pt x="1532028" y="111192"/>
                  </a:lnTo>
                  <a:lnTo>
                    <a:pt x="1534730" y="109632"/>
                  </a:lnTo>
                  <a:lnTo>
                    <a:pt x="1537173" y="105277"/>
                  </a:lnTo>
                  <a:lnTo>
                    <a:pt x="1539264" y="100904"/>
                  </a:lnTo>
                  <a:lnTo>
                    <a:pt x="1541002" y="96513"/>
                  </a:lnTo>
                  <a:lnTo>
                    <a:pt x="1542742" y="92121"/>
                  </a:lnTo>
                  <a:lnTo>
                    <a:pt x="1544204" y="87676"/>
                  </a:lnTo>
                  <a:lnTo>
                    <a:pt x="1545388" y="83177"/>
                  </a:lnTo>
                  <a:lnTo>
                    <a:pt x="1546572" y="78677"/>
                  </a:lnTo>
                  <a:lnTo>
                    <a:pt x="1547460" y="74140"/>
                  </a:lnTo>
                  <a:lnTo>
                    <a:pt x="1548052" y="69568"/>
                  </a:lnTo>
                  <a:lnTo>
                    <a:pt x="1548644" y="64996"/>
                  </a:lnTo>
                  <a:lnTo>
                    <a:pt x="1548941" y="60350"/>
                  </a:lnTo>
                  <a:lnTo>
                    <a:pt x="1548913" y="53163"/>
                  </a:lnTo>
                  <a:lnTo>
                    <a:pt x="1547874" y="40451"/>
                  </a:lnTo>
                  <a:lnTo>
                    <a:pt x="1545333" y="28033"/>
                  </a:lnTo>
                  <a:lnTo>
                    <a:pt x="1544470" y="24984"/>
                  </a:lnTo>
                  <a:lnTo>
                    <a:pt x="1540264" y="13146"/>
                  </a:lnTo>
                  <a:lnTo>
                    <a:pt x="1534730" y="1414"/>
                  </a:lnTo>
                  <a:lnTo>
                    <a:pt x="1530789" y="109"/>
                  </a:lnTo>
                  <a:lnTo>
                    <a:pt x="1527403" y="0"/>
                  </a:lnTo>
                  <a:lnTo>
                    <a:pt x="1523517" y="217"/>
                  </a:lnTo>
                  <a:lnTo>
                    <a:pt x="1520317" y="2485"/>
                  </a:lnTo>
                  <a:lnTo>
                    <a:pt x="1521568" y="5337"/>
                  </a:lnTo>
                  <a:lnTo>
                    <a:pt x="1527132" y="16915"/>
                  </a:lnTo>
                  <a:lnTo>
                    <a:pt x="1531178" y="28795"/>
                  </a:lnTo>
                  <a:lnTo>
                    <a:pt x="1531552" y="30207"/>
                  </a:lnTo>
                  <a:lnTo>
                    <a:pt x="1533935" y="42677"/>
                  </a:lnTo>
                  <a:lnTo>
                    <a:pt x="1534730" y="55415"/>
                  </a:lnTo>
                  <a:lnTo>
                    <a:pt x="1534716" y="57132"/>
                  </a:lnTo>
                  <a:lnTo>
                    <a:pt x="1533697" y="69871"/>
                  </a:lnTo>
                  <a:lnTo>
                    <a:pt x="1531067" y="82251"/>
                  </a:lnTo>
                  <a:lnTo>
                    <a:pt x="1526205" y="96016"/>
                  </a:lnTo>
                  <a:lnTo>
                    <a:pt x="1520520" y="107563"/>
                  </a:lnTo>
                  <a:lnTo>
                    <a:pt x="1520297" y="108216"/>
                  </a:lnTo>
                  <a:lnTo>
                    <a:pt x="1522111" y="111029"/>
                  </a:lnTo>
                  <a:close/>
                </a:path>
                <a:path w="1548941" h="111483">
                  <a:moveTo>
                    <a:pt x="1472004" y="56775"/>
                  </a:moveTo>
                  <a:lnTo>
                    <a:pt x="1473892" y="59824"/>
                  </a:lnTo>
                  <a:lnTo>
                    <a:pt x="1476556" y="62219"/>
                  </a:lnTo>
                  <a:lnTo>
                    <a:pt x="1479776" y="64015"/>
                  </a:lnTo>
                  <a:lnTo>
                    <a:pt x="1483217" y="65521"/>
                  </a:lnTo>
                  <a:lnTo>
                    <a:pt x="1486769" y="66756"/>
                  </a:lnTo>
                  <a:lnTo>
                    <a:pt x="1490211" y="67880"/>
                  </a:lnTo>
                  <a:lnTo>
                    <a:pt x="1493431" y="68987"/>
                  </a:lnTo>
                  <a:lnTo>
                    <a:pt x="1496095" y="70148"/>
                  </a:lnTo>
                  <a:lnTo>
                    <a:pt x="1498796" y="72434"/>
                  </a:lnTo>
                  <a:lnTo>
                    <a:pt x="1498537" y="75392"/>
                  </a:lnTo>
                  <a:lnTo>
                    <a:pt x="1495745" y="76227"/>
                  </a:lnTo>
                  <a:lnTo>
                    <a:pt x="1492450" y="76589"/>
                  </a:lnTo>
                  <a:lnTo>
                    <a:pt x="1489656" y="76644"/>
                  </a:lnTo>
                  <a:lnTo>
                    <a:pt x="1485290" y="76263"/>
                  </a:lnTo>
                  <a:lnTo>
                    <a:pt x="1481589" y="74739"/>
                  </a:lnTo>
                  <a:lnTo>
                    <a:pt x="1478555" y="73106"/>
                  </a:lnTo>
                  <a:lnTo>
                    <a:pt x="1475058" y="70765"/>
                  </a:lnTo>
                  <a:lnTo>
                    <a:pt x="1472208" y="69767"/>
                  </a:lnTo>
                  <a:lnTo>
                    <a:pt x="1470968" y="72308"/>
                  </a:lnTo>
                  <a:lnTo>
                    <a:pt x="1470783" y="75302"/>
                  </a:lnTo>
                  <a:lnTo>
                    <a:pt x="1470783" y="79004"/>
                  </a:lnTo>
                  <a:lnTo>
                    <a:pt x="1471171" y="81870"/>
                  </a:lnTo>
                  <a:lnTo>
                    <a:pt x="1472670" y="85064"/>
                  </a:lnTo>
                  <a:lnTo>
                    <a:pt x="1475390" y="87077"/>
                  </a:lnTo>
                  <a:lnTo>
                    <a:pt x="1478166" y="88348"/>
                  </a:lnTo>
                  <a:lnTo>
                    <a:pt x="1481385" y="89491"/>
                  </a:lnTo>
                  <a:lnTo>
                    <a:pt x="1485159" y="90363"/>
                  </a:lnTo>
                  <a:lnTo>
                    <a:pt x="1489213" y="90580"/>
                  </a:lnTo>
                  <a:lnTo>
                    <a:pt x="1492690" y="90580"/>
                  </a:lnTo>
                  <a:lnTo>
                    <a:pt x="1495911" y="90216"/>
                  </a:lnTo>
                  <a:lnTo>
                    <a:pt x="1498870" y="89491"/>
                  </a:lnTo>
                  <a:lnTo>
                    <a:pt x="1501832" y="88765"/>
                  </a:lnTo>
                  <a:lnTo>
                    <a:pt x="1504403" y="87676"/>
                  </a:lnTo>
                  <a:lnTo>
                    <a:pt x="1508770" y="84773"/>
                  </a:lnTo>
                  <a:lnTo>
                    <a:pt x="1511637" y="80836"/>
                  </a:lnTo>
                  <a:lnTo>
                    <a:pt x="1513414" y="76208"/>
                  </a:lnTo>
                  <a:lnTo>
                    <a:pt x="1513414" y="71128"/>
                  </a:lnTo>
                  <a:lnTo>
                    <a:pt x="1512192" y="67553"/>
                  </a:lnTo>
                  <a:lnTo>
                    <a:pt x="1510306" y="64505"/>
                  </a:lnTo>
                  <a:lnTo>
                    <a:pt x="1507641" y="62110"/>
                  </a:lnTo>
                  <a:lnTo>
                    <a:pt x="1504422" y="60313"/>
                  </a:lnTo>
                  <a:lnTo>
                    <a:pt x="1500979" y="58808"/>
                  </a:lnTo>
                  <a:lnTo>
                    <a:pt x="1497427" y="57574"/>
                  </a:lnTo>
                  <a:lnTo>
                    <a:pt x="1493986" y="56503"/>
                  </a:lnTo>
                  <a:lnTo>
                    <a:pt x="1490766" y="55432"/>
                  </a:lnTo>
                  <a:lnTo>
                    <a:pt x="1488102" y="54199"/>
                  </a:lnTo>
                  <a:lnTo>
                    <a:pt x="1485400" y="51984"/>
                  </a:lnTo>
                  <a:lnTo>
                    <a:pt x="1487380" y="49046"/>
                  </a:lnTo>
                  <a:lnTo>
                    <a:pt x="1490322" y="48827"/>
                  </a:lnTo>
                  <a:lnTo>
                    <a:pt x="1496946" y="48774"/>
                  </a:lnTo>
                  <a:lnTo>
                    <a:pt x="1500869" y="49862"/>
                  </a:lnTo>
                  <a:lnTo>
                    <a:pt x="1504330" y="51386"/>
                  </a:lnTo>
                  <a:lnTo>
                    <a:pt x="1507068" y="53129"/>
                  </a:lnTo>
                  <a:lnTo>
                    <a:pt x="1510065" y="55378"/>
                  </a:lnTo>
                  <a:lnTo>
                    <a:pt x="1512730" y="54944"/>
                  </a:lnTo>
                  <a:lnTo>
                    <a:pt x="1513304" y="52312"/>
                  </a:lnTo>
                  <a:lnTo>
                    <a:pt x="1513304" y="45834"/>
                  </a:lnTo>
                  <a:lnTo>
                    <a:pt x="1513008" y="43276"/>
                  </a:lnTo>
                  <a:lnTo>
                    <a:pt x="1511305" y="40445"/>
                  </a:lnTo>
                  <a:lnTo>
                    <a:pt x="1508586" y="38357"/>
                  </a:lnTo>
                  <a:lnTo>
                    <a:pt x="1505921" y="37070"/>
                  </a:lnTo>
                  <a:lnTo>
                    <a:pt x="1502849" y="35927"/>
                  </a:lnTo>
                  <a:lnTo>
                    <a:pt x="1499222" y="35055"/>
                  </a:lnTo>
                  <a:lnTo>
                    <a:pt x="1495540" y="34838"/>
                  </a:lnTo>
                  <a:lnTo>
                    <a:pt x="1491692" y="34838"/>
                  </a:lnTo>
                  <a:lnTo>
                    <a:pt x="1488231" y="35219"/>
                  </a:lnTo>
                  <a:lnTo>
                    <a:pt x="1485159" y="35981"/>
                  </a:lnTo>
                  <a:lnTo>
                    <a:pt x="1482088" y="36743"/>
                  </a:lnTo>
                  <a:lnTo>
                    <a:pt x="1479497" y="37832"/>
                  </a:lnTo>
                  <a:lnTo>
                    <a:pt x="1475280" y="40662"/>
                  </a:lnTo>
                  <a:lnTo>
                    <a:pt x="1472504" y="44310"/>
                  </a:lnTo>
                  <a:lnTo>
                    <a:pt x="1470783" y="48446"/>
                  </a:lnTo>
                  <a:lnTo>
                    <a:pt x="1470783" y="53164"/>
                  </a:lnTo>
                  <a:lnTo>
                    <a:pt x="1472004" y="56775"/>
                  </a:lnTo>
                  <a:close/>
                </a:path>
                <a:path w="1548941" h="111483">
                  <a:moveTo>
                    <a:pt x="1216216" y="56775"/>
                  </a:moveTo>
                  <a:lnTo>
                    <a:pt x="1218103" y="59824"/>
                  </a:lnTo>
                  <a:lnTo>
                    <a:pt x="1220767" y="62219"/>
                  </a:lnTo>
                  <a:lnTo>
                    <a:pt x="1223987" y="64015"/>
                  </a:lnTo>
                  <a:lnTo>
                    <a:pt x="1227429" y="65521"/>
                  </a:lnTo>
                  <a:lnTo>
                    <a:pt x="1230981" y="66756"/>
                  </a:lnTo>
                  <a:lnTo>
                    <a:pt x="1234423" y="67880"/>
                  </a:lnTo>
                  <a:lnTo>
                    <a:pt x="1237642" y="68987"/>
                  </a:lnTo>
                  <a:lnTo>
                    <a:pt x="1240307" y="70148"/>
                  </a:lnTo>
                  <a:lnTo>
                    <a:pt x="1243008" y="72434"/>
                  </a:lnTo>
                  <a:lnTo>
                    <a:pt x="1242749" y="75392"/>
                  </a:lnTo>
                  <a:lnTo>
                    <a:pt x="1239955" y="76227"/>
                  </a:lnTo>
                  <a:lnTo>
                    <a:pt x="1236662" y="76589"/>
                  </a:lnTo>
                  <a:lnTo>
                    <a:pt x="1233867" y="76644"/>
                  </a:lnTo>
                  <a:lnTo>
                    <a:pt x="1229502" y="76263"/>
                  </a:lnTo>
                  <a:lnTo>
                    <a:pt x="1225800" y="74739"/>
                  </a:lnTo>
                  <a:lnTo>
                    <a:pt x="1222766" y="73106"/>
                  </a:lnTo>
                  <a:lnTo>
                    <a:pt x="1219269" y="70765"/>
                  </a:lnTo>
                  <a:lnTo>
                    <a:pt x="1216419" y="69767"/>
                  </a:lnTo>
                  <a:lnTo>
                    <a:pt x="1215179" y="72308"/>
                  </a:lnTo>
                  <a:lnTo>
                    <a:pt x="1214995" y="75302"/>
                  </a:lnTo>
                  <a:lnTo>
                    <a:pt x="1214995" y="79004"/>
                  </a:lnTo>
                  <a:lnTo>
                    <a:pt x="1215383" y="81870"/>
                  </a:lnTo>
                  <a:lnTo>
                    <a:pt x="1216882" y="85064"/>
                  </a:lnTo>
                  <a:lnTo>
                    <a:pt x="1219602" y="87077"/>
                  </a:lnTo>
                  <a:lnTo>
                    <a:pt x="1222377" y="88348"/>
                  </a:lnTo>
                  <a:lnTo>
                    <a:pt x="1225596" y="89491"/>
                  </a:lnTo>
                  <a:lnTo>
                    <a:pt x="1229371" y="90363"/>
                  </a:lnTo>
                  <a:lnTo>
                    <a:pt x="1233424" y="90580"/>
                  </a:lnTo>
                  <a:lnTo>
                    <a:pt x="1236902" y="90580"/>
                  </a:lnTo>
                  <a:lnTo>
                    <a:pt x="1240121" y="90216"/>
                  </a:lnTo>
                  <a:lnTo>
                    <a:pt x="1243082" y="89491"/>
                  </a:lnTo>
                  <a:lnTo>
                    <a:pt x="1246043" y="88765"/>
                  </a:lnTo>
                  <a:lnTo>
                    <a:pt x="1248615" y="87676"/>
                  </a:lnTo>
                  <a:lnTo>
                    <a:pt x="1252982" y="84773"/>
                  </a:lnTo>
                  <a:lnTo>
                    <a:pt x="1255849" y="80836"/>
                  </a:lnTo>
                  <a:lnTo>
                    <a:pt x="1257626" y="76208"/>
                  </a:lnTo>
                  <a:lnTo>
                    <a:pt x="1257626" y="71128"/>
                  </a:lnTo>
                  <a:lnTo>
                    <a:pt x="1256404" y="67553"/>
                  </a:lnTo>
                  <a:lnTo>
                    <a:pt x="1254517" y="64505"/>
                  </a:lnTo>
                  <a:lnTo>
                    <a:pt x="1251852" y="62110"/>
                  </a:lnTo>
                  <a:lnTo>
                    <a:pt x="1248633" y="60313"/>
                  </a:lnTo>
                  <a:lnTo>
                    <a:pt x="1245191" y="58808"/>
                  </a:lnTo>
                  <a:lnTo>
                    <a:pt x="1241639" y="57574"/>
                  </a:lnTo>
                  <a:lnTo>
                    <a:pt x="1238197" y="56503"/>
                  </a:lnTo>
                  <a:lnTo>
                    <a:pt x="1234978" y="55432"/>
                  </a:lnTo>
                  <a:lnTo>
                    <a:pt x="1232314" y="54199"/>
                  </a:lnTo>
                  <a:lnTo>
                    <a:pt x="1229612" y="51984"/>
                  </a:lnTo>
                  <a:lnTo>
                    <a:pt x="1231591" y="49046"/>
                  </a:lnTo>
                  <a:lnTo>
                    <a:pt x="1234533" y="48827"/>
                  </a:lnTo>
                  <a:lnTo>
                    <a:pt x="1241158" y="48774"/>
                  </a:lnTo>
                  <a:lnTo>
                    <a:pt x="1245081" y="49862"/>
                  </a:lnTo>
                  <a:lnTo>
                    <a:pt x="1248542" y="51386"/>
                  </a:lnTo>
                  <a:lnTo>
                    <a:pt x="1251280" y="53129"/>
                  </a:lnTo>
                  <a:lnTo>
                    <a:pt x="1254277" y="55378"/>
                  </a:lnTo>
                  <a:lnTo>
                    <a:pt x="1256940" y="54944"/>
                  </a:lnTo>
                  <a:lnTo>
                    <a:pt x="1257515" y="52312"/>
                  </a:lnTo>
                  <a:lnTo>
                    <a:pt x="1257515" y="45834"/>
                  </a:lnTo>
                  <a:lnTo>
                    <a:pt x="1257218" y="43276"/>
                  </a:lnTo>
                  <a:lnTo>
                    <a:pt x="1255516" y="40445"/>
                  </a:lnTo>
                  <a:lnTo>
                    <a:pt x="1252796" y="38357"/>
                  </a:lnTo>
                  <a:lnTo>
                    <a:pt x="1250132" y="37070"/>
                  </a:lnTo>
                  <a:lnTo>
                    <a:pt x="1247061" y="35927"/>
                  </a:lnTo>
                  <a:lnTo>
                    <a:pt x="1243434" y="35055"/>
                  </a:lnTo>
                  <a:lnTo>
                    <a:pt x="1239752" y="34838"/>
                  </a:lnTo>
                  <a:lnTo>
                    <a:pt x="1235903" y="34838"/>
                  </a:lnTo>
                  <a:lnTo>
                    <a:pt x="1232443" y="35219"/>
                  </a:lnTo>
                  <a:lnTo>
                    <a:pt x="1229371" y="35981"/>
                  </a:lnTo>
                  <a:lnTo>
                    <a:pt x="1226300" y="36743"/>
                  </a:lnTo>
                  <a:lnTo>
                    <a:pt x="1223709" y="37832"/>
                  </a:lnTo>
                  <a:lnTo>
                    <a:pt x="1219490" y="40662"/>
                  </a:lnTo>
                  <a:lnTo>
                    <a:pt x="1216715" y="44310"/>
                  </a:lnTo>
                  <a:lnTo>
                    <a:pt x="1214995" y="48446"/>
                  </a:lnTo>
                  <a:lnTo>
                    <a:pt x="1214995" y="53164"/>
                  </a:lnTo>
                  <a:lnTo>
                    <a:pt x="1216216" y="56775"/>
                  </a:lnTo>
                  <a:close/>
                </a:path>
                <a:path w="1548941" h="111483">
                  <a:moveTo>
                    <a:pt x="839638" y="56775"/>
                  </a:moveTo>
                  <a:lnTo>
                    <a:pt x="841526" y="59824"/>
                  </a:lnTo>
                  <a:lnTo>
                    <a:pt x="844190" y="62219"/>
                  </a:lnTo>
                  <a:lnTo>
                    <a:pt x="847410" y="64015"/>
                  </a:lnTo>
                  <a:lnTo>
                    <a:pt x="850851" y="65521"/>
                  </a:lnTo>
                  <a:lnTo>
                    <a:pt x="854403" y="66756"/>
                  </a:lnTo>
                  <a:lnTo>
                    <a:pt x="857845" y="67880"/>
                  </a:lnTo>
                  <a:lnTo>
                    <a:pt x="861065" y="68987"/>
                  </a:lnTo>
                  <a:lnTo>
                    <a:pt x="863729" y="70148"/>
                  </a:lnTo>
                  <a:lnTo>
                    <a:pt x="866430" y="72434"/>
                  </a:lnTo>
                  <a:lnTo>
                    <a:pt x="866171" y="75392"/>
                  </a:lnTo>
                  <a:lnTo>
                    <a:pt x="863377" y="76227"/>
                  </a:lnTo>
                  <a:lnTo>
                    <a:pt x="860084" y="76589"/>
                  </a:lnTo>
                  <a:lnTo>
                    <a:pt x="857290" y="76644"/>
                  </a:lnTo>
                  <a:lnTo>
                    <a:pt x="852924" y="76263"/>
                  </a:lnTo>
                  <a:lnTo>
                    <a:pt x="849223" y="74739"/>
                  </a:lnTo>
                  <a:lnTo>
                    <a:pt x="846189" y="73106"/>
                  </a:lnTo>
                  <a:lnTo>
                    <a:pt x="842691" y="70765"/>
                  </a:lnTo>
                  <a:lnTo>
                    <a:pt x="839842" y="69767"/>
                  </a:lnTo>
                  <a:lnTo>
                    <a:pt x="838602" y="72308"/>
                  </a:lnTo>
                  <a:lnTo>
                    <a:pt x="838417" y="75302"/>
                  </a:lnTo>
                  <a:lnTo>
                    <a:pt x="838417" y="79004"/>
                  </a:lnTo>
                  <a:lnTo>
                    <a:pt x="838805" y="81870"/>
                  </a:lnTo>
                  <a:lnTo>
                    <a:pt x="840304" y="85064"/>
                  </a:lnTo>
                  <a:lnTo>
                    <a:pt x="843024" y="87077"/>
                  </a:lnTo>
                  <a:lnTo>
                    <a:pt x="845800" y="88348"/>
                  </a:lnTo>
                  <a:lnTo>
                    <a:pt x="849020" y="89491"/>
                  </a:lnTo>
                  <a:lnTo>
                    <a:pt x="852793" y="90363"/>
                  </a:lnTo>
                  <a:lnTo>
                    <a:pt x="856847" y="90580"/>
                  </a:lnTo>
                  <a:lnTo>
                    <a:pt x="860324" y="90580"/>
                  </a:lnTo>
                  <a:lnTo>
                    <a:pt x="863545" y="90216"/>
                  </a:lnTo>
                  <a:lnTo>
                    <a:pt x="866504" y="89491"/>
                  </a:lnTo>
                  <a:lnTo>
                    <a:pt x="869466" y="88765"/>
                  </a:lnTo>
                  <a:lnTo>
                    <a:pt x="872037" y="87676"/>
                  </a:lnTo>
                  <a:lnTo>
                    <a:pt x="876404" y="84773"/>
                  </a:lnTo>
                  <a:lnTo>
                    <a:pt x="879271" y="80836"/>
                  </a:lnTo>
                  <a:lnTo>
                    <a:pt x="881048" y="76208"/>
                  </a:lnTo>
                  <a:lnTo>
                    <a:pt x="881048" y="71128"/>
                  </a:lnTo>
                  <a:lnTo>
                    <a:pt x="879826" y="67553"/>
                  </a:lnTo>
                  <a:lnTo>
                    <a:pt x="877940" y="64505"/>
                  </a:lnTo>
                  <a:lnTo>
                    <a:pt x="875275" y="62110"/>
                  </a:lnTo>
                  <a:lnTo>
                    <a:pt x="872056" y="60313"/>
                  </a:lnTo>
                  <a:lnTo>
                    <a:pt x="868613" y="58808"/>
                  </a:lnTo>
                  <a:lnTo>
                    <a:pt x="865061" y="57574"/>
                  </a:lnTo>
                  <a:lnTo>
                    <a:pt x="861620" y="56503"/>
                  </a:lnTo>
                  <a:lnTo>
                    <a:pt x="858400" y="55432"/>
                  </a:lnTo>
                  <a:lnTo>
                    <a:pt x="855736" y="54199"/>
                  </a:lnTo>
                  <a:lnTo>
                    <a:pt x="853034" y="51984"/>
                  </a:lnTo>
                  <a:lnTo>
                    <a:pt x="855014" y="49046"/>
                  </a:lnTo>
                  <a:lnTo>
                    <a:pt x="857956" y="48827"/>
                  </a:lnTo>
                  <a:lnTo>
                    <a:pt x="864580" y="48774"/>
                  </a:lnTo>
                  <a:lnTo>
                    <a:pt x="868503" y="49862"/>
                  </a:lnTo>
                  <a:lnTo>
                    <a:pt x="871964" y="51386"/>
                  </a:lnTo>
                  <a:lnTo>
                    <a:pt x="874702" y="53129"/>
                  </a:lnTo>
                  <a:lnTo>
                    <a:pt x="877699" y="55378"/>
                  </a:lnTo>
                  <a:lnTo>
                    <a:pt x="880363" y="54944"/>
                  </a:lnTo>
                  <a:lnTo>
                    <a:pt x="880938" y="52312"/>
                  </a:lnTo>
                  <a:lnTo>
                    <a:pt x="880938" y="45834"/>
                  </a:lnTo>
                  <a:lnTo>
                    <a:pt x="880642" y="43276"/>
                  </a:lnTo>
                  <a:lnTo>
                    <a:pt x="878939" y="40445"/>
                  </a:lnTo>
                  <a:lnTo>
                    <a:pt x="876219" y="38357"/>
                  </a:lnTo>
                  <a:lnTo>
                    <a:pt x="873554" y="37070"/>
                  </a:lnTo>
                  <a:lnTo>
                    <a:pt x="870483" y="35927"/>
                  </a:lnTo>
                  <a:lnTo>
                    <a:pt x="866856" y="35055"/>
                  </a:lnTo>
                  <a:lnTo>
                    <a:pt x="863174" y="34838"/>
                  </a:lnTo>
                  <a:lnTo>
                    <a:pt x="859326" y="34838"/>
                  </a:lnTo>
                  <a:lnTo>
                    <a:pt x="855865" y="35219"/>
                  </a:lnTo>
                  <a:lnTo>
                    <a:pt x="852793" y="35981"/>
                  </a:lnTo>
                  <a:lnTo>
                    <a:pt x="849722" y="36743"/>
                  </a:lnTo>
                  <a:lnTo>
                    <a:pt x="847133" y="37832"/>
                  </a:lnTo>
                  <a:lnTo>
                    <a:pt x="842914" y="40662"/>
                  </a:lnTo>
                  <a:lnTo>
                    <a:pt x="840138" y="44310"/>
                  </a:lnTo>
                  <a:lnTo>
                    <a:pt x="838417" y="48446"/>
                  </a:lnTo>
                  <a:lnTo>
                    <a:pt x="838417" y="53164"/>
                  </a:lnTo>
                  <a:lnTo>
                    <a:pt x="839638" y="56775"/>
                  </a:lnTo>
                  <a:close/>
                </a:path>
                <a:path w="1548941" h="111483">
                  <a:moveTo>
                    <a:pt x="789901" y="56775"/>
                  </a:moveTo>
                  <a:lnTo>
                    <a:pt x="791789" y="59824"/>
                  </a:lnTo>
                  <a:lnTo>
                    <a:pt x="794453" y="62219"/>
                  </a:lnTo>
                  <a:lnTo>
                    <a:pt x="797673" y="64015"/>
                  </a:lnTo>
                  <a:lnTo>
                    <a:pt x="801114" y="65521"/>
                  </a:lnTo>
                  <a:lnTo>
                    <a:pt x="804668" y="66756"/>
                  </a:lnTo>
                  <a:lnTo>
                    <a:pt x="808109" y="67880"/>
                  </a:lnTo>
                  <a:lnTo>
                    <a:pt x="811329" y="68987"/>
                  </a:lnTo>
                  <a:lnTo>
                    <a:pt x="813992" y="70148"/>
                  </a:lnTo>
                  <a:lnTo>
                    <a:pt x="816693" y="72434"/>
                  </a:lnTo>
                  <a:lnTo>
                    <a:pt x="816434" y="75392"/>
                  </a:lnTo>
                  <a:lnTo>
                    <a:pt x="813642" y="76227"/>
                  </a:lnTo>
                  <a:lnTo>
                    <a:pt x="810348" y="76589"/>
                  </a:lnTo>
                  <a:lnTo>
                    <a:pt x="807553" y="76644"/>
                  </a:lnTo>
                  <a:lnTo>
                    <a:pt x="803187" y="76263"/>
                  </a:lnTo>
                  <a:lnTo>
                    <a:pt x="799486" y="74739"/>
                  </a:lnTo>
                  <a:lnTo>
                    <a:pt x="796452" y="73106"/>
                  </a:lnTo>
                  <a:lnTo>
                    <a:pt x="792954" y="70765"/>
                  </a:lnTo>
                  <a:lnTo>
                    <a:pt x="790105" y="69767"/>
                  </a:lnTo>
                  <a:lnTo>
                    <a:pt x="788865" y="72308"/>
                  </a:lnTo>
                  <a:lnTo>
                    <a:pt x="788680" y="75302"/>
                  </a:lnTo>
                  <a:lnTo>
                    <a:pt x="788680" y="79004"/>
                  </a:lnTo>
                  <a:lnTo>
                    <a:pt x="789068" y="81870"/>
                  </a:lnTo>
                  <a:lnTo>
                    <a:pt x="790567" y="85064"/>
                  </a:lnTo>
                  <a:lnTo>
                    <a:pt x="793287" y="87077"/>
                  </a:lnTo>
                  <a:lnTo>
                    <a:pt x="796063" y="88348"/>
                  </a:lnTo>
                  <a:lnTo>
                    <a:pt x="799283" y="89491"/>
                  </a:lnTo>
                  <a:lnTo>
                    <a:pt x="803057" y="90363"/>
                  </a:lnTo>
                  <a:lnTo>
                    <a:pt x="807110" y="90580"/>
                  </a:lnTo>
                  <a:lnTo>
                    <a:pt x="810587" y="90580"/>
                  </a:lnTo>
                  <a:lnTo>
                    <a:pt x="813808" y="90216"/>
                  </a:lnTo>
                  <a:lnTo>
                    <a:pt x="816768" y="89491"/>
                  </a:lnTo>
                  <a:lnTo>
                    <a:pt x="819729" y="88765"/>
                  </a:lnTo>
                  <a:lnTo>
                    <a:pt x="822300" y="87676"/>
                  </a:lnTo>
                  <a:lnTo>
                    <a:pt x="826668" y="84773"/>
                  </a:lnTo>
                  <a:lnTo>
                    <a:pt x="829536" y="80836"/>
                  </a:lnTo>
                  <a:lnTo>
                    <a:pt x="831311" y="76208"/>
                  </a:lnTo>
                  <a:lnTo>
                    <a:pt x="831311" y="71128"/>
                  </a:lnTo>
                  <a:lnTo>
                    <a:pt x="830091" y="67553"/>
                  </a:lnTo>
                  <a:lnTo>
                    <a:pt x="828203" y="64505"/>
                  </a:lnTo>
                  <a:lnTo>
                    <a:pt x="825539" y="62110"/>
                  </a:lnTo>
                  <a:lnTo>
                    <a:pt x="822319" y="60313"/>
                  </a:lnTo>
                  <a:lnTo>
                    <a:pt x="818878" y="58808"/>
                  </a:lnTo>
                  <a:lnTo>
                    <a:pt x="815326" y="57574"/>
                  </a:lnTo>
                  <a:lnTo>
                    <a:pt x="811883" y="56503"/>
                  </a:lnTo>
                  <a:lnTo>
                    <a:pt x="808664" y="55432"/>
                  </a:lnTo>
                  <a:lnTo>
                    <a:pt x="805999" y="54199"/>
                  </a:lnTo>
                  <a:lnTo>
                    <a:pt x="803297" y="51984"/>
                  </a:lnTo>
                  <a:lnTo>
                    <a:pt x="805277" y="49046"/>
                  </a:lnTo>
                  <a:lnTo>
                    <a:pt x="808220" y="48827"/>
                  </a:lnTo>
                  <a:lnTo>
                    <a:pt x="814844" y="48774"/>
                  </a:lnTo>
                  <a:lnTo>
                    <a:pt x="818767" y="49862"/>
                  </a:lnTo>
                  <a:lnTo>
                    <a:pt x="822227" y="51386"/>
                  </a:lnTo>
                  <a:lnTo>
                    <a:pt x="824965" y="53129"/>
                  </a:lnTo>
                  <a:lnTo>
                    <a:pt x="827962" y="55378"/>
                  </a:lnTo>
                  <a:lnTo>
                    <a:pt x="830626" y="54944"/>
                  </a:lnTo>
                  <a:lnTo>
                    <a:pt x="831201" y="52312"/>
                  </a:lnTo>
                  <a:lnTo>
                    <a:pt x="831201" y="45834"/>
                  </a:lnTo>
                  <a:lnTo>
                    <a:pt x="830905" y="43276"/>
                  </a:lnTo>
                  <a:lnTo>
                    <a:pt x="829202" y="40445"/>
                  </a:lnTo>
                  <a:lnTo>
                    <a:pt x="826482" y="38357"/>
                  </a:lnTo>
                  <a:lnTo>
                    <a:pt x="823818" y="37070"/>
                  </a:lnTo>
                  <a:lnTo>
                    <a:pt x="820746" y="35927"/>
                  </a:lnTo>
                  <a:lnTo>
                    <a:pt x="817120" y="35055"/>
                  </a:lnTo>
                  <a:lnTo>
                    <a:pt x="813437" y="34838"/>
                  </a:lnTo>
                  <a:lnTo>
                    <a:pt x="809589" y="34838"/>
                  </a:lnTo>
                  <a:lnTo>
                    <a:pt x="806128" y="35219"/>
                  </a:lnTo>
                  <a:lnTo>
                    <a:pt x="803057" y="35981"/>
                  </a:lnTo>
                  <a:lnTo>
                    <a:pt x="799985" y="36743"/>
                  </a:lnTo>
                  <a:lnTo>
                    <a:pt x="797396" y="37832"/>
                  </a:lnTo>
                  <a:lnTo>
                    <a:pt x="793177" y="40662"/>
                  </a:lnTo>
                  <a:lnTo>
                    <a:pt x="790401" y="44310"/>
                  </a:lnTo>
                  <a:lnTo>
                    <a:pt x="788680" y="48446"/>
                  </a:lnTo>
                  <a:lnTo>
                    <a:pt x="788680" y="53164"/>
                  </a:lnTo>
                  <a:lnTo>
                    <a:pt x="789901" y="56775"/>
                  </a:lnTo>
                  <a:close/>
                </a:path>
                <a:path w="1548941" h="111483">
                  <a:moveTo>
                    <a:pt x="725399" y="71927"/>
                  </a:moveTo>
                  <a:lnTo>
                    <a:pt x="726732" y="75337"/>
                  </a:lnTo>
                  <a:lnTo>
                    <a:pt x="728064" y="78748"/>
                  </a:lnTo>
                  <a:lnTo>
                    <a:pt x="730098" y="81579"/>
                  </a:lnTo>
                  <a:lnTo>
                    <a:pt x="732838" y="83830"/>
                  </a:lnTo>
                  <a:lnTo>
                    <a:pt x="735576" y="86080"/>
                  </a:lnTo>
                  <a:lnTo>
                    <a:pt x="738981" y="87767"/>
                  </a:lnTo>
                  <a:lnTo>
                    <a:pt x="743051" y="88892"/>
                  </a:lnTo>
                  <a:lnTo>
                    <a:pt x="747121" y="90017"/>
                  </a:lnTo>
                  <a:lnTo>
                    <a:pt x="751859" y="90580"/>
                  </a:lnTo>
                  <a:lnTo>
                    <a:pt x="777745" y="90580"/>
                  </a:lnTo>
                  <a:lnTo>
                    <a:pt x="780427" y="89673"/>
                  </a:lnTo>
                  <a:lnTo>
                    <a:pt x="781409" y="87041"/>
                  </a:lnTo>
                  <a:lnTo>
                    <a:pt x="781575" y="83939"/>
                  </a:lnTo>
                  <a:lnTo>
                    <a:pt x="781538" y="80582"/>
                  </a:lnTo>
                  <a:lnTo>
                    <a:pt x="781075" y="77842"/>
                  </a:lnTo>
                  <a:lnTo>
                    <a:pt x="778503" y="76644"/>
                  </a:lnTo>
                  <a:lnTo>
                    <a:pt x="753746" y="76644"/>
                  </a:lnTo>
                  <a:lnTo>
                    <a:pt x="751008" y="76335"/>
                  </a:lnTo>
                  <a:lnTo>
                    <a:pt x="746419" y="75102"/>
                  </a:lnTo>
                  <a:lnTo>
                    <a:pt x="743107" y="72942"/>
                  </a:lnTo>
                  <a:lnTo>
                    <a:pt x="740609" y="70222"/>
                  </a:lnTo>
                  <a:lnTo>
                    <a:pt x="739277" y="66737"/>
                  </a:lnTo>
                  <a:lnTo>
                    <a:pt x="738944" y="62708"/>
                  </a:lnTo>
                  <a:lnTo>
                    <a:pt x="738944" y="48774"/>
                  </a:lnTo>
                  <a:lnTo>
                    <a:pt x="739998" y="48774"/>
                  </a:lnTo>
                  <a:lnTo>
                    <a:pt x="776246" y="62708"/>
                  </a:lnTo>
                  <a:lnTo>
                    <a:pt x="767364" y="48774"/>
                  </a:lnTo>
                  <a:lnTo>
                    <a:pt x="749028" y="48774"/>
                  </a:lnTo>
                  <a:lnTo>
                    <a:pt x="749675" y="34838"/>
                  </a:lnTo>
                  <a:lnTo>
                    <a:pt x="745549" y="35491"/>
                  </a:lnTo>
                  <a:lnTo>
                    <a:pt x="745402" y="48774"/>
                  </a:lnTo>
                  <a:lnTo>
                    <a:pt x="742718" y="48774"/>
                  </a:lnTo>
                  <a:lnTo>
                    <a:pt x="741885" y="36798"/>
                  </a:lnTo>
                  <a:lnTo>
                    <a:pt x="738221" y="38105"/>
                  </a:lnTo>
                  <a:lnTo>
                    <a:pt x="735114" y="39973"/>
                  </a:lnTo>
                  <a:lnTo>
                    <a:pt x="732561" y="42405"/>
                  </a:lnTo>
                  <a:lnTo>
                    <a:pt x="730007" y="44836"/>
                  </a:lnTo>
                  <a:lnTo>
                    <a:pt x="728064" y="47830"/>
                  </a:lnTo>
                  <a:lnTo>
                    <a:pt x="726732" y="51386"/>
                  </a:lnTo>
                  <a:lnTo>
                    <a:pt x="725399" y="54944"/>
                  </a:lnTo>
                  <a:lnTo>
                    <a:pt x="724733" y="58898"/>
                  </a:lnTo>
                  <a:lnTo>
                    <a:pt x="724733" y="67899"/>
                  </a:lnTo>
                  <a:lnTo>
                    <a:pt x="725399" y="71927"/>
                  </a:lnTo>
                  <a:close/>
                </a:path>
                <a:path w="1548941" h="111483">
                  <a:moveTo>
                    <a:pt x="694203" y="37124"/>
                  </a:moveTo>
                  <a:lnTo>
                    <a:pt x="693740" y="35854"/>
                  </a:lnTo>
                  <a:lnTo>
                    <a:pt x="691150" y="35001"/>
                  </a:lnTo>
                  <a:lnTo>
                    <a:pt x="688207" y="34838"/>
                  </a:lnTo>
                  <a:lnTo>
                    <a:pt x="685266" y="35001"/>
                  </a:lnTo>
                  <a:lnTo>
                    <a:pt x="682101" y="37124"/>
                  </a:lnTo>
                  <a:lnTo>
                    <a:pt x="682213" y="88983"/>
                  </a:lnTo>
                  <a:lnTo>
                    <a:pt x="684877" y="90308"/>
                  </a:lnTo>
                  <a:lnTo>
                    <a:pt x="687801" y="90580"/>
                  </a:lnTo>
                  <a:lnTo>
                    <a:pt x="690613" y="90580"/>
                  </a:lnTo>
                  <a:lnTo>
                    <a:pt x="693536" y="90308"/>
                  </a:lnTo>
                  <a:lnTo>
                    <a:pt x="696313" y="88294"/>
                  </a:lnTo>
                  <a:lnTo>
                    <a:pt x="696313" y="56394"/>
                  </a:lnTo>
                  <a:lnTo>
                    <a:pt x="699809" y="52801"/>
                  </a:lnTo>
                  <a:lnTo>
                    <a:pt x="702918" y="50515"/>
                  </a:lnTo>
                  <a:lnTo>
                    <a:pt x="705805" y="49208"/>
                  </a:lnTo>
                  <a:lnTo>
                    <a:pt x="708635" y="48774"/>
                  </a:lnTo>
                  <a:lnTo>
                    <a:pt x="711410" y="49136"/>
                  </a:lnTo>
                  <a:lnTo>
                    <a:pt x="714075" y="49862"/>
                  </a:lnTo>
                  <a:lnTo>
                    <a:pt x="716942" y="49263"/>
                  </a:lnTo>
                  <a:lnTo>
                    <a:pt x="717516" y="46541"/>
                  </a:lnTo>
                  <a:lnTo>
                    <a:pt x="717536" y="38939"/>
                  </a:lnTo>
                  <a:lnTo>
                    <a:pt x="715925" y="35836"/>
                  </a:lnTo>
                  <a:lnTo>
                    <a:pt x="712872" y="35110"/>
                  </a:lnTo>
                  <a:lnTo>
                    <a:pt x="710264" y="34838"/>
                  </a:lnTo>
                  <a:lnTo>
                    <a:pt x="707247" y="34965"/>
                  </a:lnTo>
                  <a:lnTo>
                    <a:pt x="703583" y="35927"/>
                  </a:lnTo>
                  <a:lnTo>
                    <a:pt x="699865" y="38105"/>
                  </a:lnTo>
                  <a:lnTo>
                    <a:pt x="697200" y="40281"/>
                  </a:lnTo>
                  <a:lnTo>
                    <a:pt x="694203" y="43439"/>
                  </a:lnTo>
                  <a:lnTo>
                    <a:pt x="694203" y="37124"/>
                  </a:lnTo>
                  <a:close/>
                </a:path>
                <a:path w="1548941" h="111483">
                  <a:moveTo>
                    <a:pt x="516572" y="37124"/>
                  </a:moveTo>
                  <a:lnTo>
                    <a:pt x="516110" y="35854"/>
                  </a:lnTo>
                  <a:lnTo>
                    <a:pt x="513519" y="35001"/>
                  </a:lnTo>
                  <a:lnTo>
                    <a:pt x="510576" y="34838"/>
                  </a:lnTo>
                  <a:lnTo>
                    <a:pt x="507635" y="35001"/>
                  </a:lnTo>
                  <a:lnTo>
                    <a:pt x="504470" y="37124"/>
                  </a:lnTo>
                  <a:lnTo>
                    <a:pt x="504582" y="88983"/>
                  </a:lnTo>
                  <a:lnTo>
                    <a:pt x="507246" y="90308"/>
                  </a:lnTo>
                  <a:lnTo>
                    <a:pt x="510170" y="90580"/>
                  </a:lnTo>
                  <a:lnTo>
                    <a:pt x="512982" y="90580"/>
                  </a:lnTo>
                  <a:lnTo>
                    <a:pt x="515905" y="90308"/>
                  </a:lnTo>
                  <a:lnTo>
                    <a:pt x="518681" y="88294"/>
                  </a:lnTo>
                  <a:lnTo>
                    <a:pt x="518681" y="56394"/>
                  </a:lnTo>
                  <a:lnTo>
                    <a:pt x="522179" y="52801"/>
                  </a:lnTo>
                  <a:lnTo>
                    <a:pt x="525287" y="50515"/>
                  </a:lnTo>
                  <a:lnTo>
                    <a:pt x="528173" y="49208"/>
                  </a:lnTo>
                  <a:lnTo>
                    <a:pt x="531004" y="48774"/>
                  </a:lnTo>
                  <a:lnTo>
                    <a:pt x="533779" y="49136"/>
                  </a:lnTo>
                  <a:lnTo>
                    <a:pt x="536445" y="49862"/>
                  </a:lnTo>
                  <a:lnTo>
                    <a:pt x="539313" y="49263"/>
                  </a:lnTo>
                  <a:lnTo>
                    <a:pt x="539885" y="46541"/>
                  </a:lnTo>
                  <a:lnTo>
                    <a:pt x="539904" y="38939"/>
                  </a:lnTo>
                  <a:lnTo>
                    <a:pt x="538294" y="35836"/>
                  </a:lnTo>
                  <a:lnTo>
                    <a:pt x="535242" y="35110"/>
                  </a:lnTo>
                  <a:lnTo>
                    <a:pt x="532632" y="34838"/>
                  </a:lnTo>
                  <a:lnTo>
                    <a:pt x="529616" y="34965"/>
                  </a:lnTo>
                  <a:lnTo>
                    <a:pt x="525953" y="35927"/>
                  </a:lnTo>
                  <a:lnTo>
                    <a:pt x="522234" y="38105"/>
                  </a:lnTo>
                  <a:lnTo>
                    <a:pt x="519569" y="40281"/>
                  </a:lnTo>
                  <a:lnTo>
                    <a:pt x="516572" y="43439"/>
                  </a:lnTo>
                  <a:lnTo>
                    <a:pt x="516572" y="37124"/>
                  </a:lnTo>
                  <a:close/>
                </a:path>
                <a:path w="1548941" h="111483">
                  <a:moveTo>
                    <a:pt x="445409" y="37343"/>
                  </a:moveTo>
                  <a:lnTo>
                    <a:pt x="444947" y="35872"/>
                  </a:lnTo>
                  <a:lnTo>
                    <a:pt x="442244" y="35001"/>
                  </a:lnTo>
                  <a:lnTo>
                    <a:pt x="439413" y="34838"/>
                  </a:lnTo>
                  <a:lnTo>
                    <a:pt x="436582" y="35001"/>
                  </a:lnTo>
                  <a:lnTo>
                    <a:pt x="433419" y="37124"/>
                  </a:lnTo>
                  <a:lnTo>
                    <a:pt x="433529" y="109777"/>
                  </a:lnTo>
                  <a:lnTo>
                    <a:pt x="436194" y="111211"/>
                  </a:lnTo>
                  <a:lnTo>
                    <a:pt x="439117" y="111483"/>
                  </a:lnTo>
                  <a:lnTo>
                    <a:pt x="441930" y="111483"/>
                  </a:lnTo>
                  <a:lnTo>
                    <a:pt x="444854" y="111211"/>
                  </a:lnTo>
                  <a:lnTo>
                    <a:pt x="447629" y="108870"/>
                  </a:lnTo>
                  <a:lnTo>
                    <a:pt x="447629" y="83720"/>
                  </a:lnTo>
                  <a:lnTo>
                    <a:pt x="450404" y="85879"/>
                  </a:lnTo>
                  <a:lnTo>
                    <a:pt x="453068" y="87549"/>
                  </a:lnTo>
                  <a:lnTo>
                    <a:pt x="455734" y="88837"/>
                  </a:lnTo>
                  <a:lnTo>
                    <a:pt x="459915" y="76644"/>
                  </a:lnTo>
                  <a:lnTo>
                    <a:pt x="455067" y="75120"/>
                  </a:lnTo>
                  <a:lnTo>
                    <a:pt x="450220" y="72689"/>
                  </a:lnTo>
                  <a:lnTo>
                    <a:pt x="447629" y="70874"/>
                  </a:lnTo>
                  <a:lnTo>
                    <a:pt x="447629" y="54653"/>
                  </a:lnTo>
                  <a:lnTo>
                    <a:pt x="449110" y="53563"/>
                  </a:lnTo>
                  <a:lnTo>
                    <a:pt x="451848" y="51931"/>
                  </a:lnTo>
                  <a:lnTo>
                    <a:pt x="454475" y="50606"/>
                  </a:lnTo>
                  <a:lnTo>
                    <a:pt x="458231" y="49317"/>
                  </a:lnTo>
                  <a:lnTo>
                    <a:pt x="461877" y="48774"/>
                  </a:lnTo>
                  <a:lnTo>
                    <a:pt x="465576" y="48774"/>
                  </a:lnTo>
                  <a:lnTo>
                    <a:pt x="469277" y="49971"/>
                  </a:lnTo>
                  <a:lnTo>
                    <a:pt x="473274" y="53129"/>
                  </a:lnTo>
                  <a:lnTo>
                    <a:pt x="475032" y="55940"/>
                  </a:lnTo>
                  <a:lnTo>
                    <a:pt x="475846" y="59352"/>
                  </a:lnTo>
                  <a:lnTo>
                    <a:pt x="476050" y="62927"/>
                  </a:lnTo>
                  <a:lnTo>
                    <a:pt x="478788" y="87223"/>
                  </a:lnTo>
                  <a:lnTo>
                    <a:pt x="481472" y="85318"/>
                  </a:lnTo>
                  <a:lnTo>
                    <a:pt x="485838" y="80382"/>
                  </a:lnTo>
                  <a:lnTo>
                    <a:pt x="487485" y="77388"/>
                  </a:lnTo>
                  <a:lnTo>
                    <a:pt x="488595" y="73868"/>
                  </a:lnTo>
                  <a:lnTo>
                    <a:pt x="489705" y="70349"/>
                  </a:lnTo>
                  <a:lnTo>
                    <a:pt x="490260" y="66375"/>
                  </a:lnTo>
                  <a:lnTo>
                    <a:pt x="490260" y="58246"/>
                  </a:lnTo>
                  <a:lnTo>
                    <a:pt x="489816" y="54743"/>
                  </a:lnTo>
                  <a:lnTo>
                    <a:pt x="488928" y="51441"/>
                  </a:lnTo>
                  <a:lnTo>
                    <a:pt x="488040" y="48139"/>
                  </a:lnTo>
                  <a:lnTo>
                    <a:pt x="486652" y="45253"/>
                  </a:lnTo>
                  <a:lnTo>
                    <a:pt x="484765" y="42786"/>
                  </a:lnTo>
                  <a:lnTo>
                    <a:pt x="480435" y="38376"/>
                  </a:lnTo>
                  <a:lnTo>
                    <a:pt x="477437" y="36962"/>
                  </a:lnTo>
                  <a:lnTo>
                    <a:pt x="474440" y="35546"/>
                  </a:lnTo>
                  <a:lnTo>
                    <a:pt x="470795" y="34838"/>
                  </a:lnTo>
                  <a:lnTo>
                    <a:pt x="466502" y="34838"/>
                  </a:lnTo>
                  <a:lnTo>
                    <a:pt x="462487" y="35020"/>
                  </a:lnTo>
                  <a:lnTo>
                    <a:pt x="458861" y="35745"/>
                  </a:lnTo>
                  <a:lnTo>
                    <a:pt x="455400" y="37070"/>
                  </a:lnTo>
                  <a:lnTo>
                    <a:pt x="452033" y="38775"/>
                  </a:lnTo>
                  <a:lnTo>
                    <a:pt x="448776" y="41026"/>
                  </a:lnTo>
                  <a:lnTo>
                    <a:pt x="445409" y="43765"/>
                  </a:lnTo>
                  <a:lnTo>
                    <a:pt x="445409" y="37343"/>
                  </a:lnTo>
                  <a:close/>
                </a:path>
                <a:path w="1548941" h="111483">
                  <a:moveTo>
                    <a:pt x="21426" y="88892"/>
                  </a:moveTo>
                  <a:lnTo>
                    <a:pt x="24109" y="90308"/>
                  </a:lnTo>
                  <a:lnTo>
                    <a:pt x="27087" y="90580"/>
                  </a:lnTo>
                  <a:lnTo>
                    <a:pt x="29752" y="90580"/>
                  </a:lnTo>
                  <a:lnTo>
                    <a:pt x="32731" y="90308"/>
                  </a:lnTo>
                  <a:lnTo>
                    <a:pt x="35525" y="88184"/>
                  </a:lnTo>
                  <a:lnTo>
                    <a:pt x="35525" y="27870"/>
                  </a:lnTo>
                  <a:lnTo>
                    <a:pt x="54509" y="27870"/>
                  </a:lnTo>
                  <a:lnTo>
                    <a:pt x="56046" y="26836"/>
                  </a:lnTo>
                  <a:lnTo>
                    <a:pt x="56675" y="24169"/>
                  </a:lnTo>
                  <a:lnTo>
                    <a:pt x="56841" y="20902"/>
                  </a:lnTo>
                  <a:lnTo>
                    <a:pt x="56841" y="19596"/>
                  </a:lnTo>
                  <a:lnTo>
                    <a:pt x="56563" y="16675"/>
                  </a:lnTo>
                  <a:lnTo>
                    <a:pt x="54621" y="13935"/>
                  </a:lnTo>
                  <a:lnTo>
                    <a:pt x="1535" y="14062"/>
                  </a:lnTo>
                  <a:lnTo>
                    <a:pt x="276" y="16675"/>
                  </a:lnTo>
                  <a:lnTo>
                    <a:pt x="0" y="19596"/>
                  </a:lnTo>
                  <a:lnTo>
                    <a:pt x="0" y="22209"/>
                  </a:lnTo>
                  <a:lnTo>
                    <a:pt x="276" y="25040"/>
                  </a:lnTo>
                  <a:lnTo>
                    <a:pt x="2330" y="27870"/>
                  </a:lnTo>
                  <a:lnTo>
                    <a:pt x="21314" y="27870"/>
                  </a:lnTo>
                  <a:lnTo>
                    <a:pt x="21426" y="88892"/>
                  </a:lnTo>
                  <a:close/>
                </a:path>
                <a:path w="1548941" h="111483">
                  <a:moveTo>
                    <a:pt x="86465" y="69913"/>
                  </a:moveTo>
                  <a:lnTo>
                    <a:pt x="85502" y="66501"/>
                  </a:lnTo>
                  <a:lnTo>
                    <a:pt x="85262" y="62708"/>
                  </a:lnTo>
                  <a:lnTo>
                    <a:pt x="86483" y="88729"/>
                  </a:lnTo>
                  <a:lnTo>
                    <a:pt x="89961" y="89962"/>
                  </a:lnTo>
                  <a:lnTo>
                    <a:pt x="94070" y="90580"/>
                  </a:lnTo>
                  <a:lnTo>
                    <a:pt x="103691" y="90580"/>
                  </a:lnTo>
                  <a:lnTo>
                    <a:pt x="107965" y="89890"/>
                  </a:lnTo>
                  <a:lnTo>
                    <a:pt x="107558" y="75102"/>
                  </a:lnTo>
                  <a:lnTo>
                    <a:pt x="103931" y="76335"/>
                  </a:lnTo>
                  <a:lnTo>
                    <a:pt x="99362" y="76644"/>
                  </a:lnTo>
                  <a:lnTo>
                    <a:pt x="96697" y="76644"/>
                  </a:lnTo>
                  <a:lnTo>
                    <a:pt x="92589" y="75610"/>
                  </a:lnTo>
                  <a:lnTo>
                    <a:pt x="88259" y="72670"/>
                  </a:lnTo>
                  <a:lnTo>
                    <a:pt x="86465" y="69913"/>
                  </a:lnTo>
                  <a:close/>
                </a:path>
                <a:path w="1548941" h="111483">
                  <a:moveTo>
                    <a:pt x="83004" y="87495"/>
                  </a:moveTo>
                  <a:lnTo>
                    <a:pt x="86483" y="88729"/>
                  </a:lnTo>
                  <a:lnTo>
                    <a:pt x="85262" y="62708"/>
                  </a:lnTo>
                  <a:lnTo>
                    <a:pt x="85558" y="58590"/>
                  </a:lnTo>
                  <a:lnTo>
                    <a:pt x="86742" y="55178"/>
                  </a:lnTo>
                  <a:lnTo>
                    <a:pt x="88759" y="52475"/>
                  </a:lnTo>
                  <a:lnTo>
                    <a:pt x="91386" y="50316"/>
                  </a:lnTo>
                  <a:lnTo>
                    <a:pt x="95013" y="49081"/>
                  </a:lnTo>
                  <a:lnTo>
                    <a:pt x="99584" y="48774"/>
                  </a:lnTo>
                  <a:lnTo>
                    <a:pt x="102322" y="48774"/>
                  </a:lnTo>
                  <a:lnTo>
                    <a:pt x="106412" y="49808"/>
                  </a:lnTo>
                  <a:lnTo>
                    <a:pt x="110741" y="52748"/>
                  </a:lnTo>
                  <a:lnTo>
                    <a:pt x="112572" y="55505"/>
                  </a:lnTo>
                  <a:lnTo>
                    <a:pt x="113461" y="58916"/>
                  </a:lnTo>
                  <a:lnTo>
                    <a:pt x="113684" y="62818"/>
                  </a:lnTo>
                  <a:lnTo>
                    <a:pt x="113405" y="66936"/>
                  </a:lnTo>
                  <a:lnTo>
                    <a:pt x="112295" y="70349"/>
                  </a:lnTo>
                  <a:lnTo>
                    <a:pt x="110242" y="72998"/>
                  </a:lnTo>
                  <a:lnTo>
                    <a:pt x="107558" y="75102"/>
                  </a:lnTo>
                  <a:lnTo>
                    <a:pt x="107965" y="89890"/>
                  </a:lnTo>
                  <a:lnTo>
                    <a:pt x="111629" y="88511"/>
                  </a:lnTo>
                  <a:lnTo>
                    <a:pt x="115293" y="87132"/>
                  </a:lnTo>
                  <a:lnTo>
                    <a:pt x="118327" y="85191"/>
                  </a:lnTo>
                  <a:lnTo>
                    <a:pt x="123137" y="80182"/>
                  </a:lnTo>
                  <a:lnTo>
                    <a:pt x="124933" y="77189"/>
                  </a:lnTo>
                  <a:lnTo>
                    <a:pt x="126117" y="73704"/>
                  </a:lnTo>
                  <a:lnTo>
                    <a:pt x="127300" y="70222"/>
                  </a:lnTo>
                  <a:lnTo>
                    <a:pt x="127894" y="66375"/>
                  </a:lnTo>
                  <a:lnTo>
                    <a:pt x="127894" y="57810"/>
                  </a:lnTo>
                  <a:lnTo>
                    <a:pt x="127339" y="53926"/>
                  </a:lnTo>
                  <a:lnTo>
                    <a:pt x="126227" y="50515"/>
                  </a:lnTo>
                  <a:lnTo>
                    <a:pt x="125117" y="47104"/>
                  </a:lnTo>
                  <a:lnTo>
                    <a:pt x="123416" y="44237"/>
                  </a:lnTo>
                  <a:lnTo>
                    <a:pt x="118827" y="39592"/>
                  </a:lnTo>
                  <a:lnTo>
                    <a:pt x="115940" y="37832"/>
                  </a:lnTo>
                  <a:lnTo>
                    <a:pt x="112462" y="36634"/>
                  </a:lnTo>
                  <a:lnTo>
                    <a:pt x="108983" y="35436"/>
                  </a:lnTo>
                  <a:lnTo>
                    <a:pt x="104875" y="34838"/>
                  </a:lnTo>
                  <a:lnTo>
                    <a:pt x="95253" y="34838"/>
                  </a:lnTo>
                  <a:lnTo>
                    <a:pt x="90998" y="35528"/>
                  </a:lnTo>
                  <a:lnTo>
                    <a:pt x="87372" y="36907"/>
                  </a:lnTo>
                  <a:lnTo>
                    <a:pt x="83745" y="38286"/>
                  </a:lnTo>
                  <a:lnTo>
                    <a:pt x="80728" y="40209"/>
                  </a:lnTo>
                  <a:lnTo>
                    <a:pt x="75918" y="45144"/>
                  </a:lnTo>
                  <a:lnTo>
                    <a:pt x="74104" y="48139"/>
                  </a:lnTo>
                  <a:lnTo>
                    <a:pt x="72884" y="51658"/>
                  </a:lnTo>
                  <a:lnTo>
                    <a:pt x="71662" y="55178"/>
                  </a:lnTo>
                  <a:lnTo>
                    <a:pt x="71051" y="59043"/>
                  </a:lnTo>
                  <a:lnTo>
                    <a:pt x="71051" y="67608"/>
                  </a:lnTo>
                  <a:lnTo>
                    <a:pt x="71606" y="71473"/>
                  </a:lnTo>
                  <a:lnTo>
                    <a:pt x="72717" y="74848"/>
                  </a:lnTo>
                  <a:lnTo>
                    <a:pt x="73827" y="78223"/>
                  </a:lnTo>
                  <a:lnTo>
                    <a:pt x="75529" y="81072"/>
                  </a:lnTo>
                  <a:lnTo>
                    <a:pt x="80117" y="85717"/>
                  </a:lnTo>
                  <a:lnTo>
                    <a:pt x="83004" y="87495"/>
                  </a:lnTo>
                  <a:close/>
                </a:path>
                <a:path w="1548941" h="111483">
                  <a:moveTo>
                    <a:pt x="144786" y="21174"/>
                  </a:moveTo>
                  <a:lnTo>
                    <a:pt x="142104" y="23298"/>
                  </a:lnTo>
                  <a:lnTo>
                    <a:pt x="142104" y="34838"/>
                  </a:lnTo>
                  <a:lnTo>
                    <a:pt x="136997" y="34838"/>
                  </a:lnTo>
                  <a:lnTo>
                    <a:pt x="135684" y="35764"/>
                  </a:lnTo>
                  <a:lnTo>
                    <a:pt x="135110" y="38486"/>
                  </a:lnTo>
                  <a:lnTo>
                    <a:pt x="134998" y="41805"/>
                  </a:lnTo>
                  <a:lnTo>
                    <a:pt x="135164" y="46142"/>
                  </a:lnTo>
                  <a:lnTo>
                    <a:pt x="136885" y="48774"/>
                  </a:lnTo>
                  <a:lnTo>
                    <a:pt x="142104" y="48774"/>
                  </a:lnTo>
                  <a:lnTo>
                    <a:pt x="142104" y="76353"/>
                  </a:lnTo>
                  <a:lnTo>
                    <a:pt x="142438" y="78912"/>
                  </a:lnTo>
                  <a:lnTo>
                    <a:pt x="143769" y="83195"/>
                  </a:lnTo>
                  <a:lnTo>
                    <a:pt x="146212" y="86389"/>
                  </a:lnTo>
                  <a:lnTo>
                    <a:pt x="149393" y="88856"/>
                  </a:lnTo>
                  <a:lnTo>
                    <a:pt x="153687" y="90236"/>
                  </a:lnTo>
                  <a:lnTo>
                    <a:pt x="156240" y="90580"/>
                  </a:lnTo>
                  <a:lnTo>
                    <a:pt x="161292" y="90507"/>
                  </a:lnTo>
                  <a:lnTo>
                    <a:pt x="164438" y="90035"/>
                  </a:lnTo>
                  <a:lnTo>
                    <a:pt x="167101" y="89327"/>
                  </a:lnTo>
                  <a:lnTo>
                    <a:pt x="169692" y="87422"/>
                  </a:lnTo>
                  <a:lnTo>
                    <a:pt x="170413" y="84664"/>
                  </a:lnTo>
                  <a:lnTo>
                    <a:pt x="170525" y="81217"/>
                  </a:lnTo>
                  <a:lnTo>
                    <a:pt x="170359" y="78168"/>
                  </a:lnTo>
                  <a:lnTo>
                    <a:pt x="168860" y="75229"/>
                  </a:lnTo>
                  <a:lnTo>
                    <a:pt x="166121" y="76118"/>
                  </a:lnTo>
                  <a:lnTo>
                    <a:pt x="163456" y="76644"/>
                  </a:lnTo>
                  <a:lnTo>
                    <a:pt x="160274" y="76644"/>
                  </a:lnTo>
                  <a:lnTo>
                    <a:pt x="156777" y="73651"/>
                  </a:lnTo>
                  <a:lnTo>
                    <a:pt x="156314" y="69458"/>
                  </a:lnTo>
                  <a:lnTo>
                    <a:pt x="156314" y="48774"/>
                  </a:lnTo>
                  <a:lnTo>
                    <a:pt x="168193" y="48774"/>
                  </a:lnTo>
                  <a:lnTo>
                    <a:pt x="169914" y="47195"/>
                  </a:lnTo>
                  <a:lnTo>
                    <a:pt x="170525" y="44345"/>
                  </a:lnTo>
                  <a:lnTo>
                    <a:pt x="170525" y="40500"/>
                  </a:lnTo>
                  <a:lnTo>
                    <a:pt x="170247" y="37578"/>
                  </a:lnTo>
                  <a:lnTo>
                    <a:pt x="168083" y="34838"/>
                  </a:lnTo>
                  <a:lnTo>
                    <a:pt x="156314" y="34838"/>
                  </a:lnTo>
                  <a:lnTo>
                    <a:pt x="156203" y="22590"/>
                  </a:lnTo>
                  <a:lnTo>
                    <a:pt x="153631" y="21174"/>
                  </a:lnTo>
                  <a:lnTo>
                    <a:pt x="150615" y="20902"/>
                  </a:lnTo>
                  <a:lnTo>
                    <a:pt x="147802" y="20902"/>
                  </a:lnTo>
                  <a:lnTo>
                    <a:pt x="144786" y="21174"/>
                  </a:lnTo>
                  <a:close/>
                </a:path>
                <a:path w="1548941" h="111483">
                  <a:moveTo>
                    <a:pt x="207827" y="76644"/>
                  </a:moveTo>
                  <a:lnTo>
                    <a:pt x="205014" y="76644"/>
                  </a:lnTo>
                  <a:lnTo>
                    <a:pt x="205051" y="90580"/>
                  </a:lnTo>
                  <a:lnTo>
                    <a:pt x="208605" y="90580"/>
                  </a:lnTo>
                  <a:lnTo>
                    <a:pt x="212360" y="76408"/>
                  </a:lnTo>
                  <a:lnTo>
                    <a:pt x="207827" y="76644"/>
                  </a:lnTo>
                  <a:close/>
                </a:path>
                <a:path w="1548941" h="111483">
                  <a:moveTo>
                    <a:pt x="184735" y="73596"/>
                  </a:moveTo>
                  <a:lnTo>
                    <a:pt x="184735" y="76427"/>
                  </a:lnTo>
                  <a:lnTo>
                    <a:pt x="185235" y="78894"/>
                  </a:lnTo>
                  <a:lnTo>
                    <a:pt x="187233" y="83103"/>
                  </a:lnTo>
                  <a:lnTo>
                    <a:pt x="190453" y="86279"/>
                  </a:lnTo>
                  <a:lnTo>
                    <a:pt x="194412" y="88765"/>
                  </a:lnTo>
                  <a:lnTo>
                    <a:pt x="199372" y="90216"/>
                  </a:lnTo>
                  <a:lnTo>
                    <a:pt x="202091" y="90580"/>
                  </a:lnTo>
                  <a:lnTo>
                    <a:pt x="205051" y="90580"/>
                  </a:lnTo>
                  <a:lnTo>
                    <a:pt x="205014" y="76644"/>
                  </a:lnTo>
                  <a:lnTo>
                    <a:pt x="202831" y="76353"/>
                  </a:lnTo>
                  <a:lnTo>
                    <a:pt x="198945" y="74394"/>
                  </a:lnTo>
                  <a:lnTo>
                    <a:pt x="200333" y="71328"/>
                  </a:lnTo>
                  <a:lnTo>
                    <a:pt x="203572" y="70275"/>
                  </a:lnTo>
                  <a:lnTo>
                    <a:pt x="206994" y="69894"/>
                  </a:lnTo>
                  <a:lnTo>
                    <a:pt x="211195" y="69677"/>
                  </a:lnTo>
                  <a:lnTo>
                    <a:pt x="220261" y="69677"/>
                  </a:lnTo>
                  <a:lnTo>
                    <a:pt x="220261" y="73813"/>
                  </a:lnTo>
                  <a:lnTo>
                    <a:pt x="216283" y="75465"/>
                  </a:lnTo>
                  <a:lnTo>
                    <a:pt x="212360" y="76408"/>
                  </a:lnTo>
                  <a:lnTo>
                    <a:pt x="208605" y="90580"/>
                  </a:lnTo>
                  <a:lnTo>
                    <a:pt x="211842" y="90089"/>
                  </a:lnTo>
                  <a:lnTo>
                    <a:pt x="214765" y="89110"/>
                  </a:lnTo>
                  <a:lnTo>
                    <a:pt x="217689" y="88130"/>
                  </a:lnTo>
                  <a:lnTo>
                    <a:pt x="220299" y="86442"/>
                  </a:lnTo>
                  <a:lnTo>
                    <a:pt x="222592" y="84047"/>
                  </a:lnTo>
                  <a:lnTo>
                    <a:pt x="222592" y="88402"/>
                  </a:lnTo>
                  <a:lnTo>
                    <a:pt x="222759" y="89327"/>
                  </a:lnTo>
                  <a:lnTo>
                    <a:pt x="225535" y="90507"/>
                  </a:lnTo>
                  <a:lnTo>
                    <a:pt x="231326" y="90507"/>
                  </a:lnTo>
                  <a:lnTo>
                    <a:pt x="234472" y="88511"/>
                  </a:lnTo>
                  <a:lnTo>
                    <a:pt x="234472" y="51241"/>
                  </a:lnTo>
                  <a:lnTo>
                    <a:pt x="233991" y="48265"/>
                  </a:lnTo>
                  <a:lnTo>
                    <a:pt x="233029" y="45725"/>
                  </a:lnTo>
                  <a:lnTo>
                    <a:pt x="232067" y="43185"/>
                  </a:lnTo>
                  <a:lnTo>
                    <a:pt x="230549" y="41116"/>
                  </a:lnTo>
                  <a:lnTo>
                    <a:pt x="226405" y="37923"/>
                  </a:lnTo>
                  <a:lnTo>
                    <a:pt x="223758" y="36743"/>
                  </a:lnTo>
                  <a:lnTo>
                    <a:pt x="220539" y="35981"/>
                  </a:lnTo>
                  <a:lnTo>
                    <a:pt x="217319" y="35219"/>
                  </a:lnTo>
                  <a:lnTo>
                    <a:pt x="213452" y="34838"/>
                  </a:lnTo>
                  <a:lnTo>
                    <a:pt x="206347" y="34838"/>
                  </a:lnTo>
                  <a:lnTo>
                    <a:pt x="201443" y="35219"/>
                  </a:lnTo>
                  <a:lnTo>
                    <a:pt x="196818" y="35817"/>
                  </a:lnTo>
                  <a:lnTo>
                    <a:pt x="192747" y="36689"/>
                  </a:lnTo>
                  <a:lnTo>
                    <a:pt x="189453" y="37614"/>
                  </a:lnTo>
                  <a:lnTo>
                    <a:pt x="186289" y="39357"/>
                  </a:lnTo>
                  <a:lnTo>
                    <a:pt x="184845" y="42477"/>
                  </a:lnTo>
                  <a:lnTo>
                    <a:pt x="184735" y="45072"/>
                  </a:lnTo>
                  <a:lnTo>
                    <a:pt x="184957" y="48065"/>
                  </a:lnTo>
                  <a:lnTo>
                    <a:pt x="185734" y="50970"/>
                  </a:lnTo>
                  <a:lnTo>
                    <a:pt x="188584" y="52257"/>
                  </a:lnTo>
                  <a:lnTo>
                    <a:pt x="191822" y="51351"/>
                  </a:lnTo>
                  <a:lnTo>
                    <a:pt x="195004" y="50515"/>
                  </a:lnTo>
                  <a:lnTo>
                    <a:pt x="198742" y="49681"/>
                  </a:lnTo>
                  <a:lnTo>
                    <a:pt x="203257" y="48955"/>
                  </a:lnTo>
                  <a:lnTo>
                    <a:pt x="205828" y="48774"/>
                  </a:lnTo>
                  <a:lnTo>
                    <a:pt x="212675" y="48882"/>
                  </a:lnTo>
                  <a:lnTo>
                    <a:pt x="215635" y="49317"/>
                  </a:lnTo>
                  <a:lnTo>
                    <a:pt x="218688" y="50515"/>
                  </a:lnTo>
                  <a:lnTo>
                    <a:pt x="220261" y="53129"/>
                  </a:lnTo>
                  <a:lnTo>
                    <a:pt x="220261" y="55741"/>
                  </a:lnTo>
                  <a:lnTo>
                    <a:pt x="209862" y="55741"/>
                  </a:lnTo>
                  <a:lnTo>
                    <a:pt x="205515" y="56085"/>
                  </a:lnTo>
                  <a:lnTo>
                    <a:pt x="201777" y="56775"/>
                  </a:lnTo>
                  <a:lnTo>
                    <a:pt x="198039" y="57464"/>
                  </a:lnTo>
                  <a:lnTo>
                    <a:pt x="194894" y="58554"/>
                  </a:lnTo>
                  <a:lnTo>
                    <a:pt x="192340" y="60041"/>
                  </a:lnTo>
                  <a:lnTo>
                    <a:pt x="189787" y="61530"/>
                  </a:lnTo>
                  <a:lnTo>
                    <a:pt x="187881" y="63398"/>
                  </a:lnTo>
                  <a:lnTo>
                    <a:pt x="185364" y="67899"/>
                  </a:lnTo>
                  <a:lnTo>
                    <a:pt x="184735" y="70548"/>
                  </a:lnTo>
                  <a:lnTo>
                    <a:pt x="184735" y="73596"/>
                  </a:lnTo>
                  <a:close/>
                </a:path>
                <a:path w="1548941" h="111483">
                  <a:moveTo>
                    <a:pt x="248794" y="88983"/>
                  </a:moveTo>
                  <a:lnTo>
                    <a:pt x="251458" y="90308"/>
                  </a:lnTo>
                  <a:lnTo>
                    <a:pt x="254382" y="90580"/>
                  </a:lnTo>
                  <a:lnTo>
                    <a:pt x="257194" y="90580"/>
                  </a:lnTo>
                  <a:lnTo>
                    <a:pt x="260117" y="90308"/>
                  </a:lnTo>
                  <a:lnTo>
                    <a:pt x="262893" y="88184"/>
                  </a:lnTo>
                  <a:lnTo>
                    <a:pt x="262782" y="8764"/>
                  </a:lnTo>
                  <a:lnTo>
                    <a:pt x="260117" y="7240"/>
                  </a:lnTo>
                  <a:lnTo>
                    <a:pt x="257194" y="6967"/>
                  </a:lnTo>
                  <a:lnTo>
                    <a:pt x="254382" y="6967"/>
                  </a:lnTo>
                  <a:lnTo>
                    <a:pt x="251458" y="7240"/>
                  </a:lnTo>
                  <a:lnTo>
                    <a:pt x="248682" y="9580"/>
                  </a:lnTo>
                  <a:lnTo>
                    <a:pt x="248794" y="88983"/>
                  </a:lnTo>
                  <a:close/>
                </a:path>
                <a:path w="1548941" h="111483">
                  <a:moveTo>
                    <a:pt x="305635" y="88983"/>
                  </a:moveTo>
                  <a:lnTo>
                    <a:pt x="308300" y="90308"/>
                  </a:lnTo>
                  <a:lnTo>
                    <a:pt x="311223" y="90580"/>
                  </a:lnTo>
                  <a:lnTo>
                    <a:pt x="314036" y="90580"/>
                  </a:lnTo>
                  <a:lnTo>
                    <a:pt x="316960" y="90308"/>
                  </a:lnTo>
                  <a:lnTo>
                    <a:pt x="319735" y="88294"/>
                  </a:lnTo>
                  <a:lnTo>
                    <a:pt x="319623" y="36544"/>
                  </a:lnTo>
                  <a:lnTo>
                    <a:pt x="316960" y="35110"/>
                  </a:lnTo>
                  <a:lnTo>
                    <a:pt x="314036" y="34838"/>
                  </a:lnTo>
                  <a:lnTo>
                    <a:pt x="311223" y="34838"/>
                  </a:lnTo>
                  <a:lnTo>
                    <a:pt x="308300" y="35110"/>
                  </a:lnTo>
                  <a:lnTo>
                    <a:pt x="305525" y="37233"/>
                  </a:lnTo>
                  <a:lnTo>
                    <a:pt x="305635" y="88983"/>
                  </a:lnTo>
                  <a:close/>
                </a:path>
                <a:path w="1548941" h="111483">
                  <a:moveTo>
                    <a:pt x="305525" y="18398"/>
                  </a:moveTo>
                  <a:lnTo>
                    <a:pt x="305525" y="23624"/>
                  </a:lnTo>
                  <a:lnTo>
                    <a:pt x="306246" y="25421"/>
                  </a:lnTo>
                  <a:lnTo>
                    <a:pt x="309133" y="27381"/>
                  </a:lnTo>
                  <a:lnTo>
                    <a:pt x="311927" y="27870"/>
                  </a:lnTo>
                  <a:lnTo>
                    <a:pt x="320216" y="27870"/>
                  </a:lnTo>
                  <a:lnTo>
                    <a:pt x="323047" y="27362"/>
                  </a:lnTo>
                  <a:lnTo>
                    <a:pt x="324563" y="26346"/>
                  </a:lnTo>
                  <a:lnTo>
                    <a:pt x="326839" y="23479"/>
                  </a:lnTo>
                  <a:lnTo>
                    <a:pt x="326839" y="20793"/>
                  </a:lnTo>
                  <a:lnTo>
                    <a:pt x="326100" y="16475"/>
                  </a:lnTo>
                  <a:lnTo>
                    <a:pt x="323140" y="14443"/>
                  </a:lnTo>
                  <a:lnTo>
                    <a:pt x="320363" y="13935"/>
                  </a:lnTo>
                  <a:lnTo>
                    <a:pt x="312074" y="13935"/>
                  </a:lnTo>
                  <a:lnTo>
                    <a:pt x="309225" y="14461"/>
                  </a:lnTo>
                  <a:lnTo>
                    <a:pt x="307745" y="15514"/>
                  </a:lnTo>
                  <a:lnTo>
                    <a:pt x="305525" y="18398"/>
                  </a:lnTo>
                  <a:close/>
                </a:path>
                <a:path w="1548941" h="111483">
                  <a:moveTo>
                    <a:pt x="334056" y="88983"/>
                  </a:moveTo>
                  <a:lnTo>
                    <a:pt x="336721" y="90308"/>
                  </a:lnTo>
                  <a:lnTo>
                    <a:pt x="339644" y="90580"/>
                  </a:lnTo>
                  <a:lnTo>
                    <a:pt x="342456" y="90580"/>
                  </a:lnTo>
                  <a:lnTo>
                    <a:pt x="345380" y="90398"/>
                  </a:lnTo>
                  <a:lnTo>
                    <a:pt x="348156" y="88402"/>
                  </a:lnTo>
                  <a:lnTo>
                    <a:pt x="348156" y="56177"/>
                  </a:lnTo>
                  <a:lnTo>
                    <a:pt x="352374" y="51949"/>
                  </a:lnTo>
                  <a:lnTo>
                    <a:pt x="356370" y="49409"/>
                  </a:lnTo>
                  <a:lnTo>
                    <a:pt x="360257" y="48774"/>
                  </a:lnTo>
                  <a:lnTo>
                    <a:pt x="363180" y="49028"/>
                  </a:lnTo>
                  <a:lnTo>
                    <a:pt x="366511" y="50787"/>
                  </a:lnTo>
                  <a:lnTo>
                    <a:pt x="368546" y="53908"/>
                  </a:lnTo>
                  <a:lnTo>
                    <a:pt x="369286" y="56595"/>
                  </a:lnTo>
                  <a:lnTo>
                    <a:pt x="369472" y="60749"/>
                  </a:lnTo>
                  <a:lnTo>
                    <a:pt x="369582" y="89091"/>
                  </a:lnTo>
                  <a:lnTo>
                    <a:pt x="372154" y="90398"/>
                  </a:lnTo>
                  <a:lnTo>
                    <a:pt x="375170" y="90580"/>
                  </a:lnTo>
                  <a:lnTo>
                    <a:pt x="377983" y="90580"/>
                  </a:lnTo>
                  <a:lnTo>
                    <a:pt x="380998" y="90308"/>
                  </a:lnTo>
                  <a:lnTo>
                    <a:pt x="383682" y="88294"/>
                  </a:lnTo>
                  <a:lnTo>
                    <a:pt x="383682" y="53637"/>
                  </a:lnTo>
                  <a:lnTo>
                    <a:pt x="383349" y="50515"/>
                  </a:lnTo>
                  <a:lnTo>
                    <a:pt x="382682" y="47903"/>
                  </a:lnTo>
                  <a:lnTo>
                    <a:pt x="382017" y="45290"/>
                  </a:lnTo>
                  <a:lnTo>
                    <a:pt x="379407" y="41098"/>
                  </a:lnTo>
                  <a:lnTo>
                    <a:pt x="375892" y="37650"/>
                  </a:lnTo>
                  <a:lnTo>
                    <a:pt x="370933" y="35401"/>
                  </a:lnTo>
                  <a:lnTo>
                    <a:pt x="367917" y="34838"/>
                  </a:lnTo>
                  <a:lnTo>
                    <a:pt x="361107" y="34838"/>
                  </a:lnTo>
                  <a:lnTo>
                    <a:pt x="357962" y="35510"/>
                  </a:lnTo>
                  <a:lnTo>
                    <a:pt x="354928" y="36852"/>
                  </a:lnTo>
                  <a:lnTo>
                    <a:pt x="351894" y="38195"/>
                  </a:lnTo>
                  <a:lnTo>
                    <a:pt x="348933" y="40246"/>
                  </a:lnTo>
                  <a:lnTo>
                    <a:pt x="346047" y="43003"/>
                  </a:lnTo>
                  <a:lnTo>
                    <a:pt x="346047" y="37124"/>
                  </a:lnTo>
                  <a:lnTo>
                    <a:pt x="345583" y="35854"/>
                  </a:lnTo>
                  <a:lnTo>
                    <a:pt x="342993" y="35001"/>
                  </a:lnTo>
                  <a:lnTo>
                    <a:pt x="340051" y="34838"/>
                  </a:lnTo>
                  <a:lnTo>
                    <a:pt x="337110" y="35001"/>
                  </a:lnTo>
                  <a:lnTo>
                    <a:pt x="333945" y="37124"/>
                  </a:lnTo>
                  <a:lnTo>
                    <a:pt x="334056" y="88983"/>
                  </a:lnTo>
                  <a:close/>
                </a:path>
                <a:path w="1548941" h="111483">
                  <a:moveTo>
                    <a:pt x="476050" y="64596"/>
                  </a:moveTo>
                  <a:lnTo>
                    <a:pt x="475273" y="67880"/>
                  </a:lnTo>
                  <a:lnTo>
                    <a:pt x="473958" y="70984"/>
                  </a:lnTo>
                  <a:lnTo>
                    <a:pt x="470425" y="74649"/>
                  </a:lnTo>
                  <a:lnTo>
                    <a:pt x="467020" y="76245"/>
                  </a:lnTo>
                  <a:lnTo>
                    <a:pt x="462506" y="76644"/>
                  </a:lnTo>
                  <a:lnTo>
                    <a:pt x="459915" y="76644"/>
                  </a:lnTo>
                  <a:lnTo>
                    <a:pt x="455734" y="88837"/>
                  </a:lnTo>
                  <a:lnTo>
                    <a:pt x="458453" y="89853"/>
                  </a:lnTo>
                  <a:lnTo>
                    <a:pt x="461340" y="90435"/>
                  </a:lnTo>
                  <a:lnTo>
                    <a:pt x="464615" y="90580"/>
                  </a:lnTo>
                  <a:lnTo>
                    <a:pt x="468760" y="90580"/>
                  </a:lnTo>
                  <a:lnTo>
                    <a:pt x="472423" y="89908"/>
                  </a:lnTo>
                  <a:lnTo>
                    <a:pt x="475606" y="88565"/>
                  </a:lnTo>
                  <a:lnTo>
                    <a:pt x="478788" y="87223"/>
                  </a:lnTo>
                  <a:lnTo>
                    <a:pt x="476050" y="62927"/>
                  </a:lnTo>
                  <a:lnTo>
                    <a:pt x="476050" y="64596"/>
                  </a:lnTo>
                  <a:close/>
                </a:path>
                <a:path w="1548941" h="111483">
                  <a:moveTo>
                    <a:pt x="562516" y="69913"/>
                  </a:moveTo>
                  <a:lnTo>
                    <a:pt x="561553" y="66501"/>
                  </a:lnTo>
                  <a:lnTo>
                    <a:pt x="561313" y="62708"/>
                  </a:lnTo>
                  <a:lnTo>
                    <a:pt x="562533" y="88729"/>
                  </a:lnTo>
                  <a:lnTo>
                    <a:pt x="566013" y="89962"/>
                  </a:lnTo>
                  <a:lnTo>
                    <a:pt x="570120" y="90580"/>
                  </a:lnTo>
                  <a:lnTo>
                    <a:pt x="579742" y="90580"/>
                  </a:lnTo>
                  <a:lnTo>
                    <a:pt x="584017" y="89890"/>
                  </a:lnTo>
                  <a:lnTo>
                    <a:pt x="583609" y="75102"/>
                  </a:lnTo>
                  <a:lnTo>
                    <a:pt x="579982" y="76335"/>
                  </a:lnTo>
                  <a:lnTo>
                    <a:pt x="575412" y="76644"/>
                  </a:lnTo>
                  <a:lnTo>
                    <a:pt x="572748" y="76644"/>
                  </a:lnTo>
                  <a:lnTo>
                    <a:pt x="568639" y="75610"/>
                  </a:lnTo>
                  <a:lnTo>
                    <a:pt x="564310" y="72670"/>
                  </a:lnTo>
                  <a:lnTo>
                    <a:pt x="562516" y="69913"/>
                  </a:lnTo>
                  <a:close/>
                </a:path>
                <a:path w="1548941" h="111483">
                  <a:moveTo>
                    <a:pt x="559055" y="87495"/>
                  </a:moveTo>
                  <a:lnTo>
                    <a:pt x="562533" y="88729"/>
                  </a:lnTo>
                  <a:lnTo>
                    <a:pt x="561313" y="62708"/>
                  </a:lnTo>
                  <a:lnTo>
                    <a:pt x="561609" y="58590"/>
                  </a:lnTo>
                  <a:lnTo>
                    <a:pt x="562794" y="55178"/>
                  </a:lnTo>
                  <a:lnTo>
                    <a:pt x="564809" y="52475"/>
                  </a:lnTo>
                  <a:lnTo>
                    <a:pt x="567437" y="50316"/>
                  </a:lnTo>
                  <a:lnTo>
                    <a:pt x="571064" y="49081"/>
                  </a:lnTo>
                  <a:lnTo>
                    <a:pt x="575635" y="48774"/>
                  </a:lnTo>
                  <a:lnTo>
                    <a:pt x="578373" y="48774"/>
                  </a:lnTo>
                  <a:lnTo>
                    <a:pt x="582462" y="49808"/>
                  </a:lnTo>
                  <a:lnTo>
                    <a:pt x="586792" y="52748"/>
                  </a:lnTo>
                  <a:lnTo>
                    <a:pt x="588623" y="55505"/>
                  </a:lnTo>
                  <a:lnTo>
                    <a:pt x="589512" y="58916"/>
                  </a:lnTo>
                  <a:lnTo>
                    <a:pt x="589734" y="62818"/>
                  </a:lnTo>
                  <a:lnTo>
                    <a:pt x="589456" y="66936"/>
                  </a:lnTo>
                  <a:lnTo>
                    <a:pt x="588346" y="70349"/>
                  </a:lnTo>
                  <a:lnTo>
                    <a:pt x="586292" y="72998"/>
                  </a:lnTo>
                  <a:lnTo>
                    <a:pt x="583609" y="75102"/>
                  </a:lnTo>
                  <a:lnTo>
                    <a:pt x="584017" y="89890"/>
                  </a:lnTo>
                  <a:lnTo>
                    <a:pt x="587679" y="88511"/>
                  </a:lnTo>
                  <a:lnTo>
                    <a:pt x="591343" y="87132"/>
                  </a:lnTo>
                  <a:lnTo>
                    <a:pt x="594379" y="85191"/>
                  </a:lnTo>
                  <a:lnTo>
                    <a:pt x="599188" y="80182"/>
                  </a:lnTo>
                  <a:lnTo>
                    <a:pt x="600984" y="77189"/>
                  </a:lnTo>
                  <a:lnTo>
                    <a:pt x="602167" y="73704"/>
                  </a:lnTo>
                  <a:lnTo>
                    <a:pt x="603352" y="70222"/>
                  </a:lnTo>
                  <a:lnTo>
                    <a:pt x="603944" y="66375"/>
                  </a:lnTo>
                  <a:lnTo>
                    <a:pt x="603944" y="57810"/>
                  </a:lnTo>
                  <a:lnTo>
                    <a:pt x="603389" y="53926"/>
                  </a:lnTo>
                  <a:lnTo>
                    <a:pt x="602279" y="50515"/>
                  </a:lnTo>
                  <a:lnTo>
                    <a:pt x="601169" y="47104"/>
                  </a:lnTo>
                  <a:lnTo>
                    <a:pt x="599466" y="44237"/>
                  </a:lnTo>
                  <a:lnTo>
                    <a:pt x="594878" y="39592"/>
                  </a:lnTo>
                  <a:lnTo>
                    <a:pt x="591991" y="37832"/>
                  </a:lnTo>
                  <a:lnTo>
                    <a:pt x="588512" y="36634"/>
                  </a:lnTo>
                  <a:lnTo>
                    <a:pt x="585034" y="35436"/>
                  </a:lnTo>
                  <a:lnTo>
                    <a:pt x="580927" y="34838"/>
                  </a:lnTo>
                  <a:lnTo>
                    <a:pt x="571304" y="34838"/>
                  </a:lnTo>
                  <a:lnTo>
                    <a:pt x="567048" y="35528"/>
                  </a:lnTo>
                  <a:lnTo>
                    <a:pt x="563422" y="36907"/>
                  </a:lnTo>
                  <a:lnTo>
                    <a:pt x="559795" y="38286"/>
                  </a:lnTo>
                  <a:lnTo>
                    <a:pt x="556779" y="40209"/>
                  </a:lnTo>
                  <a:lnTo>
                    <a:pt x="551968" y="45144"/>
                  </a:lnTo>
                  <a:lnTo>
                    <a:pt x="550155" y="48139"/>
                  </a:lnTo>
                  <a:lnTo>
                    <a:pt x="548934" y="51658"/>
                  </a:lnTo>
                  <a:lnTo>
                    <a:pt x="547712" y="55178"/>
                  </a:lnTo>
                  <a:lnTo>
                    <a:pt x="547103" y="59043"/>
                  </a:lnTo>
                  <a:lnTo>
                    <a:pt x="547103" y="67608"/>
                  </a:lnTo>
                  <a:lnTo>
                    <a:pt x="547658" y="71473"/>
                  </a:lnTo>
                  <a:lnTo>
                    <a:pt x="548768" y="74848"/>
                  </a:lnTo>
                  <a:lnTo>
                    <a:pt x="549878" y="78223"/>
                  </a:lnTo>
                  <a:lnTo>
                    <a:pt x="551580" y="81072"/>
                  </a:lnTo>
                  <a:lnTo>
                    <a:pt x="556169" y="85717"/>
                  </a:lnTo>
                  <a:lnTo>
                    <a:pt x="559055" y="874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8" name="object 9"/>
            <p:cNvSpPr/>
            <p:nvPr/>
          </p:nvSpPr>
          <p:spPr>
            <a:xfrm>
              <a:off x="6758712" y="6041702"/>
              <a:ext cx="56842" cy="76644"/>
            </a:xfrm>
            <a:custGeom>
              <a:avLst/>
              <a:gdLst/>
              <a:ahLst/>
              <a:cxnLst/>
              <a:rect l="l" t="t" r="r" b="b"/>
              <a:pathLst>
                <a:path w="56842" h="76644">
                  <a:moveTo>
                    <a:pt x="56342" y="47303"/>
                  </a:moveTo>
                  <a:lnTo>
                    <a:pt x="54344" y="43167"/>
                  </a:lnTo>
                  <a:lnTo>
                    <a:pt x="51069" y="39682"/>
                  </a:lnTo>
                  <a:lnTo>
                    <a:pt x="46962" y="36689"/>
                  </a:lnTo>
                  <a:lnTo>
                    <a:pt x="44297" y="35600"/>
                  </a:lnTo>
                  <a:lnTo>
                    <a:pt x="41633" y="34510"/>
                  </a:lnTo>
                  <a:lnTo>
                    <a:pt x="38634" y="33822"/>
                  </a:lnTo>
                  <a:lnTo>
                    <a:pt x="35304" y="33531"/>
                  </a:lnTo>
                  <a:lnTo>
                    <a:pt x="35304" y="33313"/>
                  </a:lnTo>
                  <a:lnTo>
                    <a:pt x="39762" y="32062"/>
                  </a:lnTo>
                  <a:lnTo>
                    <a:pt x="43390" y="30101"/>
                  </a:lnTo>
                  <a:lnTo>
                    <a:pt x="46073" y="27543"/>
                  </a:lnTo>
                  <a:lnTo>
                    <a:pt x="48164" y="24585"/>
                  </a:lnTo>
                  <a:lnTo>
                    <a:pt x="49422" y="21029"/>
                  </a:lnTo>
                  <a:lnTo>
                    <a:pt x="49737" y="16983"/>
                  </a:lnTo>
                  <a:lnTo>
                    <a:pt x="49737" y="14370"/>
                  </a:lnTo>
                  <a:lnTo>
                    <a:pt x="48126" y="9852"/>
                  </a:lnTo>
                  <a:lnTo>
                    <a:pt x="45462" y="5914"/>
                  </a:lnTo>
                  <a:lnTo>
                    <a:pt x="41244" y="3012"/>
                  </a:lnTo>
                  <a:lnTo>
                    <a:pt x="38634" y="1904"/>
                  </a:lnTo>
                  <a:lnTo>
                    <a:pt x="35526" y="1142"/>
                  </a:lnTo>
                  <a:lnTo>
                    <a:pt x="32418" y="380"/>
                  </a:lnTo>
                  <a:lnTo>
                    <a:pt x="28865" y="0"/>
                  </a:lnTo>
                  <a:lnTo>
                    <a:pt x="21760" y="0"/>
                  </a:lnTo>
                  <a:lnTo>
                    <a:pt x="18891" y="289"/>
                  </a:lnTo>
                  <a:lnTo>
                    <a:pt x="16264" y="871"/>
                  </a:lnTo>
                  <a:lnTo>
                    <a:pt x="13637" y="1451"/>
                  </a:lnTo>
                  <a:lnTo>
                    <a:pt x="9325" y="2993"/>
                  </a:lnTo>
                  <a:lnTo>
                    <a:pt x="5662" y="4699"/>
                  </a:lnTo>
                  <a:lnTo>
                    <a:pt x="2128" y="7184"/>
                  </a:lnTo>
                  <a:lnTo>
                    <a:pt x="334" y="10015"/>
                  </a:lnTo>
                  <a:lnTo>
                    <a:pt x="19" y="12592"/>
                  </a:lnTo>
                  <a:lnTo>
                    <a:pt x="0" y="15894"/>
                  </a:lnTo>
                  <a:lnTo>
                    <a:pt x="278" y="18724"/>
                  </a:lnTo>
                  <a:lnTo>
                    <a:pt x="2924" y="20902"/>
                  </a:lnTo>
                  <a:lnTo>
                    <a:pt x="6272" y="19088"/>
                  </a:lnTo>
                  <a:lnTo>
                    <a:pt x="9491" y="17419"/>
                  </a:lnTo>
                  <a:lnTo>
                    <a:pt x="13211" y="15749"/>
                  </a:lnTo>
                  <a:lnTo>
                    <a:pt x="17652" y="14297"/>
                  </a:lnTo>
                  <a:lnTo>
                    <a:pt x="22537" y="13934"/>
                  </a:lnTo>
                  <a:lnTo>
                    <a:pt x="26700" y="14098"/>
                  </a:lnTo>
                  <a:lnTo>
                    <a:pt x="30031" y="14751"/>
                  </a:lnTo>
                  <a:lnTo>
                    <a:pt x="33454" y="16366"/>
                  </a:lnTo>
                  <a:lnTo>
                    <a:pt x="35526" y="19378"/>
                  </a:lnTo>
                  <a:lnTo>
                    <a:pt x="35138" y="22462"/>
                  </a:lnTo>
                  <a:lnTo>
                    <a:pt x="32473" y="25148"/>
                  </a:lnTo>
                  <a:lnTo>
                    <a:pt x="29587" y="26455"/>
                  </a:lnTo>
                  <a:lnTo>
                    <a:pt x="25700" y="27326"/>
                  </a:lnTo>
                  <a:lnTo>
                    <a:pt x="21131" y="27870"/>
                  </a:lnTo>
                  <a:lnTo>
                    <a:pt x="10325" y="27870"/>
                  </a:lnTo>
                  <a:lnTo>
                    <a:pt x="8086" y="28668"/>
                  </a:lnTo>
                  <a:lnTo>
                    <a:pt x="7272" y="31245"/>
                  </a:lnTo>
                  <a:lnTo>
                    <a:pt x="7105" y="34620"/>
                  </a:lnTo>
                  <a:lnTo>
                    <a:pt x="7326" y="38322"/>
                  </a:lnTo>
                  <a:lnTo>
                    <a:pt x="8289" y="41008"/>
                  </a:lnTo>
                  <a:lnTo>
                    <a:pt x="10990" y="41805"/>
                  </a:lnTo>
                  <a:lnTo>
                    <a:pt x="23832" y="41805"/>
                  </a:lnTo>
                  <a:lnTo>
                    <a:pt x="27162" y="42059"/>
                  </a:lnTo>
                  <a:lnTo>
                    <a:pt x="29975" y="42567"/>
                  </a:lnTo>
                  <a:lnTo>
                    <a:pt x="32788" y="43075"/>
                  </a:lnTo>
                  <a:lnTo>
                    <a:pt x="37025" y="44745"/>
                  </a:lnTo>
                  <a:lnTo>
                    <a:pt x="40318" y="46832"/>
                  </a:lnTo>
                  <a:lnTo>
                    <a:pt x="42169" y="49517"/>
                  </a:lnTo>
                  <a:lnTo>
                    <a:pt x="42631" y="52693"/>
                  </a:lnTo>
                  <a:lnTo>
                    <a:pt x="42261" y="55596"/>
                  </a:lnTo>
                  <a:lnTo>
                    <a:pt x="39670" y="59115"/>
                  </a:lnTo>
                  <a:lnTo>
                    <a:pt x="36711" y="60858"/>
                  </a:lnTo>
                  <a:lnTo>
                    <a:pt x="32750" y="62001"/>
                  </a:lnTo>
                  <a:lnTo>
                    <a:pt x="28162" y="62708"/>
                  </a:lnTo>
                  <a:lnTo>
                    <a:pt x="22094" y="62708"/>
                  </a:lnTo>
                  <a:lnTo>
                    <a:pt x="19132" y="62346"/>
                  </a:lnTo>
                  <a:lnTo>
                    <a:pt x="16541" y="61620"/>
                  </a:lnTo>
                  <a:lnTo>
                    <a:pt x="13950" y="60893"/>
                  </a:lnTo>
                  <a:lnTo>
                    <a:pt x="11694" y="60096"/>
                  </a:lnTo>
                  <a:lnTo>
                    <a:pt x="7846" y="58353"/>
                  </a:lnTo>
                  <a:lnTo>
                    <a:pt x="3831" y="56103"/>
                  </a:lnTo>
                  <a:lnTo>
                    <a:pt x="1018" y="56140"/>
                  </a:lnTo>
                  <a:lnTo>
                    <a:pt x="0" y="59152"/>
                  </a:lnTo>
                  <a:lnTo>
                    <a:pt x="38" y="63470"/>
                  </a:lnTo>
                  <a:lnTo>
                    <a:pt x="444" y="66518"/>
                  </a:lnTo>
                  <a:lnTo>
                    <a:pt x="2239" y="69513"/>
                  </a:lnTo>
                  <a:lnTo>
                    <a:pt x="5588" y="71944"/>
                  </a:lnTo>
                  <a:lnTo>
                    <a:pt x="9159" y="73651"/>
                  </a:lnTo>
                  <a:lnTo>
                    <a:pt x="13378" y="75192"/>
                  </a:lnTo>
                  <a:lnTo>
                    <a:pt x="15932" y="75773"/>
                  </a:lnTo>
                  <a:lnTo>
                    <a:pt x="18484" y="76353"/>
                  </a:lnTo>
                  <a:lnTo>
                    <a:pt x="21205" y="76644"/>
                  </a:lnTo>
                  <a:lnTo>
                    <a:pt x="28827" y="76644"/>
                  </a:lnTo>
                  <a:lnTo>
                    <a:pt x="33214" y="76099"/>
                  </a:lnTo>
                  <a:lnTo>
                    <a:pt x="37247" y="75011"/>
                  </a:lnTo>
                  <a:lnTo>
                    <a:pt x="41281" y="73922"/>
                  </a:lnTo>
                  <a:lnTo>
                    <a:pt x="44740" y="72326"/>
                  </a:lnTo>
                  <a:lnTo>
                    <a:pt x="47627" y="70220"/>
                  </a:lnTo>
                  <a:lnTo>
                    <a:pt x="50514" y="68116"/>
                  </a:lnTo>
                  <a:lnTo>
                    <a:pt x="52771" y="65539"/>
                  </a:lnTo>
                  <a:lnTo>
                    <a:pt x="54399" y="62491"/>
                  </a:lnTo>
                  <a:lnTo>
                    <a:pt x="56028" y="59443"/>
                  </a:lnTo>
                  <a:lnTo>
                    <a:pt x="56842" y="55923"/>
                  </a:lnTo>
                  <a:lnTo>
                    <a:pt x="56842" y="51930"/>
                  </a:lnTo>
                  <a:lnTo>
                    <a:pt x="56342" y="47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9" name="object 10"/>
            <p:cNvSpPr/>
            <p:nvPr/>
          </p:nvSpPr>
          <p:spPr>
            <a:xfrm>
              <a:off x="6642975" y="6043007"/>
              <a:ext cx="44686" cy="75338"/>
            </a:xfrm>
            <a:custGeom>
              <a:avLst/>
              <a:gdLst/>
              <a:ahLst/>
              <a:cxnLst/>
              <a:rect l="l" t="t" r="r" b="b"/>
              <a:pathLst>
                <a:path w="44686" h="75338">
                  <a:moveTo>
                    <a:pt x="3441" y="74086"/>
                  </a:moveTo>
                  <a:lnTo>
                    <a:pt x="6883" y="74921"/>
                  </a:lnTo>
                  <a:lnTo>
                    <a:pt x="10862" y="75338"/>
                  </a:lnTo>
                  <a:lnTo>
                    <a:pt x="20186" y="75338"/>
                  </a:lnTo>
                  <a:lnTo>
                    <a:pt x="24405" y="74867"/>
                  </a:lnTo>
                  <a:lnTo>
                    <a:pt x="28032" y="73924"/>
                  </a:lnTo>
                  <a:lnTo>
                    <a:pt x="31659" y="72980"/>
                  </a:lnTo>
                  <a:lnTo>
                    <a:pt x="34711" y="71601"/>
                  </a:lnTo>
                  <a:lnTo>
                    <a:pt x="37191" y="69786"/>
                  </a:lnTo>
                  <a:lnTo>
                    <a:pt x="41540" y="65758"/>
                  </a:lnTo>
                  <a:lnTo>
                    <a:pt x="42797" y="63145"/>
                  </a:lnTo>
                  <a:lnTo>
                    <a:pt x="44057" y="60533"/>
                  </a:lnTo>
                  <a:lnTo>
                    <a:pt x="44686" y="57556"/>
                  </a:lnTo>
                  <a:lnTo>
                    <a:pt x="44686" y="54217"/>
                  </a:lnTo>
                  <a:lnTo>
                    <a:pt x="44352" y="50153"/>
                  </a:lnTo>
                  <a:lnTo>
                    <a:pt x="43019" y="46523"/>
                  </a:lnTo>
                  <a:lnTo>
                    <a:pt x="40744" y="43276"/>
                  </a:lnTo>
                  <a:lnTo>
                    <a:pt x="37876" y="40246"/>
                  </a:lnTo>
                  <a:lnTo>
                    <a:pt x="34175" y="37487"/>
                  </a:lnTo>
                  <a:lnTo>
                    <a:pt x="29697" y="34947"/>
                  </a:lnTo>
                  <a:lnTo>
                    <a:pt x="34175" y="32642"/>
                  </a:lnTo>
                  <a:lnTo>
                    <a:pt x="37876" y="29958"/>
                  </a:lnTo>
                  <a:lnTo>
                    <a:pt x="40689" y="27000"/>
                  </a:lnTo>
                  <a:lnTo>
                    <a:pt x="42927" y="23860"/>
                  </a:lnTo>
                  <a:lnTo>
                    <a:pt x="44334" y="20449"/>
                  </a:lnTo>
                  <a:lnTo>
                    <a:pt x="44686" y="16875"/>
                  </a:lnTo>
                  <a:lnTo>
                    <a:pt x="44686" y="14189"/>
                  </a:lnTo>
                  <a:lnTo>
                    <a:pt x="43075" y="9471"/>
                  </a:lnTo>
                  <a:lnTo>
                    <a:pt x="40374" y="5299"/>
                  </a:lnTo>
                  <a:lnTo>
                    <a:pt x="36008" y="2105"/>
                  </a:lnTo>
                  <a:lnTo>
                    <a:pt x="33195" y="871"/>
                  </a:lnTo>
                  <a:lnTo>
                    <a:pt x="29753" y="0"/>
                  </a:lnTo>
                  <a:lnTo>
                    <a:pt x="26977" y="14535"/>
                  </a:lnTo>
                  <a:lnTo>
                    <a:pt x="29643" y="16821"/>
                  </a:lnTo>
                  <a:lnTo>
                    <a:pt x="30474" y="19923"/>
                  </a:lnTo>
                  <a:lnTo>
                    <a:pt x="29364" y="23661"/>
                  </a:lnTo>
                  <a:lnTo>
                    <a:pt x="29587" y="50190"/>
                  </a:lnTo>
                  <a:lnTo>
                    <a:pt x="30474" y="53564"/>
                  </a:lnTo>
                  <a:lnTo>
                    <a:pt x="29309" y="57865"/>
                  </a:lnTo>
                  <a:lnTo>
                    <a:pt x="24646" y="60695"/>
                  </a:lnTo>
                  <a:lnTo>
                    <a:pt x="21149" y="61403"/>
                  </a:lnTo>
                  <a:lnTo>
                    <a:pt x="11676" y="61403"/>
                  </a:lnTo>
                  <a:lnTo>
                    <a:pt x="8067" y="60713"/>
                  </a:lnTo>
                  <a:lnTo>
                    <a:pt x="5662" y="59335"/>
                  </a:lnTo>
                  <a:lnTo>
                    <a:pt x="2054" y="55995"/>
                  </a:lnTo>
                  <a:lnTo>
                    <a:pt x="0" y="73252"/>
                  </a:lnTo>
                  <a:lnTo>
                    <a:pt x="3441" y="740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0" name="object 11"/>
            <p:cNvSpPr/>
            <p:nvPr/>
          </p:nvSpPr>
          <p:spPr>
            <a:xfrm>
              <a:off x="6467398" y="6041702"/>
              <a:ext cx="56841" cy="76644"/>
            </a:xfrm>
            <a:custGeom>
              <a:avLst/>
              <a:gdLst/>
              <a:ahLst/>
              <a:cxnLst/>
              <a:rect l="l" t="t" r="r" b="b"/>
              <a:pathLst>
                <a:path w="56841" h="76644">
                  <a:moveTo>
                    <a:pt x="42631" y="31789"/>
                  </a:moveTo>
                  <a:lnTo>
                    <a:pt x="38319" y="33477"/>
                  </a:lnTo>
                  <a:lnTo>
                    <a:pt x="35692" y="34022"/>
                  </a:lnTo>
                  <a:lnTo>
                    <a:pt x="33065" y="34565"/>
                  </a:lnTo>
                  <a:lnTo>
                    <a:pt x="30270" y="34838"/>
                  </a:lnTo>
                  <a:lnTo>
                    <a:pt x="24941" y="34838"/>
                  </a:lnTo>
                  <a:lnTo>
                    <a:pt x="25422" y="48773"/>
                  </a:lnTo>
                  <a:lnTo>
                    <a:pt x="29198" y="48773"/>
                  </a:lnTo>
                  <a:lnTo>
                    <a:pt x="32546" y="48338"/>
                  </a:lnTo>
                  <a:lnTo>
                    <a:pt x="35469" y="47467"/>
                  </a:lnTo>
                  <a:lnTo>
                    <a:pt x="38394" y="46596"/>
                  </a:lnTo>
                  <a:lnTo>
                    <a:pt x="42964" y="44418"/>
                  </a:lnTo>
                  <a:lnTo>
                    <a:pt x="42890" y="47395"/>
                  </a:lnTo>
                  <a:lnTo>
                    <a:pt x="42426" y="49917"/>
                  </a:lnTo>
                  <a:lnTo>
                    <a:pt x="40725" y="54053"/>
                  </a:lnTo>
                  <a:lnTo>
                    <a:pt x="37691" y="57482"/>
                  </a:lnTo>
                  <a:lnTo>
                    <a:pt x="33675" y="60350"/>
                  </a:lnTo>
                  <a:lnTo>
                    <a:pt x="30863" y="61294"/>
                  </a:lnTo>
                  <a:lnTo>
                    <a:pt x="28050" y="62237"/>
                  </a:lnTo>
                  <a:lnTo>
                    <a:pt x="24608" y="62708"/>
                  </a:lnTo>
                  <a:lnTo>
                    <a:pt x="18169" y="62708"/>
                  </a:lnTo>
                  <a:lnTo>
                    <a:pt x="14043" y="62273"/>
                  </a:lnTo>
                  <a:lnTo>
                    <a:pt x="10342" y="61655"/>
                  </a:lnTo>
                  <a:lnTo>
                    <a:pt x="7308" y="60930"/>
                  </a:lnTo>
                  <a:lnTo>
                    <a:pt x="3867" y="60024"/>
                  </a:lnTo>
                  <a:lnTo>
                    <a:pt x="554" y="60966"/>
                  </a:lnTo>
                  <a:lnTo>
                    <a:pt x="36" y="63888"/>
                  </a:lnTo>
                  <a:lnTo>
                    <a:pt x="110" y="69477"/>
                  </a:lnTo>
                  <a:lnTo>
                    <a:pt x="1868" y="72924"/>
                  </a:lnTo>
                  <a:lnTo>
                    <a:pt x="4884" y="74339"/>
                  </a:lnTo>
                  <a:lnTo>
                    <a:pt x="7771" y="75175"/>
                  </a:lnTo>
                  <a:lnTo>
                    <a:pt x="11064" y="75918"/>
                  </a:lnTo>
                  <a:lnTo>
                    <a:pt x="14913" y="76499"/>
                  </a:lnTo>
                  <a:lnTo>
                    <a:pt x="18761" y="76644"/>
                  </a:lnTo>
                  <a:lnTo>
                    <a:pt x="24239" y="76644"/>
                  </a:lnTo>
                  <a:lnTo>
                    <a:pt x="28975" y="76027"/>
                  </a:lnTo>
                  <a:lnTo>
                    <a:pt x="32971" y="74794"/>
                  </a:lnTo>
                  <a:lnTo>
                    <a:pt x="36968" y="73559"/>
                  </a:lnTo>
                  <a:lnTo>
                    <a:pt x="40373" y="71908"/>
                  </a:lnTo>
                  <a:lnTo>
                    <a:pt x="43186" y="69839"/>
                  </a:lnTo>
                  <a:lnTo>
                    <a:pt x="45999" y="67771"/>
                  </a:lnTo>
                  <a:lnTo>
                    <a:pt x="48293" y="65340"/>
                  </a:lnTo>
                  <a:lnTo>
                    <a:pt x="50069" y="62544"/>
                  </a:lnTo>
                  <a:lnTo>
                    <a:pt x="51846" y="59750"/>
                  </a:lnTo>
                  <a:lnTo>
                    <a:pt x="53233" y="56812"/>
                  </a:lnTo>
                  <a:lnTo>
                    <a:pt x="54232" y="53727"/>
                  </a:lnTo>
                  <a:lnTo>
                    <a:pt x="55232" y="50642"/>
                  </a:lnTo>
                  <a:lnTo>
                    <a:pt x="55916" y="47503"/>
                  </a:lnTo>
                  <a:lnTo>
                    <a:pt x="56286" y="44310"/>
                  </a:lnTo>
                  <a:lnTo>
                    <a:pt x="56655" y="41116"/>
                  </a:lnTo>
                  <a:lnTo>
                    <a:pt x="56841" y="37995"/>
                  </a:lnTo>
                  <a:lnTo>
                    <a:pt x="56841" y="31681"/>
                  </a:lnTo>
                  <a:lnTo>
                    <a:pt x="56675" y="28541"/>
                  </a:lnTo>
                  <a:lnTo>
                    <a:pt x="56342" y="25529"/>
                  </a:lnTo>
                  <a:lnTo>
                    <a:pt x="56008" y="22517"/>
                  </a:lnTo>
                  <a:lnTo>
                    <a:pt x="55453" y="19705"/>
                  </a:lnTo>
                  <a:lnTo>
                    <a:pt x="54677" y="17091"/>
                  </a:lnTo>
                  <a:lnTo>
                    <a:pt x="53898" y="14479"/>
                  </a:lnTo>
                  <a:lnTo>
                    <a:pt x="52826" y="12120"/>
                  </a:lnTo>
                  <a:lnTo>
                    <a:pt x="50087" y="7910"/>
                  </a:lnTo>
                  <a:lnTo>
                    <a:pt x="46294" y="4626"/>
                  </a:lnTo>
                  <a:lnTo>
                    <a:pt x="41761" y="1995"/>
                  </a:lnTo>
                  <a:lnTo>
                    <a:pt x="38911" y="1197"/>
                  </a:lnTo>
                  <a:lnTo>
                    <a:pt x="36062" y="398"/>
                  </a:lnTo>
                  <a:lnTo>
                    <a:pt x="32713" y="0"/>
                  </a:lnTo>
                  <a:lnTo>
                    <a:pt x="24127" y="0"/>
                  </a:lnTo>
                  <a:lnTo>
                    <a:pt x="19964" y="635"/>
                  </a:lnTo>
                  <a:lnTo>
                    <a:pt x="16375" y="1904"/>
                  </a:lnTo>
                  <a:lnTo>
                    <a:pt x="12785" y="3175"/>
                  </a:lnTo>
                  <a:lnTo>
                    <a:pt x="9768" y="4972"/>
                  </a:lnTo>
                  <a:lnTo>
                    <a:pt x="4884" y="9616"/>
                  </a:lnTo>
                  <a:lnTo>
                    <a:pt x="3053" y="12355"/>
                  </a:lnTo>
                  <a:lnTo>
                    <a:pt x="1831" y="15513"/>
                  </a:lnTo>
                  <a:lnTo>
                    <a:pt x="609" y="18671"/>
                  </a:lnTo>
                  <a:lnTo>
                    <a:pt x="0" y="22136"/>
                  </a:lnTo>
                  <a:lnTo>
                    <a:pt x="0" y="29467"/>
                  </a:lnTo>
                  <a:lnTo>
                    <a:pt x="462" y="32660"/>
                  </a:lnTo>
                  <a:lnTo>
                    <a:pt x="1386" y="35491"/>
                  </a:lnTo>
                  <a:lnTo>
                    <a:pt x="2312" y="38322"/>
                  </a:lnTo>
                  <a:lnTo>
                    <a:pt x="3773" y="40717"/>
                  </a:lnTo>
                  <a:lnTo>
                    <a:pt x="7771" y="44636"/>
                  </a:lnTo>
                  <a:lnTo>
                    <a:pt x="10397" y="46141"/>
                  </a:lnTo>
                  <a:lnTo>
                    <a:pt x="13655" y="47194"/>
                  </a:lnTo>
                  <a:lnTo>
                    <a:pt x="16911" y="48247"/>
                  </a:lnTo>
                  <a:lnTo>
                    <a:pt x="14931" y="29122"/>
                  </a:lnTo>
                  <a:lnTo>
                    <a:pt x="14210" y="26346"/>
                  </a:lnTo>
                  <a:lnTo>
                    <a:pt x="14210" y="23079"/>
                  </a:lnTo>
                  <a:lnTo>
                    <a:pt x="15043" y="20358"/>
                  </a:lnTo>
                  <a:lnTo>
                    <a:pt x="17595" y="16929"/>
                  </a:lnTo>
                  <a:lnTo>
                    <a:pt x="20167" y="15205"/>
                  </a:lnTo>
                  <a:lnTo>
                    <a:pt x="23572" y="14188"/>
                  </a:lnTo>
                  <a:lnTo>
                    <a:pt x="28087" y="13934"/>
                  </a:lnTo>
                  <a:lnTo>
                    <a:pt x="32565" y="14225"/>
                  </a:lnTo>
                  <a:lnTo>
                    <a:pt x="36266" y="15386"/>
                  </a:lnTo>
                  <a:lnTo>
                    <a:pt x="39023" y="17745"/>
                  </a:lnTo>
                  <a:lnTo>
                    <a:pt x="41151" y="20957"/>
                  </a:lnTo>
                  <a:lnTo>
                    <a:pt x="42335" y="25529"/>
                  </a:lnTo>
                  <a:lnTo>
                    <a:pt x="42631" y="28378"/>
                  </a:lnTo>
                  <a:lnTo>
                    <a:pt x="42631" y="317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1" name="object 12"/>
            <p:cNvSpPr/>
            <p:nvPr/>
          </p:nvSpPr>
          <p:spPr>
            <a:xfrm>
              <a:off x="6482330" y="6070824"/>
              <a:ext cx="10491" cy="19650"/>
            </a:xfrm>
            <a:custGeom>
              <a:avLst/>
              <a:gdLst/>
              <a:ahLst/>
              <a:cxnLst/>
              <a:rect l="l" t="t" r="r" b="b"/>
              <a:pathLst>
                <a:path w="10491" h="19650">
                  <a:moveTo>
                    <a:pt x="0" y="0"/>
                  </a:moveTo>
                  <a:lnTo>
                    <a:pt x="1979" y="19124"/>
                  </a:lnTo>
                  <a:lnTo>
                    <a:pt x="5902" y="19650"/>
                  </a:lnTo>
                  <a:lnTo>
                    <a:pt x="10491" y="19650"/>
                  </a:lnTo>
                  <a:lnTo>
                    <a:pt x="10010" y="5716"/>
                  </a:lnTo>
                  <a:lnTo>
                    <a:pt x="6328" y="5116"/>
                  </a:lnTo>
                  <a:lnTo>
                    <a:pt x="2275" y="3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2" name="object 13"/>
            <p:cNvSpPr/>
            <p:nvPr/>
          </p:nvSpPr>
          <p:spPr>
            <a:xfrm>
              <a:off x="6531345" y="6041702"/>
              <a:ext cx="56841" cy="76644"/>
            </a:xfrm>
            <a:custGeom>
              <a:avLst/>
              <a:gdLst/>
              <a:ahLst/>
              <a:cxnLst/>
              <a:rect l="l" t="t" r="r" b="b"/>
              <a:pathLst>
                <a:path w="56841" h="76644">
                  <a:moveTo>
                    <a:pt x="56342" y="47303"/>
                  </a:moveTo>
                  <a:lnTo>
                    <a:pt x="54343" y="43167"/>
                  </a:lnTo>
                  <a:lnTo>
                    <a:pt x="51069" y="39682"/>
                  </a:lnTo>
                  <a:lnTo>
                    <a:pt x="46960" y="36689"/>
                  </a:lnTo>
                  <a:lnTo>
                    <a:pt x="44297" y="35600"/>
                  </a:lnTo>
                  <a:lnTo>
                    <a:pt x="41631" y="34510"/>
                  </a:lnTo>
                  <a:lnTo>
                    <a:pt x="38634" y="33822"/>
                  </a:lnTo>
                  <a:lnTo>
                    <a:pt x="35303" y="33531"/>
                  </a:lnTo>
                  <a:lnTo>
                    <a:pt x="35303" y="33313"/>
                  </a:lnTo>
                  <a:lnTo>
                    <a:pt x="39762" y="32062"/>
                  </a:lnTo>
                  <a:lnTo>
                    <a:pt x="43389" y="30101"/>
                  </a:lnTo>
                  <a:lnTo>
                    <a:pt x="46073" y="27543"/>
                  </a:lnTo>
                  <a:lnTo>
                    <a:pt x="48164" y="24585"/>
                  </a:lnTo>
                  <a:lnTo>
                    <a:pt x="49422" y="21029"/>
                  </a:lnTo>
                  <a:lnTo>
                    <a:pt x="49735" y="16983"/>
                  </a:lnTo>
                  <a:lnTo>
                    <a:pt x="49735" y="14370"/>
                  </a:lnTo>
                  <a:lnTo>
                    <a:pt x="48126" y="9852"/>
                  </a:lnTo>
                  <a:lnTo>
                    <a:pt x="45462" y="5914"/>
                  </a:lnTo>
                  <a:lnTo>
                    <a:pt x="41243" y="3012"/>
                  </a:lnTo>
                  <a:lnTo>
                    <a:pt x="38634" y="1904"/>
                  </a:lnTo>
                  <a:lnTo>
                    <a:pt x="35525" y="1142"/>
                  </a:lnTo>
                  <a:lnTo>
                    <a:pt x="32416" y="380"/>
                  </a:lnTo>
                  <a:lnTo>
                    <a:pt x="28864" y="0"/>
                  </a:lnTo>
                  <a:lnTo>
                    <a:pt x="21760" y="0"/>
                  </a:lnTo>
                  <a:lnTo>
                    <a:pt x="18891" y="289"/>
                  </a:lnTo>
                  <a:lnTo>
                    <a:pt x="16264" y="871"/>
                  </a:lnTo>
                  <a:lnTo>
                    <a:pt x="13637" y="1451"/>
                  </a:lnTo>
                  <a:lnTo>
                    <a:pt x="9325" y="2993"/>
                  </a:lnTo>
                  <a:lnTo>
                    <a:pt x="5661" y="4699"/>
                  </a:lnTo>
                  <a:lnTo>
                    <a:pt x="2127" y="7184"/>
                  </a:lnTo>
                  <a:lnTo>
                    <a:pt x="332" y="10015"/>
                  </a:lnTo>
                  <a:lnTo>
                    <a:pt x="17" y="12592"/>
                  </a:lnTo>
                  <a:lnTo>
                    <a:pt x="0" y="15894"/>
                  </a:lnTo>
                  <a:lnTo>
                    <a:pt x="276" y="18724"/>
                  </a:lnTo>
                  <a:lnTo>
                    <a:pt x="2923" y="20902"/>
                  </a:lnTo>
                  <a:lnTo>
                    <a:pt x="6272" y="19088"/>
                  </a:lnTo>
                  <a:lnTo>
                    <a:pt x="9491" y="17419"/>
                  </a:lnTo>
                  <a:lnTo>
                    <a:pt x="13211" y="15749"/>
                  </a:lnTo>
                  <a:lnTo>
                    <a:pt x="17651" y="14297"/>
                  </a:lnTo>
                  <a:lnTo>
                    <a:pt x="22537" y="13934"/>
                  </a:lnTo>
                  <a:lnTo>
                    <a:pt x="26699" y="14098"/>
                  </a:lnTo>
                  <a:lnTo>
                    <a:pt x="30030" y="14751"/>
                  </a:lnTo>
                  <a:lnTo>
                    <a:pt x="33453" y="16366"/>
                  </a:lnTo>
                  <a:lnTo>
                    <a:pt x="35525" y="19378"/>
                  </a:lnTo>
                  <a:lnTo>
                    <a:pt x="35137" y="22462"/>
                  </a:lnTo>
                  <a:lnTo>
                    <a:pt x="32472" y="25148"/>
                  </a:lnTo>
                  <a:lnTo>
                    <a:pt x="29585" y="26455"/>
                  </a:lnTo>
                  <a:lnTo>
                    <a:pt x="25700" y="27326"/>
                  </a:lnTo>
                  <a:lnTo>
                    <a:pt x="21131" y="27870"/>
                  </a:lnTo>
                  <a:lnTo>
                    <a:pt x="10325" y="27870"/>
                  </a:lnTo>
                  <a:lnTo>
                    <a:pt x="8084" y="28668"/>
                  </a:lnTo>
                  <a:lnTo>
                    <a:pt x="7270" y="31245"/>
                  </a:lnTo>
                  <a:lnTo>
                    <a:pt x="7104" y="34620"/>
                  </a:lnTo>
                  <a:lnTo>
                    <a:pt x="7326" y="38322"/>
                  </a:lnTo>
                  <a:lnTo>
                    <a:pt x="8289" y="41008"/>
                  </a:lnTo>
                  <a:lnTo>
                    <a:pt x="10990" y="41805"/>
                  </a:lnTo>
                  <a:lnTo>
                    <a:pt x="23832" y="41805"/>
                  </a:lnTo>
                  <a:lnTo>
                    <a:pt x="27162" y="42059"/>
                  </a:lnTo>
                  <a:lnTo>
                    <a:pt x="29975" y="42567"/>
                  </a:lnTo>
                  <a:lnTo>
                    <a:pt x="32787" y="43075"/>
                  </a:lnTo>
                  <a:lnTo>
                    <a:pt x="37024" y="44745"/>
                  </a:lnTo>
                  <a:lnTo>
                    <a:pt x="40318" y="46832"/>
                  </a:lnTo>
                  <a:lnTo>
                    <a:pt x="42167" y="49517"/>
                  </a:lnTo>
                  <a:lnTo>
                    <a:pt x="42631" y="52693"/>
                  </a:lnTo>
                  <a:lnTo>
                    <a:pt x="42260" y="55596"/>
                  </a:lnTo>
                  <a:lnTo>
                    <a:pt x="39669" y="59115"/>
                  </a:lnTo>
                  <a:lnTo>
                    <a:pt x="36709" y="60858"/>
                  </a:lnTo>
                  <a:lnTo>
                    <a:pt x="32750" y="62001"/>
                  </a:lnTo>
                  <a:lnTo>
                    <a:pt x="28160" y="62708"/>
                  </a:lnTo>
                  <a:lnTo>
                    <a:pt x="22092" y="62708"/>
                  </a:lnTo>
                  <a:lnTo>
                    <a:pt x="19131" y="62346"/>
                  </a:lnTo>
                  <a:lnTo>
                    <a:pt x="16541" y="61620"/>
                  </a:lnTo>
                  <a:lnTo>
                    <a:pt x="13950" y="60893"/>
                  </a:lnTo>
                  <a:lnTo>
                    <a:pt x="11694" y="60096"/>
                  </a:lnTo>
                  <a:lnTo>
                    <a:pt x="7844" y="58353"/>
                  </a:lnTo>
                  <a:lnTo>
                    <a:pt x="3829" y="56103"/>
                  </a:lnTo>
                  <a:lnTo>
                    <a:pt x="1017" y="56140"/>
                  </a:lnTo>
                  <a:lnTo>
                    <a:pt x="0" y="59152"/>
                  </a:lnTo>
                  <a:lnTo>
                    <a:pt x="36" y="63470"/>
                  </a:lnTo>
                  <a:lnTo>
                    <a:pt x="443" y="66518"/>
                  </a:lnTo>
                  <a:lnTo>
                    <a:pt x="2237" y="69513"/>
                  </a:lnTo>
                  <a:lnTo>
                    <a:pt x="5588" y="71944"/>
                  </a:lnTo>
                  <a:lnTo>
                    <a:pt x="9159" y="73651"/>
                  </a:lnTo>
                  <a:lnTo>
                    <a:pt x="13376" y="75192"/>
                  </a:lnTo>
                  <a:lnTo>
                    <a:pt x="15930" y="75773"/>
                  </a:lnTo>
                  <a:lnTo>
                    <a:pt x="18484" y="76353"/>
                  </a:lnTo>
                  <a:lnTo>
                    <a:pt x="21205" y="76644"/>
                  </a:lnTo>
                  <a:lnTo>
                    <a:pt x="28827" y="76644"/>
                  </a:lnTo>
                  <a:lnTo>
                    <a:pt x="33213" y="76099"/>
                  </a:lnTo>
                  <a:lnTo>
                    <a:pt x="37246" y="75011"/>
                  </a:lnTo>
                  <a:lnTo>
                    <a:pt x="41280" y="73922"/>
                  </a:lnTo>
                  <a:lnTo>
                    <a:pt x="44740" y="72326"/>
                  </a:lnTo>
                  <a:lnTo>
                    <a:pt x="47627" y="70220"/>
                  </a:lnTo>
                  <a:lnTo>
                    <a:pt x="50514" y="68116"/>
                  </a:lnTo>
                  <a:lnTo>
                    <a:pt x="52771" y="65539"/>
                  </a:lnTo>
                  <a:lnTo>
                    <a:pt x="54399" y="62491"/>
                  </a:lnTo>
                  <a:lnTo>
                    <a:pt x="56027" y="59443"/>
                  </a:lnTo>
                  <a:lnTo>
                    <a:pt x="56841" y="55923"/>
                  </a:lnTo>
                  <a:lnTo>
                    <a:pt x="56841" y="51930"/>
                  </a:lnTo>
                  <a:lnTo>
                    <a:pt x="56342" y="47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3" name="object 14"/>
            <p:cNvSpPr/>
            <p:nvPr/>
          </p:nvSpPr>
          <p:spPr>
            <a:xfrm>
              <a:off x="6588187" y="6097443"/>
              <a:ext cx="21315" cy="34838"/>
            </a:xfrm>
            <a:custGeom>
              <a:avLst/>
              <a:gdLst/>
              <a:ahLst/>
              <a:cxnLst/>
              <a:rect l="l" t="t" r="r" b="b"/>
              <a:pathLst>
                <a:path w="21315" h="34838">
                  <a:moveTo>
                    <a:pt x="16635" y="72"/>
                  </a:moveTo>
                  <a:lnTo>
                    <a:pt x="13063" y="0"/>
                  </a:lnTo>
                  <a:lnTo>
                    <a:pt x="10213" y="361"/>
                  </a:lnTo>
                  <a:lnTo>
                    <a:pt x="7550" y="2993"/>
                  </a:lnTo>
                  <a:lnTo>
                    <a:pt x="7105" y="6314"/>
                  </a:lnTo>
                  <a:lnTo>
                    <a:pt x="7105" y="15786"/>
                  </a:lnTo>
                  <a:lnTo>
                    <a:pt x="0" y="32334"/>
                  </a:lnTo>
                  <a:lnTo>
                    <a:pt x="1610" y="34674"/>
                  </a:lnTo>
                  <a:lnTo>
                    <a:pt x="4218" y="34838"/>
                  </a:lnTo>
                  <a:lnTo>
                    <a:pt x="7124" y="34565"/>
                  </a:lnTo>
                  <a:lnTo>
                    <a:pt x="9991" y="32660"/>
                  </a:lnTo>
                  <a:lnTo>
                    <a:pt x="17208" y="21120"/>
                  </a:lnTo>
                  <a:lnTo>
                    <a:pt x="18670" y="18834"/>
                  </a:lnTo>
                  <a:lnTo>
                    <a:pt x="20039" y="15532"/>
                  </a:lnTo>
                  <a:lnTo>
                    <a:pt x="20946" y="11974"/>
                  </a:lnTo>
                  <a:lnTo>
                    <a:pt x="21242" y="9362"/>
                  </a:lnTo>
                  <a:lnTo>
                    <a:pt x="21315" y="6314"/>
                  </a:lnTo>
                  <a:lnTo>
                    <a:pt x="21186" y="3829"/>
                  </a:lnTo>
                  <a:lnTo>
                    <a:pt x="19650" y="1088"/>
                  </a:lnTo>
                  <a:lnTo>
                    <a:pt x="16635" y="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4" name="object 15"/>
            <p:cNvSpPr/>
            <p:nvPr/>
          </p:nvSpPr>
          <p:spPr>
            <a:xfrm>
              <a:off x="6630818" y="6041702"/>
              <a:ext cx="41909" cy="74557"/>
            </a:xfrm>
            <a:custGeom>
              <a:avLst/>
              <a:gdLst/>
              <a:ahLst/>
              <a:cxnLst/>
              <a:rect l="l" t="t" r="r" b="b"/>
              <a:pathLst>
                <a:path w="41909" h="74557">
                  <a:moveTo>
                    <a:pt x="12156" y="74557"/>
                  </a:moveTo>
                  <a:lnTo>
                    <a:pt x="14211" y="57301"/>
                  </a:lnTo>
                  <a:lnTo>
                    <a:pt x="14488" y="52510"/>
                  </a:lnTo>
                  <a:lnTo>
                    <a:pt x="16431" y="49499"/>
                  </a:lnTo>
                  <a:lnTo>
                    <a:pt x="20039" y="46723"/>
                  </a:lnTo>
                  <a:lnTo>
                    <a:pt x="23369" y="45053"/>
                  </a:lnTo>
                  <a:lnTo>
                    <a:pt x="27533" y="43439"/>
                  </a:lnTo>
                  <a:lnTo>
                    <a:pt x="32269" y="45162"/>
                  </a:lnTo>
                  <a:lnTo>
                    <a:pt x="36117" y="46832"/>
                  </a:lnTo>
                  <a:lnTo>
                    <a:pt x="38968" y="48610"/>
                  </a:lnTo>
                  <a:lnTo>
                    <a:pt x="41743" y="51495"/>
                  </a:lnTo>
                  <a:lnTo>
                    <a:pt x="41521" y="24966"/>
                  </a:lnTo>
                  <a:lnTo>
                    <a:pt x="37080" y="28160"/>
                  </a:lnTo>
                  <a:lnTo>
                    <a:pt x="33897" y="29648"/>
                  </a:lnTo>
                  <a:lnTo>
                    <a:pt x="29753" y="31027"/>
                  </a:lnTo>
                  <a:lnTo>
                    <a:pt x="27015" y="30157"/>
                  </a:lnTo>
                  <a:lnTo>
                    <a:pt x="24664" y="29358"/>
                  </a:lnTo>
                  <a:lnTo>
                    <a:pt x="20741" y="27906"/>
                  </a:lnTo>
                  <a:lnTo>
                    <a:pt x="17873" y="26346"/>
                  </a:lnTo>
                  <a:lnTo>
                    <a:pt x="15099" y="23842"/>
                  </a:lnTo>
                  <a:lnTo>
                    <a:pt x="14211" y="21012"/>
                  </a:lnTo>
                  <a:lnTo>
                    <a:pt x="15375" y="17019"/>
                  </a:lnTo>
                  <a:lnTo>
                    <a:pt x="20039" y="14551"/>
                  </a:lnTo>
                  <a:lnTo>
                    <a:pt x="23572" y="13934"/>
                  </a:lnTo>
                  <a:lnTo>
                    <a:pt x="28310" y="13934"/>
                  </a:lnTo>
                  <a:lnTo>
                    <a:pt x="32862" y="14098"/>
                  </a:lnTo>
                  <a:lnTo>
                    <a:pt x="36414" y="14751"/>
                  </a:lnTo>
                  <a:lnTo>
                    <a:pt x="39133" y="15840"/>
                  </a:lnTo>
                  <a:lnTo>
                    <a:pt x="41909" y="1305"/>
                  </a:lnTo>
                  <a:lnTo>
                    <a:pt x="38468" y="435"/>
                  </a:lnTo>
                  <a:lnTo>
                    <a:pt x="34305" y="0"/>
                  </a:lnTo>
                  <a:lnTo>
                    <a:pt x="24608" y="0"/>
                  </a:lnTo>
                  <a:lnTo>
                    <a:pt x="20354" y="471"/>
                  </a:lnTo>
                  <a:lnTo>
                    <a:pt x="16653" y="1414"/>
                  </a:lnTo>
                  <a:lnTo>
                    <a:pt x="12952" y="2358"/>
                  </a:lnTo>
                  <a:lnTo>
                    <a:pt x="9861" y="3719"/>
                  </a:lnTo>
                  <a:lnTo>
                    <a:pt x="7383" y="5497"/>
                  </a:lnTo>
                  <a:lnTo>
                    <a:pt x="3053" y="9380"/>
                  </a:lnTo>
                  <a:lnTo>
                    <a:pt x="610" y="14243"/>
                  </a:lnTo>
                  <a:lnTo>
                    <a:pt x="0" y="16946"/>
                  </a:lnTo>
                  <a:lnTo>
                    <a:pt x="0" y="19922"/>
                  </a:lnTo>
                  <a:lnTo>
                    <a:pt x="332" y="23860"/>
                  </a:lnTo>
                  <a:lnTo>
                    <a:pt x="1666" y="27416"/>
                  </a:lnTo>
                  <a:lnTo>
                    <a:pt x="3942" y="30482"/>
                  </a:lnTo>
                  <a:lnTo>
                    <a:pt x="6808" y="33277"/>
                  </a:lnTo>
                  <a:lnTo>
                    <a:pt x="10510" y="35745"/>
                  </a:lnTo>
                  <a:lnTo>
                    <a:pt x="14876" y="37995"/>
                  </a:lnTo>
                  <a:lnTo>
                    <a:pt x="10288" y="40553"/>
                  </a:lnTo>
                  <a:lnTo>
                    <a:pt x="6587" y="43384"/>
                  </a:lnTo>
                  <a:lnTo>
                    <a:pt x="3774" y="46432"/>
                  </a:lnTo>
                  <a:lnTo>
                    <a:pt x="1572" y="49698"/>
                  </a:lnTo>
                  <a:lnTo>
                    <a:pt x="314" y="53400"/>
                  </a:lnTo>
                  <a:lnTo>
                    <a:pt x="0" y="57482"/>
                  </a:lnTo>
                  <a:lnTo>
                    <a:pt x="0" y="60604"/>
                  </a:lnTo>
                  <a:lnTo>
                    <a:pt x="574" y="63343"/>
                  </a:lnTo>
                  <a:lnTo>
                    <a:pt x="1720" y="65703"/>
                  </a:lnTo>
                  <a:lnTo>
                    <a:pt x="4607" y="70058"/>
                  </a:lnTo>
                  <a:lnTo>
                    <a:pt x="9270" y="73323"/>
                  </a:lnTo>
                  <a:lnTo>
                    <a:pt x="12156" y="745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5" name="object 16"/>
            <p:cNvSpPr/>
            <p:nvPr/>
          </p:nvSpPr>
          <p:spPr>
            <a:xfrm>
              <a:off x="6694765" y="6041702"/>
              <a:ext cx="49737" cy="76644"/>
            </a:xfrm>
            <a:custGeom>
              <a:avLst/>
              <a:gdLst/>
              <a:ahLst/>
              <a:cxnLst/>
              <a:rect l="l" t="t" r="r" b="b"/>
              <a:pathLst>
                <a:path w="49737" h="76644">
                  <a:moveTo>
                    <a:pt x="185" y="58318"/>
                  </a:moveTo>
                  <a:lnTo>
                    <a:pt x="0" y="60893"/>
                  </a:lnTo>
                  <a:lnTo>
                    <a:pt x="19" y="64088"/>
                  </a:lnTo>
                  <a:lnTo>
                    <a:pt x="278" y="66846"/>
                  </a:lnTo>
                  <a:lnTo>
                    <a:pt x="1720" y="69513"/>
                  </a:lnTo>
                  <a:lnTo>
                    <a:pt x="4570" y="71854"/>
                  </a:lnTo>
                  <a:lnTo>
                    <a:pt x="7604" y="73596"/>
                  </a:lnTo>
                  <a:lnTo>
                    <a:pt x="11158" y="75192"/>
                  </a:lnTo>
                  <a:lnTo>
                    <a:pt x="15377" y="76353"/>
                  </a:lnTo>
                  <a:lnTo>
                    <a:pt x="19983" y="76644"/>
                  </a:lnTo>
                  <a:lnTo>
                    <a:pt x="24424" y="76644"/>
                  </a:lnTo>
                  <a:lnTo>
                    <a:pt x="28477" y="76045"/>
                  </a:lnTo>
                  <a:lnTo>
                    <a:pt x="32139" y="74848"/>
                  </a:lnTo>
                  <a:lnTo>
                    <a:pt x="35803" y="73651"/>
                  </a:lnTo>
                  <a:lnTo>
                    <a:pt x="38930" y="71944"/>
                  </a:lnTo>
                  <a:lnTo>
                    <a:pt x="41521" y="69730"/>
                  </a:lnTo>
                  <a:lnTo>
                    <a:pt x="44110" y="67518"/>
                  </a:lnTo>
                  <a:lnTo>
                    <a:pt x="46128" y="64777"/>
                  </a:lnTo>
                  <a:lnTo>
                    <a:pt x="47571" y="61511"/>
                  </a:lnTo>
                  <a:lnTo>
                    <a:pt x="49014" y="58246"/>
                  </a:lnTo>
                  <a:lnTo>
                    <a:pt x="49737" y="54507"/>
                  </a:lnTo>
                  <a:lnTo>
                    <a:pt x="49737" y="46668"/>
                  </a:lnTo>
                  <a:lnTo>
                    <a:pt x="49145" y="43456"/>
                  </a:lnTo>
                  <a:lnTo>
                    <a:pt x="47960" y="40662"/>
                  </a:lnTo>
                  <a:lnTo>
                    <a:pt x="46776" y="37868"/>
                  </a:lnTo>
                  <a:lnTo>
                    <a:pt x="45055" y="35526"/>
                  </a:lnTo>
                  <a:lnTo>
                    <a:pt x="40540" y="31753"/>
                  </a:lnTo>
                  <a:lnTo>
                    <a:pt x="37746" y="30319"/>
                  </a:lnTo>
                  <a:lnTo>
                    <a:pt x="34417" y="29340"/>
                  </a:lnTo>
                  <a:lnTo>
                    <a:pt x="31085" y="28360"/>
                  </a:lnTo>
                  <a:lnTo>
                    <a:pt x="27236" y="27870"/>
                  </a:lnTo>
                  <a:lnTo>
                    <a:pt x="17023" y="27961"/>
                  </a:lnTo>
                  <a:lnTo>
                    <a:pt x="14211" y="28197"/>
                  </a:lnTo>
                  <a:lnTo>
                    <a:pt x="14211" y="13934"/>
                  </a:lnTo>
                  <a:lnTo>
                    <a:pt x="40300" y="13934"/>
                  </a:lnTo>
                  <a:lnTo>
                    <a:pt x="42021" y="12247"/>
                  </a:lnTo>
                  <a:lnTo>
                    <a:pt x="42631" y="9326"/>
                  </a:lnTo>
                  <a:lnTo>
                    <a:pt x="42631" y="5624"/>
                  </a:lnTo>
                  <a:lnTo>
                    <a:pt x="42354" y="2829"/>
                  </a:lnTo>
                  <a:lnTo>
                    <a:pt x="40189" y="0"/>
                  </a:lnTo>
                  <a:lnTo>
                    <a:pt x="3886" y="0"/>
                  </a:lnTo>
                  <a:lnTo>
                    <a:pt x="314" y="1723"/>
                  </a:lnTo>
                  <a:lnTo>
                    <a:pt x="0" y="4572"/>
                  </a:lnTo>
                  <a:lnTo>
                    <a:pt x="0" y="38430"/>
                  </a:lnTo>
                  <a:lnTo>
                    <a:pt x="2331" y="42567"/>
                  </a:lnTo>
                  <a:lnTo>
                    <a:pt x="5589" y="42567"/>
                  </a:lnTo>
                  <a:lnTo>
                    <a:pt x="9824" y="42186"/>
                  </a:lnTo>
                  <a:lnTo>
                    <a:pt x="14432" y="41805"/>
                  </a:lnTo>
                  <a:lnTo>
                    <a:pt x="20427" y="41805"/>
                  </a:lnTo>
                  <a:lnTo>
                    <a:pt x="23258" y="42023"/>
                  </a:lnTo>
                  <a:lnTo>
                    <a:pt x="27922" y="42894"/>
                  </a:lnTo>
                  <a:lnTo>
                    <a:pt x="31252" y="44418"/>
                  </a:lnTo>
                  <a:lnTo>
                    <a:pt x="34471" y="47630"/>
                  </a:lnTo>
                  <a:lnTo>
                    <a:pt x="35526" y="50333"/>
                  </a:lnTo>
                  <a:lnTo>
                    <a:pt x="35526" y="53817"/>
                  </a:lnTo>
                  <a:lnTo>
                    <a:pt x="34417" y="56775"/>
                  </a:lnTo>
                  <a:lnTo>
                    <a:pt x="31252" y="60151"/>
                  </a:lnTo>
                  <a:lnTo>
                    <a:pt x="28199" y="61710"/>
                  </a:lnTo>
                  <a:lnTo>
                    <a:pt x="24202" y="62509"/>
                  </a:lnTo>
                  <a:lnTo>
                    <a:pt x="19650" y="62708"/>
                  </a:lnTo>
                  <a:lnTo>
                    <a:pt x="16837" y="62708"/>
                  </a:lnTo>
                  <a:lnTo>
                    <a:pt x="12434" y="61620"/>
                  </a:lnTo>
                  <a:lnTo>
                    <a:pt x="8733" y="60096"/>
                  </a:lnTo>
                  <a:lnTo>
                    <a:pt x="4792" y="57556"/>
                  </a:lnTo>
                  <a:lnTo>
                    <a:pt x="1739" y="55741"/>
                  </a:lnTo>
                  <a:lnTo>
                    <a:pt x="185" y="583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216" name="ZoneTexte 215"/>
          <p:cNvSpPr txBox="1"/>
          <p:nvPr/>
        </p:nvSpPr>
        <p:spPr>
          <a:xfrm>
            <a:off x="395536" y="105620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Annex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242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U.S.:  Evan Roberts, Steven Ruggles, John Robert Warren</a:t>
            </a:r>
          </a:p>
          <a:p>
            <a:r>
              <a:rPr lang="fr-CA" dirty="0" smtClean="0"/>
              <a:t>Canada:  Kris Inwood, Lisa Dillon, Peter Baskerville</a:t>
            </a:r>
          </a:p>
          <a:p>
            <a:r>
              <a:rPr lang="fr-CA" dirty="0" smtClean="0"/>
              <a:t>UK: Kevin </a:t>
            </a:r>
            <a:r>
              <a:rPr lang="fr-CA" dirty="0" err="1" smtClean="0"/>
              <a:t>Schürer</a:t>
            </a:r>
            <a:endParaRPr lang="fr-CA" dirty="0" smtClean="0"/>
          </a:p>
          <a:p>
            <a:endParaRPr lang="fr-CA" dirty="0"/>
          </a:p>
          <a:p>
            <a:r>
              <a:rPr lang="fr-CA" dirty="0" err="1" smtClean="0"/>
              <a:t>Interdisciplinary</a:t>
            </a:r>
            <a:r>
              <a:rPr lang="fr-CA" dirty="0" smtClean="0"/>
              <a:t> team:  </a:t>
            </a:r>
            <a:r>
              <a:rPr lang="fr-CA" dirty="0" err="1" smtClean="0"/>
              <a:t>history</a:t>
            </a:r>
            <a:r>
              <a:rPr lang="fr-CA" dirty="0" smtClean="0"/>
              <a:t>, </a:t>
            </a:r>
            <a:r>
              <a:rPr lang="fr-CA" dirty="0" err="1" smtClean="0"/>
              <a:t>economics</a:t>
            </a:r>
            <a:r>
              <a:rPr lang="fr-CA" dirty="0" smtClean="0"/>
              <a:t>, </a:t>
            </a:r>
            <a:r>
              <a:rPr lang="fr-CA" dirty="0" err="1" smtClean="0"/>
              <a:t>demography</a:t>
            </a:r>
            <a:r>
              <a:rPr lang="fr-CA" dirty="0" smtClean="0"/>
              <a:t>, </a:t>
            </a:r>
            <a:r>
              <a:rPr lang="fr-CA" dirty="0" err="1" smtClean="0"/>
              <a:t>sociology</a:t>
            </a:r>
            <a:r>
              <a:rPr lang="fr-CA" dirty="0" smtClean="0"/>
              <a:t>, computer science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33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57" y="0"/>
            <a:ext cx="2172761" cy="29249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27" y="4241000"/>
            <a:ext cx="2985591" cy="2617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4000"/>
              </a:srgbClr>
            </a:outerShdw>
          </a:effec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896544"/>
          </a:xfrm>
        </p:spPr>
        <p:txBody>
          <a:bodyPr>
            <a:normAutofit lnSpcReduction="10000"/>
          </a:bodyPr>
          <a:lstStyle/>
          <a:p>
            <a:r>
              <a:rPr lang="fr-CA" dirty="0"/>
              <a:t>19th c </a:t>
            </a:r>
            <a:r>
              <a:rPr lang="fr-CA" dirty="0" err="1"/>
              <a:t>theorists</a:t>
            </a:r>
            <a:r>
              <a:rPr lang="fr-CA" dirty="0"/>
              <a:t>:  NA : </a:t>
            </a:r>
            <a:r>
              <a:rPr lang="fr-CA" dirty="0" err="1"/>
              <a:t>economic</a:t>
            </a:r>
            <a:r>
              <a:rPr lang="fr-CA" dirty="0"/>
              <a:t> </a:t>
            </a:r>
            <a:r>
              <a:rPr lang="fr-CA" dirty="0" err="1"/>
              <a:t>mobility</a:t>
            </a:r>
            <a:endParaRPr lang="fr-CA" dirty="0"/>
          </a:p>
          <a:p>
            <a:endParaRPr lang="fr-CA" dirty="0" smtClean="0"/>
          </a:p>
          <a:p>
            <a:pPr>
              <a:spcAft>
                <a:spcPts val="400"/>
              </a:spcAft>
            </a:pPr>
            <a:r>
              <a:rPr lang="fr-CA" dirty="0" smtClean="0"/>
              <a:t>1915:  </a:t>
            </a:r>
            <a:r>
              <a:rPr lang="fr-CA" dirty="0" err="1" smtClean="0"/>
              <a:t>richest</a:t>
            </a:r>
            <a:r>
              <a:rPr lang="fr-CA" dirty="0" smtClean="0"/>
              <a:t> 1% in U.S.      18% </a:t>
            </a:r>
            <a:r>
              <a:rPr lang="fr-CA" dirty="0" err="1" smtClean="0"/>
              <a:t>income</a:t>
            </a:r>
            <a:r>
              <a:rPr lang="fr-CA" dirty="0" smtClean="0"/>
              <a:t>   </a:t>
            </a:r>
            <a:r>
              <a:rPr lang="fr-CA" sz="2400" dirty="0" smtClean="0"/>
              <a:t>(</a:t>
            </a:r>
            <a:r>
              <a:rPr lang="fr-CA" sz="2400" dirty="0" err="1" smtClean="0"/>
              <a:t>similar</a:t>
            </a:r>
            <a:r>
              <a:rPr lang="fr-CA" sz="2400" dirty="0" smtClean="0"/>
              <a:t> to Canada &amp; </a:t>
            </a:r>
            <a:r>
              <a:rPr lang="fr-CA" sz="2400" dirty="0" err="1" smtClean="0"/>
              <a:t>Britain</a:t>
            </a:r>
            <a:r>
              <a:rPr lang="fr-CA" sz="2400" dirty="0" smtClean="0"/>
              <a:t>)</a:t>
            </a:r>
          </a:p>
          <a:p>
            <a:pPr>
              <a:spcAft>
                <a:spcPts val="400"/>
              </a:spcAft>
            </a:pPr>
            <a:r>
              <a:rPr lang="fr-CA" dirty="0" err="1" smtClean="0"/>
              <a:t>Today</a:t>
            </a:r>
            <a:r>
              <a:rPr lang="fr-CA" dirty="0" smtClean="0"/>
              <a:t>:       24% </a:t>
            </a:r>
            <a:r>
              <a:rPr lang="fr-CA" sz="2400" dirty="0" smtClean="0"/>
              <a:t>(</a:t>
            </a:r>
            <a:r>
              <a:rPr lang="fr-CA" sz="2400" dirty="0" err="1" smtClean="0"/>
              <a:t>higher</a:t>
            </a:r>
            <a:r>
              <a:rPr lang="fr-CA" sz="2400" dirty="0" smtClean="0"/>
              <a:t> </a:t>
            </a:r>
            <a:r>
              <a:rPr lang="fr-CA" sz="2400" dirty="0" err="1" smtClean="0"/>
              <a:t>than</a:t>
            </a:r>
            <a:r>
              <a:rPr lang="fr-CA" sz="2400" dirty="0" smtClean="0"/>
              <a:t> Canada &amp; </a:t>
            </a:r>
            <a:r>
              <a:rPr lang="fr-CA" sz="2400" dirty="0" err="1" smtClean="0"/>
              <a:t>Britain</a:t>
            </a:r>
            <a:r>
              <a:rPr lang="fr-CA" sz="2400" dirty="0" smtClean="0"/>
              <a:t>)</a:t>
            </a:r>
          </a:p>
          <a:p>
            <a:pPr>
              <a:spcAft>
                <a:spcPts val="400"/>
              </a:spcAft>
            </a:pPr>
            <a:r>
              <a:rPr lang="fr-CA" dirty="0" err="1" smtClean="0"/>
              <a:t>Severe</a:t>
            </a:r>
            <a:r>
              <a:rPr lang="fr-CA" dirty="0" smtClean="0"/>
              <a:t> </a:t>
            </a:r>
            <a:r>
              <a:rPr lang="fr-CA" dirty="0" err="1" smtClean="0"/>
              <a:t>consequences</a:t>
            </a:r>
            <a:endParaRPr lang="fr-CA" dirty="0"/>
          </a:p>
          <a:p>
            <a:pPr>
              <a:spcAft>
                <a:spcPts val="400"/>
              </a:spcAft>
            </a:pPr>
            <a:r>
              <a:rPr lang="fr-CA" dirty="0" err="1" smtClean="0"/>
              <a:t>Insufficient</a:t>
            </a:r>
            <a:r>
              <a:rPr lang="fr-CA" dirty="0" smtClean="0"/>
              <a:t> public </a:t>
            </a:r>
            <a:r>
              <a:rPr lang="fr-CA" dirty="0" err="1" smtClean="0"/>
              <a:t>reaction</a:t>
            </a:r>
            <a:endParaRPr lang="fr-CA" dirty="0" smtClean="0"/>
          </a:p>
          <a:p>
            <a:pPr>
              <a:spcAft>
                <a:spcPts val="400"/>
              </a:spcAft>
            </a:pPr>
            <a:r>
              <a:rPr lang="fr-CA" dirty="0" err="1"/>
              <a:t>H</a:t>
            </a:r>
            <a:r>
              <a:rPr lang="fr-CA" dirty="0" err="1" smtClean="0"/>
              <a:t>istoric</a:t>
            </a:r>
            <a:r>
              <a:rPr lang="fr-CA" dirty="0" smtClean="0"/>
              <a:t> </a:t>
            </a:r>
            <a:r>
              <a:rPr lang="fr-CA" dirty="0" err="1" smtClean="0"/>
              <a:t>evolution</a:t>
            </a:r>
            <a:r>
              <a:rPr lang="fr-CA" dirty="0" smtClean="0"/>
              <a:t> of </a:t>
            </a:r>
            <a:r>
              <a:rPr lang="fr-CA" dirty="0" err="1" smtClean="0"/>
              <a:t>this</a:t>
            </a:r>
            <a:r>
              <a:rPr lang="fr-CA" dirty="0" smtClean="0"/>
              <a:t> gap              </a:t>
            </a:r>
            <a:r>
              <a:rPr lang="fr-CA" dirty="0" err="1" smtClean="0"/>
              <a:t>insufficiently</a:t>
            </a:r>
            <a:r>
              <a:rPr lang="fr-CA" dirty="0" smtClean="0"/>
              <a:t> </a:t>
            </a:r>
            <a:r>
              <a:rPr lang="fr-CA" dirty="0" err="1" smtClean="0"/>
              <a:t>understood</a:t>
            </a:r>
            <a:endParaRPr lang="fr-CA" dirty="0" smtClean="0"/>
          </a:p>
          <a:p>
            <a:r>
              <a:rPr lang="fr-CA" dirty="0" err="1"/>
              <a:t>N</a:t>
            </a:r>
            <a:r>
              <a:rPr lang="fr-CA" dirty="0" err="1" smtClean="0"/>
              <a:t>eed</a:t>
            </a:r>
            <a:r>
              <a:rPr lang="fr-CA" dirty="0" smtClean="0"/>
              <a:t> long-</a:t>
            </a:r>
            <a:r>
              <a:rPr lang="fr-CA" dirty="0" err="1" smtClean="0"/>
              <a:t>term</a:t>
            </a:r>
            <a:r>
              <a:rPr lang="fr-CA" dirty="0" smtClean="0"/>
              <a:t> </a:t>
            </a:r>
            <a:r>
              <a:rPr lang="fr-CA" dirty="0" err="1" smtClean="0"/>
              <a:t>comparisons</a:t>
            </a:r>
            <a:r>
              <a:rPr lang="fr-CA" dirty="0" smtClean="0"/>
              <a:t> to </a:t>
            </a:r>
            <a:r>
              <a:rPr lang="fr-CA" dirty="0" err="1" smtClean="0"/>
              <a:t>situate</a:t>
            </a:r>
            <a:r>
              <a:rPr lang="fr-CA" dirty="0" smtClean="0"/>
              <a:t> </a:t>
            </a:r>
            <a:r>
              <a:rPr lang="fr-CA" dirty="0" err="1" smtClean="0"/>
              <a:t>economic</a:t>
            </a:r>
            <a:r>
              <a:rPr lang="fr-CA" dirty="0" smtClean="0"/>
              <a:t> </a:t>
            </a:r>
            <a:r>
              <a:rPr lang="fr-CA" dirty="0" err="1" smtClean="0"/>
              <a:t>opportunity</a:t>
            </a:r>
            <a:r>
              <a:rPr lang="fr-CA" dirty="0" smtClean="0"/>
              <a:t> in </a:t>
            </a:r>
            <a:r>
              <a:rPr lang="fr-CA" dirty="0" err="1" smtClean="0"/>
              <a:t>context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Equal</a:t>
            </a:r>
            <a:r>
              <a:rPr lang="fr-CA" dirty="0" smtClean="0"/>
              <a:t> </a:t>
            </a:r>
            <a:r>
              <a:rPr lang="fr-CA" dirty="0" err="1" smtClean="0"/>
              <a:t>opportunity</a:t>
            </a:r>
            <a:r>
              <a:rPr lang="fr-CA" dirty="0" smtClean="0"/>
              <a:t> as a </a:t>
            </a:r>
            <a:br>
              <a:rPr lang="fr-CA" dirty="0" smtClean="0"/>
            </a:br>
            <a:r>
              <a:rPr lang="fr-CA" dirty="0" smtClean="0"/>
              <a:t>« national </a:t>
            </a:r>
            <a:r>
              <a:rPr lang="fr-CA" dirty="0" err="1" smtClean="0"/>
              <a:t>myth</a:t>
            </a:r>
            <a:r>
              <a:rPr lang="fr-CA" dirty="0" smtClean="0"/>
              <a:t> »</a:t>
            </a:r>
            <a:endParaRPr lang="fr-CA" dirty="0"/>
          </a:p>
        </p:txBody>
      </p:sp>
      <p:sp>
        <p:nvSpPr>
          <p:cNvPr id="5" name="Flèche droite 4"/>
          <p:cNvSpPr/>
          <p:nvPr/>
        </p:nvSpPr>
        <p:spPr>
          <a:xfrm>
            <a:off x="4716016" y="2803786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droite 5"/>
          <p:cNvSpPr/>
          <p:nvPr/>
        </p:nvSpPr>
        <p:spPr>
          <a:xfrm>
            <a:off x="1823378" y="3597368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65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en-CA" dirty="0"/>
              <a:t>What were the relative levels of economic and geographic mobility in Britain, Canada, and the United States in the </a:t>
            </a:r>
            <a:r>
              <a:rPr lang="en-CA" dirty="0" smtClean="0"/>
              <a:t>late 19</a:t>
            </a:r>
            <a:r>
              <a:rPr lang="en-CA" baseline="30000" dirty="0" smtClean="0"/>
              <a:t>th</a:t>
            </a:r>
            <a:r>
              <a:rPr lang="en-CA" dirty="0" smtClean="0"/>
              <a:t> &amp; early 20</a:t>
            </a:r>
            <a:r>
              <a:rPr lang="en-CA" baseline="30000" dirty="0" smtClean="0"/>
              <a:t>th</a:t>
            </a:r>
            <a:r>
              <a:rPr lang="en-CA" dirty="0" smtClean="0"/>
              <a:t> centuries?</a:t>
            </a:r>
            <a:endParaRPr lang="fr-FR" dirty="0"/>
          </a:p>
          <a:p>
            <a:pPr marL="624078" lvl="0" indent="-514350">
              <a:buFont typeface="+mj-lt"/>
              <a:buAutoNum type="arabicPeriod"/>
            </a:pPr>
            <a:r>
              <a:rPr lang="en-CA" dirty="0"/>
              <a:t>What were the mobility trends in each country? </a:t>
            </a:r>
            <a:endParaRPr lang="fr-FR" dirty="0"/>
          </a:p>
          <a:p>
            <a:pPr marL="624078" lvl="0" indent="-514350">
              <a:buFont typeface="+mj-lt"/>
              <a:buAutoNum type="arabicPeriod"/>
            </a:pPr>
            <a:r>
              <a:rPr lang="en-CA" dirty="0"/>
              <a:t>How were economic opportunity and geographic mobility interrelated in each country?</a:t>
            </a:r>
            <a:endParaRPr lang="fr-FR" dirty="0"/>
          </a:p>
          <a:p>
            <a:pPr marL="624078" lvl="0" indent="-514350">
              <a:buFont typeface="+mj-lt"/>
              <a:buAutoNum type="arabicPeriod"/>
            </a:pPr>
            <a:r>
              <a:rPr lang="en-CA" dirty="0"/>
              <a:t>What individual and community characteristics were associated with economic and geographic mobility</a:t>
            </a:r>
            <a:r>
              <a:rPr lang="en-CA" dirty="0" smtClean="0"/>
              <a:t>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CA" dirty="0" err="1" smtClean="0"/>
              <a:t>Research</a:t>
            </a:r>
            <a:r>
              <a:rPr lang="fr-CA" dirty="0" smtClean="0"/>
              <a:t> Questions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7308304" y="5411450"/>
            <a:ext cx="8640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800" dirty="0">
                <a:sym typeface="Webdings"/>
              </a:rPr>
              <a:t></a:t>
            </a:r>
            <a:endParaRPr lang="fr-CA" sz="8800" dirty="0"/>
          </a:p>
        </p:txBody>
      </p:sp>
      <p:sp>
        <p:nvSpPr>
          <p:cNvPr id="5" name="ZoneTexte 4"/>
          <p:cNvSpPr txBox="1"/>
          <p:nvPr/>
        </p:nvSpPr>
        <p:spPr>
          <a:xfrm>
            <a:off x="5695362" y="6004329"/>
            <a:ext cx="163698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fr-CA" sz="2400" b="1" dirty="0" smtClean="0"/>
              <a:t>Men </a:t>
            </a:r>
            <a:r>
              <a:rPr lang="fr-CA" sz="2400" b="1" dirty="0" err="1" smtClean="0"/>
              <a:t>only</a:t>
            </a:r>
            <a:r>
              <a:rPr lang="fr-CA" sz="2400" dirty="0" smtClean="0"/>
              <a:t>!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99300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51920" cy="2862762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  <a:effectLst>
            <a:glow rad="127000">
              <a:schemeClr val="bg2">
                <a:lumMod val="9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>
            <a:normAutofit lnSpcReduction="10000"/>
          </a:bodyPr>
          <a:lstStyle/>
          <a:p>
            <a:r>
              <a:rPr lang="fr-CA" dirty="0" smtClean="0"/>
              <a:t>19th &amp; </a:t>
            </a:r>
            <a:r>
              <a:rPr lang="fr-CA" dirty="0" err="1" smtClean="0"/>
              <a:t>early</a:t>
            </a:r>
            <a:r>
              <a:rPr lang="fr-CA" dirty="0" smtClean="0"/>
              <a:t> 20th C </a:t>
            </a:r>
            <a:r>
              <a:rPr lang="fr-CA" dirty="0" err="1" smtClean="0"/>
              <a:t>censuses</a:t>
            </a:r>
            <a:r>
              <a:rPr lang="fr-CA" dirty="0" smtClean="0"/>
              <a:t>                           </a:t>
            </a:r>
            <a:r>
              <a:rPr lang="fr-CA" dirty="0" err="1" smtClean="0"/>
              <a:t>from</a:t>
            </a:r>
            <a:r>
              <a:rPr lang="fr-CA" dirty="0" smtClean="0"/>
              <a:t> U.S., Canada and </a:t>
            </a:r>
            <a:r>
              <a:rPr lang="fr-CA" dirty="0" err="1" smtClean="0"/>
              <a:t>Britain</a:t>
            </a:r>
            <a:endParaRPr lang="fr-CA" dirty="0"/>
          </a:p>
          <a:p>
            <a:r>
              <a:rPr lang="fr-CA" dirty="0" smtClean="0"/>
              <a:t>80 million+ cases of </a:t>
            </a:r>
            <a:r>
              <a:rPr lang="fr-CA" dirty="0" err="1" smtClean="0"/>
              <a:t>complete</a:t>
            </a:r>
            <a:r>
              <a:rPr lang="fr-CA" dirty="0" smtClean="0"/>
              <a:t>-count data </a:t>
            </a:r>
            <a:r>
              <a:rPr lang="fr-CA" dirty="0" err="1" smtClean="0"/>
              <a:t>currently</a:t>
            </a:r>
            <a:r>
              <a:rPr lang="fr-CA" dirty="0" smtClean="0"/>
              <a:t> </a:t>
            </a:r>
            <a:r>
              <a:rPr lang="fr-CA" dirty="0" err="1" smtClean="0"/>
              <a:t>available</a:t>
            </a:r>
            <a:r>
              <a:rPr lang="fr-CA" dirty="0" smtClean="0"/>
              <a:t> for 1880/1</a:t>
            </a:r>
          </a:p>
          <a:p>
            <a:pPr lvl="1"/>
            <a:r>
              <a:rPr lang="fr-CA" sz="2200" dirty="0" err="1" smtClean="0"/>
              <a:t>Another</a:t>
            </a:r>
            <a:r>
              <a:rPr lang="fr-CA" sz="2200" dirty="0" smtClean="0"/>
              <a:t> 93 million to come</a:t>
            </a:r>
          </a:p>
          <a:p>
            <a:pPr lvl="1"/>
            <a:r>
              <a:rPr lang="fr-CA" sz="2200" dirty="0" err="1" smtClean="0"/>
              <a:t>Samples</a:t>
            </a:r>
            <a:r>
              <a:rPr lang="fr-CA" sz="2200" dirty="0" smtClean="0"/>
              <a:t> 1850/1 &amp; 1910/1</a:t>
            </a:r>
          </a:p>
          <a:p>
            <a:pPr lvl="1"/>
            <a:endParaRPr lang="fr-CA" sz="2200" dirty="0" smtClean="0"/>
          </a:p>
          <a:p>
            <a:r>
              <a:rPr lang="fr-CA" sz="2200" b="1" dirty="0" smtClean="0">
                <a:solidFill>
                  <a:srgbClr val="0070C0"/>
                </a:solidFill>
              </a:rPr>
              <a:t>Occupation, </a:t>
            </a:r>
            <a:r>
              <a:rPr lang="fr-CA" sz="2200" b="1" dirty="0" err="1" smtClean="0">
                <a:solidFill>
                  <a:srgbClr val="0070C0"/>
                </a:solidFill>
              </a:rPr>
              <a:t>relationship</a:t>
            </a:r>
            <a:r>
              <a:rPr lang="fr-CA" sz="2200" b="1" dirty="0" smtClean="0">
                <a:solidFill>
                  <a:srgbClr val="0070C0"/>
                </a:solidFill>
              </a:rPr>
              <a:t> to </a:t>
            </a:r>
            <a:r>
              <a:rPr lang="fr-CA" sz="2200" b="1" dirty="0" err="1" smtClean="0">
                <a:solidFill>
                  <a:srgbClr val="0070C0"/>
                </a:solidFill>
              </a:rPr>
              <a:t>head</a:t>
            </a:r>
            <a:r>
              <a:rPr lang="fr-CA" sz="2200" b="1" dirty="0" smtClean="0">
                <a:solidFill>
                  <a:srgbClr val="0070C0"/>
                </a:solidFill>
              </a:rPr>
              <a:t>, </a:t>
            </a:r>
            <a:r>
              <a:rPr lang="fr-CA" sz="2200" b="1" dirty="0" err="1" smtClean="0">
                <a:solidFill>
                  <a:srgbClr val="0070C0"/>
                </a:solidFill>
              </a:rPr>
              <a:t>age</a:t>
            </a:r>
            <a:r>
              <a:rPr lang="fr-CA" sz="2200" b="1" dirty="0" smtClean="0">
                <a:solidFill>
                  <a:srgbClr val="0070C0"/>
                </a:solidFill>
              </a:rPr>
              <a:t>, </a:t>
            </a:r>
            <a:r>
              <a:rPr lang="fr-CA" sz="2200" b="1" dirty="0" err="1" smtClean="0">
                <a:solidFill>
                  <a:srgbClr val="0070C0"/>
                </a:solidFill>
              </a:rPr>
              <a:t>sex</a:t>
            </a:r>
            <a:r>
              <a:rPr lang="fr-CA" sz="2200" b="1" dirty="0" smtClean="0">
                <a:solidFill>
                  <a:srgbClr val="0070C0"/>
                </a:solidFill>
              </a:rPr>
              <a:t>, marital </a:t>
            </a:r>
            <a:r>
              <a:rPr lang="fr-CA" sz="2200" b="1" dirty="0" err="1" smtClean="0">
                <a:solidFill>
                  <a:srgbClr val="0070C0"/>
                </a:solidFill>
              </a:rPr>
              <a:t>status</a:t>
            </a:r>
            <a:r>
              <a:rPr lang="fr-CA" sz="2200" b="1" dirty="0" smtClean="0">
                <a:solidFill>
                  <a:srgbClr val="0070C0"/>
                </a:solidFill>
              </a:rPr>
              <a:t>, </a:t>
            </a:r>
            <a:r>
              <a:rPr lang="fr-CA" sz="2200" b="1" dirty="0" err="1" smtClean="0">
                <a:solidFill>
                  <a:srgbClr val="0070C0"/>
                </a:solidFill>
              </a:rPr>
              <a:t>birthplace</a:t>
            </a:r>
            <a:endParaRPr lang="fr-CA" sz="2200" b="1" dirty="0" smtClean="0">
              <a:solidFill>
                <a:srgbClr val="0070C0"/>
              </a:solidFill>
            </a:endParaRPr>
          </a:p>
          <a:p>
            <a:r>
              <a:rPr lang="fr-CA" dirty="0" smtClean="0"/>
              <a:t>Record linkage of 2 sets of panels:</a:t>
            </a:r>
          </a:p>
          <a:p>
            <a:pPr lvl="1"/>
            <a:r>
              <a:rPr lang="fr-CA" dirty="0" smtClean="0"/>
              <a:t>1850/1 to 1880/1  </a:t>
            </a:r>
            <a:r>
              <a:rPr lang="fr-CA" sz="2200" dirty="0" smtClean="0"/>
              <a:t>(linkage, </a:t>
            </a:r>
            <a:r>
              <a:rPr lang="fr-CA" sz="2200" dirty="0" err="1" smtClean="0"/>
              <a:t>analysis</a:t>
            </a:r>
            <a:r>
              <a:rPr lang="fr-CA" sz="2200" dirty="0" smtClean="0"/>
              <a:t> </a:t>
            </a:r>
            <a:r>
              <a:rPr lang="fr-CA" sz="2200" dirty="0" err="1" smtClean="0"/>
              <a:t>underway</a:t>
            </a:r>
            <a:r>
              <a:rPr lang="fr-CA" sz="2200" dirty="0" smtClean="0"/>
              <a:t>)</a:t>
            </a:r>
          </a:p>
          <a:p>
            <a:pPr lvl="1"/>
            <a:r>
              <a:rPr lang="fr-CA" dirty="0" smtClean="0"/>
              <a:t>1880/1 to 1910/11 </a:t>
            </a:r>
            <a:r>
              <a:rPr lang="fr-CA" sz="2200" dirty="0" smtClean="0"/>
              <a:t>(linkage </a:t>
            </a:r>
            <a:r>
              <a:rPr lang="fr-CA" sz="2200" dirty="0" err="1" smtClean="0"/>
              <a:t>begun</a:t>
            </a:r>
            <a:r>
              <a:rPr lang="fr-CA" sz="2200" dirty="0" smtClean="0"/>
              <a:t>)</a:t>
            </a:r>
          </a:p>
          <a:p>
            <a:r>
              <a:rPr lang="fr-CA" sz="2600" dirty="0" err="1" smtClean="0"/>
              <a:t>Comparing</a:t>
            </a:r>
            <a:r>
              <a:rPr lang="fr-CA" sz="2600" dirty="0" smtClean="0"/>
              <a:t> </a:t>
            </a:r>
            <a:r>
              <a:rPr lang="fr-CA" sz="2600" dirty="0"/>
              <a:t>occupations of </a:t>
            </a:r>
            <a:r>
              <a:rPr lang="fr-CA" sz="2600" dirty="0" err="1"/>
              <a:t>fathers</a:t>
            </a:r>
            <a:r>
              <a:rPr lang="fr-CA" sz="2600" dirty="0"/>
              <a:t> and sons</a:t>
            </a:r>
          </a:p>
          <a:p>
            <a:pPr lvl="1"/>
            <a:endParaRPr lang="fr-CA" sz="22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560" y="308941"/>
            <a:ext cx="8229600" cy="1143000"/>
          </a:xfrm>
        </p:spPr>
        <p:txBody>
          <a:bodyPr/>
          <a:lstStyle/>
          <a:p>
            <a:r>
              <a:rPr lang="fr-CA" dirty="0" smtClean="0"/>
              <a:t>Data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77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39001" r="7458" b="36717"/>
          <a:stretch/>
        </p:blipFill>
        <p:spPr bwMode="auto">
          <a:xfrm>
            <a:off x="21095" y="908720"/>
            <a:ext cx="10620672" cy="20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45094" r="11525" b="16206"/>
          <a:stretch/>
        </p:blipFill>
        <p:spPr bwMode="auto">
          <a:xfrm>
            <a:off x="12711" y="4221088"/>
            <a:ext cx="9276931" cy="244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79512" y="332656"/>
            <a:ext cx="701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1852 </a:t>
            </a:r>
            <a:r>
              <a:rPr lang="fr-CA" dirty="0" err="1" smtClean="0"/>
              <a:t>Census</a:t>
            </a:r>
            <a:r>
              <a:rPr lang="fr-CA" dirty="0" smtClean="0"/>
              <a:t> of Canada:  Alec </a:t>
            </a:r>
            <a:r>
              <a:rPr lang="fr-CA" dirty="0" err="1" smtClean="0"/>
              <a:t>Shearer</a:t>
            </a:r>
            <a:r>
              <a:rPr lang="fr-CA" dirty="0" smtClean="0"/>
              <a:t> 41 </a:t>
            </a:r>
            <a:r>
              <a:rPr lang="fr-CA" dirty="0" err="1" smtClean="0"/>
              <a:t>Farmer</a:t>
            </a:r>
            <a:r>
              <a:rPr lang="fr-CA" dirty="0" smtClean="0"/>
              <a:t> (log house)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214941" y="3460358"/>
            <a:ext cx="563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1881 </a:t>
            </a:r>
            <a:r>
              <a:rPr lang="fr-CA" dirty="0" err="1" smtClean="0"/>
              <a:t>Census</a:t>
            </a:r>
            <a:r>
              <a:rPr lang="fr-CA" dirty="0" smtClean="0"/>
              <a:t> of Canada:  son Adam 36 Labourer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793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CA" sz="2200" dirty="0" smtClean="0"/>
              <a:t>3 </a:t>
            </a:r>
            <a:r>
              <a:rPr lang="fr-CA" sz="2200" dirty="0" err="1" smtClean="0"/>
              <a:t>working</a:t>
            </a:r>
            <a:r>
              <a:rPr lang="fr-CA" sz="2200" dirty="0" smtClean="0"/>
              <a:t> meetings in 2012/2013 (Guelph &amp; Leicester)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CA" sz="2200" dirty="0" smtClean="0"/>
              <a:t>Due </a:t>
            </a:r>
            <a:r>
              <a:rPr lang="fr-CA" sz="2200" dirty="0"/>
              <a:t>to </a:t>
            </a:r>
            <a:r>
              <a:rPr lang="fr-CA" sz="2200" dirty="0" err="1"/>
              <a:t>scale</a:t>
            </a:r>
            <a:r>
              <a:rPr lang="fr-CA" sz="2200" dirty="0"/>
              <a:t>: </a:t>
            </a:r>
            <a:r>
              <a:rPr lang="fr-CA" sz="2200" dirty="0" err="1"/>
              <a:t>automatic</a:t>
            </a:r>
            <a:r>
              <a:rPr lang="fr-CA" sz="2200" dirty="0"/>
              <a:t> record linkage </a:t>
            </a:r>
            <a:endParaRPr lang="fr-CA" sz="22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CA" sz="2200" dirty="0" err="1" smtClean="0"/>
              <a:t>Using</a:t>
            </a:r>
            <a:r>
              <a:rPr lang="fr-CA" sz="2200" dirty="0" smtClean="0"/>
              <a:t> training data (</a:t>
            </a:r>
            <a:r>
              <a:rPr lang="fr-CA" sz="2200" dirty="0" err="1" smtClean="0"/>
              <a:t>manually-linked</a:t>
            </a:r>
            <a:r>
              <a:rPr lang="fr-CA" sz="2200" dirty="0" smtClean="0"/>
              <a:t> data) to </a:t>
            </a:r>
            <a:r>
              <a:rPr lang="fr-CA" sz="2200" dirty="0" err="1" smtClean="0"/>
              <a:t>feed</a:t>
            </a:r>
            <a:r>
              <a:rPr lang="fr-CA" sz="2200" dirty="0" smtClean="0"/>
              <a:t> support </a:t>
            </a:r>
            <a:r>
              <a:rPr lang="fr-CA" sz="2200" dirty="0" err="1" smtClean="0"/>
              <a:t>vector</a:t>
            </a:r>
            <a:r>
              <a:rPr lang="fr-CA" sz="2200" dirty="0" smtClean="0"/>
              <a:t> machines, </a:t>
            </a:r>
            <a:r>
              <a:rPr lang="fr-CA" sz="2200" dirty="0" err="1" smtClean="0"/>
              <a:t>which</a:t>
            </a:r>
            <a:r>
              <a:rPr lang="fr-CA" sz="2200" dirty="0" smtClean="0"/>
              <a:t> </a:t>
            </a:r>
            <a:r>
              <a:rPr lang="fr-CA" sz="2200" dirty="0" err="1" smtClean="0"/>
              <a:t>build</a:t>
            </a:r>
            <a:r>
              <a:rPr lang="fr-CA" sz="2200" dirty="0" smtClean="0"/>
              <a:t> a model to </a:t>
            </a:r>
            <a:r>
              <a:rPr lang="fr-CA" sz="2200" dirty="0" err="1" smtClean="0"/>
              <a:t>predict</a:t>
            </a:r>
            <a:r>
              <a:rPr lang="fr-CA" sz="2200" dirty="0" smtClean="0"/>
              <a:t> </a:t>
            </a:r>
            <a:r>
              <a:rPr lang="fr-CA" sz="2200" dirty="0" err="1" smtClean="0"/>
              <a:t>whether</a:t>
            </a:r>
            <a:r>
              <a:rPr lang="fr-CA" sz="2200" dirty="0" smtClean="0"/>
              <a:t> </a:t>
            </a:r>
            <a:r>
              <a:rPr lang="fr-CA" sz="2200" dirty="0" err="1" smtClean="0"/>
              <a:t>subsequent</a:t>
            </a:r>
            <a:r>
              <a:rPr lang="fr-CA" sz="2200" dirty="0" smtClean="0"/>
              <a:t> pairs are a match (confidence score)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CA" sz="2200" dirty="0" smtClean="0"/>
              <a:t>One to one matches </a:t>
            </a:r>
            <a:r>
              <a:rPr lang="fr-CA" sz="2200" dirty="0" err="1" smtClean="0"/>
              <a:t>accepted</a:t>
            </a:r>
            <a:r>
              <a:rPr lang="fr-CA" sz="2200" dirty="0" smtClean="0"/>
              <a:t> (</a:t>
            </a:r>
            <a:r>
              <a:rPr lang="fr-CA" sz="2200" dirty="0" err="1" smtClean="0"/>
              <a:t>minimize</a:t>
            </a:r>
            <a:r>
              <a:rPr lang="fr-CA" sz="2200" dirty="0" smtClean="0"/>
              <a:t> false links)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CA" sz="2200" dirty="0" err="1" smtClean="0"/>
              <a:t>Procedures</a:t>
            </a:r>
            <a:r>
              <a:rPr lang="fr-CA" sz="2200" dirty="0" smtClean="0"/>
              <a:t> </a:t>
            </a:r>
            <a:r>
              <a:rPr lang="fr-CA" sz="2200" dirty="0" err="1" smtClean="0"/>
              <a:t>designed</a:t>
            </a:r>
            <a:r>
              <a:rPr lang="fr-CA" sz="2200" dirty="0" smtClean="0"/>
              <a:t> to </a:t>
            </a:r>
            <a:r>
              <a:rPr lang="fr-CA" sz="2200" dirty="0" err="1" smtClean="0"/>
              <a:t>maximize</a:t>
            </a:r>
            <a:r>
              <a:rPr lang="fr-CA" sz="2200" dirty="0" smtClean="0"/>
              <a:t> the </a:t>
            </a:r>
            <a:r>
              <a:rPr lang="fr-CA" sz="2200" i="1" dirty="0" err="1" smtClean="0"/>
              <a:t>representativeness</a:t>
            </a:r>
            <a:r>
              <a:rPr lang="fr-CA" sz="2200" dirty="0" smtClean="0"/>
              <a:t> of </a:t>
            </a:r>
            <a:r>
              <a:rPr lang="fr-CA" sz="2200" dirty="0" err="1" smtClean="0"/>
              <a:t>linked</a:t>
            </a:r>
            <a:r>
              <a:rPr lang="fr-CA" sz="2200" dirty="0" smtClean="0"/>
              <a:t> cases &amp; </a:t>
            </a:r>
            <a:r>
              <a:rPr lang="fr-CA" sz="2200" i="1" dirty="0" err="1" smtClean="0"/>
              <a:t>accuracy</a:t>
            </a:r>
            <a:r>
              <a:rPr lang="fr-CA" sz="2200" dirty="0" smtClean="0"/>
              <a:t> of links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CA" sz="2000" dirty="0" err="1" smtClean="0"/>
              <a:t>Linking</a:t>
            </a:r>
            <a:r>
              <a:rPr lang="fr-CA" sz="2000" dirty="0" smtClean="0"/>
              <a:t> on </a:t>
            </a:r>
            <a:r>
              <a:rPr lang="fr-CA" sz="2000" dirty="0" err="1"/>
              <a:t>characteristics</a:t>
            </a:r>
            <a:r>
              <a:rPr lang="fr-CA" sz="2000" dirty="0"/>
              <a:t> </a:t>
            </a:r>
            <a:r>
              <a:rPr lang="fr-CA" sz="2000" dirty="0" err="1"/>
              <a:t>which</a:t>
            </a:r>
            <a:r>
              <a:rPr lang="fr-CA" sz="2000" dirty="0"/>
              <a:t> do NOT change over time (to </a:t>
            </a:r>
            <a:r>
              <a:rPr lang="fr-CA" sz="2000" dirty="0" err="1"/>
              <a:t>reduce</a:t>
            </a:r>
            <a:r>
              <a:rPr lang="fr-CA" sz="2000" dirty="0"/>
              <a:t> </a:t>
            </a:r>
            <a:r>
              <a:rPr lang="fr-CA" sz="2000" dirty="0" err="1"/>
              <a:t>selection</a:t>
            </a:r>
            <a:r>
              <a:rPr lang="fr-CA" sz="2000" dirty="0"/>
              <a:t> </a:t>
            </a:r>
            <a:r>
              <a:rPr lang="fr-CA" sz="2000" dirty="0" err="1"/>
              <a:t>bias</a:t>
            </a:r>
            <a:r>
              <a:rPr lang="fr-CA" sz="2000" dirty="0" smtClean="0"/>
              <a:t>)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CA" sz="2200" dirty="0" err="1" smtClean="0"/>
              <a:t>Relatively</a:t>
            </a:r>
            <a:r>
              <a:rPr lang="fr-CA" sz="2200" dirty="0" smtClean="0"/>
              <a:t> </a:t>
            </a:r>
            <a:r>
              <a:rPr lang="fr-CA" sz="2200" dirty="0" err="1" smtClean="0"/>
              <a:t>small</a:t>
            </a:r>
            <a:r>
              <a:rPr lang="fr-CA" sz="2200" dirty="0" smtClean="0"/>
              <a:t> panels 3,000 </a:t>
            </a:r>
            <a:r>
              <a:rPr lang="fr-CA" sz="2200" dirty="0" err="1" smtClean="0"/>
              <a:t>linked</a:t>
            </a:r>
            <a:r>
              <a:rPr lang="fr-CA" sz="2200" dirty="0" smtClean="0"/>
              <a:t> men for </a:t>
            </a:r>
            <a:r>
              <a:rPr lang="fr-CA" sz="2200" dirty="0" err="1" smtClean="0"/>
              <a:t>each</a:t>
            </a:r>
            <a:r>
              <a:rPr lang="fr-CA" sz="2200" dirty="0" smtClean="0"/>
              <a:t> country (</a:t>
            </a:r>
            <a:r>
              <a:rPr lang="fr-CA" sz="2200" dirty="0" err="1" smtClean="0"/>
              <a:t>e.g</a:t>
            </a:r>
            <a:r>
              <a:rPr lang="fr-CA" sz="2200" dirty="0" smtClean="0"/>
              <a:t>. 20% of Canadian men </a:t>
            </a:r>
            <a:r>
              <a:rPr lang="fr-CA" sz="2200" dirty="0" err="1" smtClean="0"/>
              <a:t>aged</a:t>
            </a:r>
            <a:r>
              <a:rPr lang="fr-CA" sz="2200" dirty="0" smtClean="0"/>
              <a:t> 0 to 15 in 1852 </a:t>
            </a:r>
            <a:r>
              <a:rPr lang="fr-CA" sz="2200" dirty="0" err="1" smtClean="0"/>
              <a:t>linked</a:t>
            </a:r>
            <a:r>
              <a:rPr lang="fr-CA" sz="2200" dirty="0"/>
              <a:t>:</a:t>
            </a:r>
            <a:r>
              <a:rPr lang="fr-CA" sz="2200" dirty="0" smtClean="0"/>
              <a:t> 2,239)</a:t>
            </a:r>
            <a:endParaRPr lang="fr-CA" sz="2200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Project focus, 2012-2013: Linkage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25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35674"/>
              </p:ext>
            </p:extLst>
          </p:nvPr>
        </p:nvGraphicFramePr>
        <p:xfrm>
          <a:off x="12634" y="260648"/>
          <a:ext cx="9131366" cy="5356242"/>
        </p:xfrm>
        <a:graphic>
          <a:graphicData uri="http://schemas.openxmlformats.org/drawingml/2006/table">
            <a:tbl>
              <a:tblPr/>
              <a:tblGrid>
                <a:gridCol w="2077093"/>
                <a:gridCol w="783808"/>
                <a:gridCol w="783808"/>
                <a:gridCol w="783808"/>
                <a:gridCol w="783808"/>
                <a:gridCol w="783808"/>
                <a:gridCol w="870623"/>
                <a:gridCol w="696994"/>
                <a:gridCol w="783808"/>
                <a:gridCol w="783808"/>
              </a:tblGrid>
              <a:tr h="252284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fr-FR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Example</a:t>
                      </a:r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  <a:r>
                        <a:rPr lang="fr-F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b"/>
                      <a:r>
                        <a:rPr lang="fr-F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Occupation of Son in 1881 Canada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266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</a:t>
                      </a:r>
                      <a:r>
                        <a:rPr lang="fr-F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Father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1852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Prof’l</a:t>
                      </a:r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Manager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Clerical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Farmers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fishermenhunters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Labourer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663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Professional, technical and related workers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41357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Clerical and related workers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25228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Sales Workers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25228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 Workers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57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Farmers, fishermen, hunters etc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43.30%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4566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 &amp; related workers &amp; transport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</a:tr>
              <a:tr h="252284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Labourers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663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Non-occupation, missing or ambiguous responses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5228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54.40%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4.60%</a:t>
                      </a:r>
                    </a:p>
                  </a:txBody>
                  <a:tcPr marL="8830" marR="8830" marT="88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295668"/>
              </p:ext>
            </p:extLst>
          </p:nvPr>
        </p:nvGraphicFramePr>
        <p:xfrm>
          <a:off x="251520" y="5877272"/>
          <a:ext cx="5544616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25% have moved out of farming, </a:t>
                      </a:r>
                      <a:endParaRPr lang="en-CA" sz="24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CA" sz="2400" u="none" strike="noStrike" dirty="0" smtClean="0">
                          <a:effectLst/>
                        </a:rPr>
                        <a:t>while </a:t>
                      </a:r>
                      <a:r>
                        <a:rPr lang="en-CA" sz="2400" u="none" strike="noStrike" dirty="0">
                          <a:effectLst/>
                        </a:rPr>
                        <a:t>11% have moved into farming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828368"/>
              </p:ext>
            </p:extLst>
          </p:nvPr>
        </p:nvGraphicFramePr>
        <p:xfrm>
          <a:off x="6084168" y="5517232"/>
          <a:ext cx="2781300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93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err="1">
                          <a:effectLst/>
                        </a:rPr>
                        <a:t>better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 smtClean="0">
                          <a:effectLst/>
                        </a:rPr>
                        <a:t>24%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err="1">
                          <a:effectLst/>
                        </a:rPr>
                        <a:t>worse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 smtClean="0">
                          <a:effectLst/>
                        </a:rPr>
                        <a:t>21%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err="1">
                          <a:effectLst/>
                        </a:rPr>
                        <a:t>same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400" u="none" strike="noStrike" dirty="0" smtClean="0">
                          <a:effectLst/>
                        </a:rPr>
                        <a:t>50%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9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For </a:t>
            </a:r>
            <a:r>
              <a:rPr lang="fr-CA" dirty="0" err="1" smtClean="0"/>
              <a:t>example</a:t>
            </a:r>
            <a:r>
              <a:rPr lang="fr-CA" dirty="0" smtClean="0"/>
              <a:t>…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/>
              <a:t>French Canadian </a:t>
            </a:r>
            <a:r>
              <a:rPr lang="fr-CA" dirty="0" err="1"/>
              <a:t>name</a:t>
            </a:r>
            <a:r>
              <a:rPr lang="fr-CA" dirty="0"/>
              <a:t> </a:t>
            </a:r>
            <a:r>
              <a:rPr lang="fr-CA" dirty="0" err="1"/>
              <a:t>homogeneity</a:t>
            </a:r>
            <a:endParaRPr lang="fr-CA" dirty="0"/>
          </a:p>
          <a:p>
            <a:pPr marL="624078" indent="-514350">
              <a:buFont typeface="+mj-lt"/>
              <a:buAutoNum type="arabicPeriod"/>
            </a:pPr>
            <a:r>
              <a:rPr lang="fr-CA" dirty="0" err="1" smtClean="0"/>
              <a:t>Lower</a:t>
            </a:r>
            <a:r>
              <a:rPr lang="fr-CA" dirty="0" smtClean="0"/>
              <a:t> </a:t>
            </a:r>
            <a:r>
              <a:rPr lang="fr-CA" dirty="0" err="1" smtClean="0"/>
              <a:t>literacy</a:t>
            </a:r>
            <a:r>
              <a:rPr lang="fr-CA" dirty="0" smtClean="0"/>
              <a:t> of French </a:t>
            </a:r>
            <a:r>
              <a:rPr lang="fr-CA" dirty="0" err="1" smtClean="0"/>
              <a:t>Canadians</a:t>
            </a:r>
            <a:r>
              <a:rPr lang="fr-CA" dirty="0" smtClean="0"/>
              <a:t> </a:t>
            </a:r>
          </a:p>
          <a:p>
            <a:pPr marL="624078" indent="-514350">
              <a:buFont typeface="+mj-lt"/>
              <a:buAutoNum type="arabicPeriod"/>
            </a:pPr>
            <a:r>
              <a:rPr lang="fr-CA" dirty="0" smtClean="0"/>
              <a:t>1852 Canada:  </a:t>
            </a:r>
            <a:r>
              <a:rPr lang="fr-CA" dirty="0" err="1" smtClean="0"/>
              <a:t>birthplace</a:t>
            </a:r>
            <a:r>
              <a:rPr lang="fr-CA" dirty="0" smtClean="0"/>
              <a:t> </a:t>
            </a:r>
            <a:r>
              <a:rPr lang="fr-CA" dirty="0" err="1" smtClean="0"/>
              <a:t>ambiguities</a:t>
            </a:r>
            <a:r>
              <a:rPr lang="fr-CA" dirty="0" smtClean="0"/>
              <a:t> (« Canada » « Canada B » = Canada bas or Canada British)</a:t>
            </a:r>
          </a:p>
          <a:p>
            <a:pPr lvl="1"/>
            <a:r>
              <a:rPr lang="fr-CA" dirty="0" smtClean="0"/>
              <a:t>1851 </a:t>
            </a:r>
            <a:r>
              <a:rPr lang="fr-CA" dirty="0" err="1" smtClean="0"/>
              <a:t>Britain</a:t>
            </a:r>
            <a:r>
              <a:rPr lang="fr-CA" dirty="0" smtClean="0"/>
              <a:t>: </a:t>
            </a:r>
            <a:r>
              <a:rPr lang="fr-CA" dirty="0" err="1" smtClean="0"/>
              <a:t>birthplace</a:t>
            </a:r>
            <a:r>
              <a:rPr lang="fr-CA" dirty="0"/>
              <a:t> </a:t>
            </a:r>
            <a:r>
              <a:rPr lang="fr-CA" dirty="0" err="1" smtClean="0"/>
              <a:t>highly</a:t>
            </a:r>
            <a:r>
              <a:rPr lang="fr-CA" dirty="0" smtClean="0"/>
              <a:t> </a:t>
            </a:r>
            <a:r>
              <a:rPr lang="fr-CA" dirty="0" err="1" smtClean="0"/>
              <a:t>specific</a:t>
            </a:r>
            <a:r>
              <a:rPr lang="fr-CA" dirty="0" smtClean="0"/>
              <a:t> </a:t>
            </a:r>
          </a:p>
          <a:p>
            <a:r>
              <a:rPr lang="fr-CA" dirty="0" err="1" smtClean="0"/>
              <a:t>Result</a:t>
            </a:r>
            <a:r>
              <a:rPr lang="fr-CA" dirty="0" smtClean="0"/>
              <a:t>:  </a:t>
            </a:r>
            <a:r>
              <a:rPr lang="fr-CA" dirty="0" err="1" smtClean="0"/>
              <a:t>fewer</a:t>
            </a:r>
            <a:r>
              <a:rPr lang="fr-CA" dirty="0" smtClean="0"/>
              <a:t> one-to-one links in Canada</a:t>
            </a:r>
          </a:p>
          <a:p>
            <a:r>
              <a:rPr lang="fr-CA" dirty="0" smtClean="0"/>
              <a:t>SSHA Chicago </a:t>
            </a:r>
            <a:r>
              <a:rPr lang="fr-CA" dirty="0" err="1" smtClean="0"/>
              <a:t>Nov</a:t>
            </a:r>
            <a:r>
              <a:rPr lang="fr-CA" dirty="0" smtClean="0"/>
              <a:t> 2013 &amp; ESSHC Vienna April 2014</a:t>
            </a:r>
          </a:p>
          <a:p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How do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make</a:t>
            </a:r>
            <a:r>
              <a:rPr lang="fr-CA" dirty="0" smtClean="0"/>
              <a:t> consistent outputs…of </a:t>
            </a:r>
            <a:r>
              <a:rPr lang="fr-CA" dirty="0" err="1" smtClean="0"/>
              <a:t>inconsistent</a:t>
            </a:r>
            <a:r>
              <a:rPr lang="fr-CA" dirty="0" smtClean="0"/>
              <a:t> inputs?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459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1275</Words>
  <Application>Microsoft Office PowerPoint</Application>
  <PresentationFormat>On-screen Show (4:3)</PresentationFormat>
  <Paragraphs>204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Rotonde</vt:lpstr>
      <vt:lpstr>Mining Microdata:</vt:lpstr>
      <vt:lpstr>PowerPoint Presentation</vt:lpstr>
      <vt:lpstr>Equal opportunity as a  « national myth »</vt:lpstr>
      <vt:lpstr>Research Questions</vt:lpstr>
      <vt:lpstr>Data</vt:lpstr>
      <vt:lpstr>PowerPoint Presentation</vt:lpstr>
      <vt:lpstr>Project focus, 2012-2013: Linkage</vt:lpstr>
      <vt:lpstr>PowerPoint Presentation</vt:lpstr>
      <vt:lpstr>How do we make consistent outputs…of inconsistent inputs?</vt:lpstr>
      <vt:lpstr>Collaborations</vt:lpstr>
      <vt:lpstr>PowerPoint Presentation</vt:lpstr>
    </vt:vector>
  </TitlesOfParts>
  <Company>Universite de Montreal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Microdata:</dc:title>
  <dc:creator>Lisa</dc:creator>
  <cp:lastModifiedBy>Gail Zboch</cp:lastModifiedBy>
  <cp:revision>35</cp:revision>
  <dcterms:created xsi:type="dcterms:W3CDTF">2013-10-11T01:40:19Z</dcterms:created>
  <dcterms:modified xsi:type="dcterms:W3CDTF">2013-11-14T16:58:17Z</dcterms:modified>
</cp:coreProperties>
</file>