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1"/>
    <p:sldMasterId id="2147483745" r:id="rId2"/>
    <p:sldMasterId id="2147483803" r:id="rId3"/>
  </p:sldMasterIdLst>
  <p:notesMasterIdLst>
    <p:notesMasterId r:id="rId32"/>
  </p:notesMasterIdLst>
  <p:handoutMasterIdLst>
    <p:handoutMasterId r:id="rId33"/>
  </p:handoutMasterIdLst>
  <p:sldIdLst>
    <p:sldId id="335" r:id="rId4"/>
    <p:sldId id="526" r:id="rId5"/>
    <p:sldId id="258" r:id="rId6"/>
    <p:sldId id="595" r:id="rId7"/>
    <p:sldId id="596" r:id="rId8"/>
    <p:sldId id="260" r:id="rId9"/>
    <p:sldId id="292" r:id="rId10"/>
    <p:sldId id="347" r:id="rId11"/>
    <p:sldId id="522" r:id="rId12"/>
    <p:sldId id="266" r:id="rId13"/>
    <p:sldId id="527" r:id="rId14"/>
    <p:sldId id="567" r:id="rId15"/>
    <p:sldId id="570" r:id="rId16"/>
    <p:sldId id="571" r:id="rId17"/>
    <p:sldId id="573" r:id="rId18"/>
    <p:sldId id="574" r:id="rId19"/>
    <p:sldId id="575" r:id="rId20"/>
    <p:sldId id="576" r:id="rId21"/>
    <p:sldId id="577" r:id="rId22"/>
    <p:sldId id="531" r:id="rId23"/>
    <p:sldId id="563" r:id="rId24"/>
    <p:sldId id="543" r:id="rId25"/>
    <p:sldId id="587" r:id="rId26"/>
    <p:sldId id="588" r:id="rId27"/>
    <p:sldId id="591" r:id="rId28"/>
    <p:sldId id="566" r:id="rId29"/>
    <p:sldId id="525" r:id="rId30"/>
    <p:sldId id="533" r:id="rId31"/>
  </p:sldIdLst>
  <p:sldSz cx="9144000" cy="6858000" type="screen4x3"/>
  <p:notesSz cx="6858000" cy="9144000"/>
  <p:defaultTextStyle>
    <a:defPPr>
      <a:defRPr lang="en-US"/>
    </a:defPPr>
    <a:lvl1pPr marL="0" algn="l" defTabSz="455010" rtl="0" eaLnBrk="1" latinLnBrk="0" hangingPunct="1">
      <a:defRPr sz="1800" kern="1200">
        <a:solidFill>
          <a:schemeClr val="tx1"/>
        </a:solidFill>
        <a:latin typeface="+mn-lt"/>
        <a:ea typeface="+mn-ea"/>
        <a:cs typeface="+mn-cs"/>
      </a:defRPr>
    </a:lvl1pPr>
    <a:lvl2pPr marL="455010" algn="l" defTabSz="455010" rtl="0" eaLnBrk="1" latinLnBrk="0" hangingPunct="1">
      <a:defRPr sz="1800" kern="1200">
        <a:solidFill>
          <a:schemeClr val="tx1"/>
        </a:solidFill>
        <a:latin typeface="+mn-lt"/>
        <a:ea typeface="+mn-ea"/>
        <a:cs typeface="+mn-cs"/>
      </a:defRPr>
    </a:lvl2pPr>
    <a:lvl3pPr marL="910023" algn="l" defTabSz="455010" rtl="0" eaLnBrk="1" latinLnBrk="0" hangingPunct="1">
      <a:defRPr sz="1800" kern="1200">
        <a:solidFill>
          <a:schemeClr val="tx1"/>
        </a:solidFill>
        <a:latin typeface="+mn-lt"/>
        <a:ea typeface="+mn-ea"/>
        <a:cs typeface="+mn-cs"/>
      </a:defRPr>
    </a:lvl3pPr>
    <a:lvl4pPr marL="1365040" algn="l" defTabSz="455010" rtl="0" eaLnBrk="1" latinLnBrk="0" hangingPunct="1">
      <a:defRPr sz="1800" kern="1200">
        <a:solidFill>
          <a:schemeClr val="tx1"/>
        </a:solidFill>
        <a:latin typeface="+mn-lt"/>
        <a:ea typeface="+mn-ea"/>
        <a:cs typeface="+mn-cs"/>
      </a:defRPr>
    </a:lvl4pPr>
    <a:lvl5pPr marL="1820042" algn="l" defTabSz="455010" rtl="0" eaLnBrk="1" latinLnBrk="0" hangingPunct="1">
      <a:defRPr sz="1800" kern="1200">
        <a:solidFill>
          <a:schemeClr val="tx1"/>
        </a:solidFill>
        <a:latin typeface="+mn-lt"/>
        <a:ea typeface="+mn-ea"/>
        <a:cs typeface="+mn-cs"/>
      </a:defRPr>
    </a:lvl5pPr>
    <a:lvl6pPr marL="2275051" algn="l" defTabSz="455010" rtl="0" eaLnBrk="1" latinLnBrk="0" hangingPunct="1">
      <a:defRPr sz="1800" kern="1200">
        <a:solidFill>
          <a:schemeClr val="tx1"/>
        </a:solidFill>
        <a:latin typeface="+mn-lt"/>
        <a:ea typeface="+mn-ea"/>
        <a:cs typeface="+mn-cs"/>
      </a:defRPr>
    </a:lvl6pPr>
    <a:lvl7pPr marL="2730073" algn="l" defTabSz="455010" rtl="0" eaLnBrk="1" latinLnBrk="0" hangingPunct="1">
      <a:defRPr sz="1800" kern="1200">
        <a:solidFill>
          <a:schemeClr val="tx1"/>
        </a:solidFill>
        <a:latin typeface="+mn-lt"/>
        <a:ea typeface="+mn-ea"/>
        <a:cs typeface="+mn-cs"/>
      </a:defRPr>
    </a:lvl7pPr>
    <a:lvl8pPr marL="3185078" algn="l" defTabSz="455010" rtl="0" eaLnBrk="1" latinLnBrk="0" hangingPunct="1">
      <a:defRPr sz="1800" kern="1200">
        <a:solidFill>
          <a:schemeClr val="tx1"/>
        </a:solidFill>
        <a:latin typeface="+mn-lt"/>
        <a:ea typeface="+mn-ea"/>
        <a:cs typeface="+mn-cs"/>
      </a:defRPr>
    </a:lvl8pPr>
    <a:lvl9pPr marL="3640081" algn="l" defTabSz="45501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clrMode="bw" frameSlides="1"/>
  <p:clrMru>
    <a:srgbClr val="000561"/>
    <a:srgbClr val="00009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443"/>
    <p:restoredTop sz="86384"/>
  </p:normalViewPr>
  <p:slideViewPr>
    <p:cSldViewPr snapToGrid="0" snapToObjects="1">
      <p:cViewPr>
        <p:scale>
          <a:sx n="112" d="100"/>
          <a:sy n="112" d="100"/>
        </p:scale>
        <p:origin x="1992"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8AAAD58-9563-B046-B647-C3E1EA103C79}" type="datetimeFigureOut">
              <a:rPr lang="en-US" smtClean="0"/>
              <a:t>1/29/20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A74BFFA-D131-B943-9AA2-2924672B322A}" type="slidenum">
              <a:rPr lang="en-US" smtClean="0"/>
              <a:t>‹#›</a:t>
            </a:fld>
            <a:endParaRPr lang="en-US"/>
          </a:p>
        </p:txBody>
      </p:sp>
    </p:spTree>
    <p:extLst>
      <p:ext uri="{BB962C8B-B14F-4D97-AF65-F5344CB8AC3E}">
        <p14:creationId xmlns:p14="http://schemas.microsoft.com/office/powerpoint/2010/main" val="3229058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778D87-A2ED-9B40-998C-43BE1D7EEF81}" type="datetimeFigureOut">
              <a:rPr lang="en-US" smtClean="0"/>
              <a:t>1/29/20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602A72-C5D1-FF44-81A8-E5C906D0CB26}" type="slidenum">
              <a:rPr lang="en-US" smtClean="0"/>
              <a:t>‹#›</a:t>
            </a:fld>
            <a:endParaRPr lang="en-US"/>
          </a:p>
        </p:txBody>
      </p:sp>
    </p:spTree>
    <p:extLst>
      <p:ext uri="{BB962C8B-B14F-4D97-AF65-F5344CB8AC3E}">
        <p14:creationId xmlns:p14="http://schemas.microsoft.com/office/powerpoint/2010/main" val="2055954087"/>
      </p:ext>
    </p:extLst>
  </p:cSld>
  <p:clrMap bg1="lt1" tx1="dk1" bg2="lt2" tx2="dk2" accent1="accent1" accent2="accent2" accent3="accent3" accent4="accent4" accent5="accent5" accent6="accent6" hlink="hlink" folHlink="folHlink"/>
  <p:notesStyle>
    <a:lvl1pPr marL="0" algn="l" defTabSz="455010" rtl="0" eaLnBrk="1" latinLnBrk="0" hangingPunct="1">
      <a:defRPr sz="1200" kern="1200">
        <a:solidFill>
          <a:schemeClr val="tx1"/>
        </a:solidFill>
        <a:latin typeface="+mn-lt"/>
        <a:ea typeface="+mn-ea"/>
        <a:cs typeface="+mn-cs"/>
      </a:defRPr>
    </a:lvl1pPr>
    <a:lvl2pPr marL="455010" algn="l" defTabSz="455010" rtl="0" eaLnBrk="1" latinLnBrk="0" hangingPunct="1">
      <a:defRPr sz="1200" kern="1200">
        <a:solidFill>
          <a:schemeClr val="tx1"/>
        </a:solidFill>
        <a:latin typeface="+mn-lt"/>
        <a:ea typeface="+mn-ea"/>
        <a:cs typeface="+mn-cs"/>
      </a:defRPr>
    </a:lvl2pPr>
    <a:lvl3pPr marL="910023" algn="l" defTabSz="455010" rtl="0" eaLnBrk="1" latinLnBrk="0" hangingPunct="1">
      <a:defRPr sz="1200" kern="1200">
        <a:solidFill>
          <a:schemeClr val="tx1"/>
        </a:solidFill>
        <a:latin typeface="+mn-lt"/>
        <a:ea typeface="+mn-ea"/>
        <a:cs typeface="+mn-cs"/>
      </a:defRPr>
    </a:lvl3pPr>
    <a:lvl4pPr marL="1365040" algn="l" defTabSz="455010" rtl="0" eaLnBrk="1" latinLnBrk="0" hangingPunct="1">
      <a:defRPr sz="1200" kern="1200">
        <a:solidFill>
          <a:schemeClr val="tx1"/>
        </a:solidFill>
        <a:latin typeface="+mn-lt"/>
        <a:ea typeface="+mn-ea"/>
        <a:cs typeface="+mn-cs"/>
      </a:defRPr>
    </a:lvl4pPr>
    <a:lvl5pPr marL="1820042" algn="l" defTabSz="455010" rtl="0" eaLnBrk="1" latinLnBrk="0" hangingPunct="1">
      <a:defRPr sz="1200" kern="1200">
        <a:solidFill>
          <a:schemeClr val="tx1"/>
        </a:solidFill>
        <a:latin typeface="+mn-lt"/>
        <a:ea typeface="+mn-ea"/>
        <a:cs typeface="+mn-cs"/>
      </a:defRPr>
    </a:lvl5pPr>
    <a:lvl6pPr marL="2275051" algn="l" defTabSz="455010" rtl="0" eaLnBrk="1" latinLnBrk="0" hangingPunct="1">
      <a:defRPr sz="1200" kern="1200">
        <a:solidFill>
          <a:schemeClr val="tx1"/>
        </a:solidFill>
        <a:latin typeface="+mn-lt"/>
        <a:ea typeface="+mn-ea"/>
        <a:cs typeface="+mn-cs"/>
      </a:defRPr>
    </a:lvl6pPr>
    <a:lvl7pPr marL="2730073" algn="l" defTabSz="455010" rtl="0" eaLnBrk="1" latinLnBrk="0" hangingPunct="1">
      <a:defRPr sz="1200" kern="1200">
        <a:solidFill>
          <a:schemeClr val="tx1"/>
        </a:solidFill>
        <a:latin typeface="+mn-lt"/>
        <a:ea typeface="+mn-ea"/>
        <a:cs typeface="+mn-cs"/>
      </a:defRPr>
    </a:lvl7pPr>
    <a:lvl8pPr marL="3185078" algn="l" defTabSz="455010" rtl="0" eaLnBrk="1" latinLnBrk="0" hangingPunct="1">
      <a:defRPr sz="1200" kern="1200">
        <a:solidFill>
          <a:schemeClr val="tx1"/>
        </a:solidFill>
        <a:latin typeface="+mn-lt"/>
        <a:ea typeface="+mn-ea"/>
        <a:cs typeface="+mn-cs"/>
      </a:defRPr>
    </a:lvl8pPr>
    <a:lvl9pPr marL="3640081" algn="l" defTabSz="45501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72D7AA62-F4B1-B34E-8F11-274F0B4B3420}" type="slidenum">
              <a:rPr lang="en-AU" sz="1200">
                <a:solidFill>
                  <a:srgbClr val="000000"/>
                </a:solidFill>
                <a:latin typeface="Arial" charset="0"/>
              </a:rPr>
              <a:pPr eaLnBrk="1" hangingPunct="1"/>
              <a:t>1</a:t>
            </a:fld>
            <a:endParaRPr lang="en-AU" sz="1200">
              <a:solidFill>
                <a:srgbClr val="000000"/>
              </a:solidFill>
              <a:latin typeface="Arial" charset="0"/>
            </a:endParaRPr>
          </a:p>
        </p:txBody>
      </p:sp>
      <p:sp>
        <p:nvSpPr>
          <p:cNvPr id="88067" name="Text Box 1"/>
          <p:cNvSpPr txBox="1">
            <a:spLocks noChangeArrowheads="1"/>
          </p:cNvSpPr>
          <p:nvPr/>
        </p:nvSpPr>
        <p:spPr bwMode="auto">
          <a:xfrm>
            <a:off x="3886200" y="8688388"/>
            <a:ext cx="2971800" cy="455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r" eaLnBrk="0" fontAlgn="base" hangingPunct="0">
              <a:spcBef>
                <a:spcPct val="0"/>
              </a:spcBef>
              <a:spcAft>
                <a:spcPct val="0"/>
              </a:spcAft>
              <a:buSzPct val="100000"/>
            </a:pPr>
            <a:fld id="{E93C8BE4-D284-5646-8C00-FB541C78DC61}" type="slidenum">
              <a:rPr lang="en-AU" sz="1200" smtClean="0">
                <a:solidFill>
                  <a:srgbClr val="000000"/>
                </a:solidFill>
                <a:latin typeface="Arial" charset="0"/>
              </a:rPr>
              <a:pPr algn="r" eaLnBrk="0" fontAlgn="base" hangingPunct="0">
                <a:spcBef>
                  <a:spcPct val="0"/>
                </a:spcBef>
                <a:spcAft>
                  <a:spcPct val="0"/>
                </a:spcAft>
                <a:buSzPct val="100000"/>
              </a:pPr>
              <a:t>1</a:t>
            </a:fld>
            <a:endParaRPr lang="en-AU" sz="1200">
              <a:solidFill>
                <a:srgbClr val="000000"/>
              </a:solidFill>
              <a:latin typeface="Arial" charset="0"/>
            </a:endParaRPr>
          </a:p>
        </p:txBody>
      </p:sp>
      <p:sp>
        <p:nvSpPr>
          <p:cNvPr id="88068"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88069" name="Text Box 3"/>
          <p:cNvSpPr>
            <a:spLocks noGrp="1" noChangeArrowheads="1"/>
          </p:cNvSpPr>
          <p:nvPr>
            <p:ph type="body" idx="1"/>
          </p:nvPr>
        </p:nvSpPr>
        <p:spPr>
          <a:xfrm>
            <a:off x="914400" y="4343400"/>
            <a:ext cx="5029200" cy="41132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a:lstStyle/>
          <a:p>
            <a: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AU" sz="160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72D7AA62-F4B1-B34E-8F11-274F0B4B3420}" type="slidenum">
              <a:rPr lang="en-AU" sz="1200">
                <a:solidFill>
                  <a:srgbClr val="000000"/>
                </a:solidFill>
                <a:latin typeface="Arial" charset="0"/>
              </a:rPr>
              <a:pPr eaLnBrk="1" hangingPunct="1"/>
              <a:t>12</a:t>
            </a:fld>
            <a:endParaRPr lang="en-AU" sz="1200">
              <a:solidFill>
                <a:srgbClr val="000000"/>
              </a:solidFill>
              <a:latin typeface="Arial" charset="0"/>
            </a:endParaRPr>
          </a:p>
        </p:txBody>
      </p:sp>
      <p:sp>
        <p:nvSpPr>
          <p:cNvPr id="88067" name="Text Box 1"/>
          <p:cNvSpPr txBox="1">
            <a:spLocks noChangeArrowheads="1"/>
          </p:cNvSpPr>
          <p:nvPr/>
        </p:nvSpPr>
        <p:spPr bwMode="auto">
          <a:xfrm>
            <a:off x="3886200" y="8688388"/>
            <a:ext cx="2971800" cy="455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r" eaLnBrk="0" fontAlgn="base" hangingPunct="0">
              <a:spcBef>
                <a:spcPct val="0"/>
              </a:spcBef>
              <a:spcAft>
                <a:spcPct val="0"/>
              </a:spcAft>
              <a:buSzPct val="100000"/>
            </a:pPr>
            <a:fld id="{E93C8BE4-D284-5646-8C00-FB541C78DC61}" type="slidenum">
              <a:rPr lang="en-AU" sz="1200" smtClean="0">
                <a:solidFill>
                  <a:srgbClr val="000000"/>
                </a:solidFill>
                <a:latin typeface="Arial" charset="0"/>
              </a:rPr>
              <a:pPr algn="r" eaLnBrk="0" fontAlgn="base" hangingPunct="0">
                <a:spcBef>
                  <a:spcPct val="0"/>
                </a:spcBef>
                <a:spcAft>
                  <a:spcPct val="0"/>
                </a:spcAft>
                <a:buSzPct val="100000"/>
              </a:pPr>
              <a:t>12</a:t>
            </a:fld>
            <a:endParaRPr lang="en-AU" sz="1200">
              <a:solidFill>
                <a:srgbClr val="000000"/>
              </a:solidFill>
              <a:latin typeface="Arial" charset="0"/>
            </a:endParaRPr>
          </a:p>
        </p:txBody>
      </p:sp>
      <p:sp>
        <p:nvSpPr>
          <p:cNvPr id="88068"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88069" name="Text Box 3"/>
          <p:cNvSpPr>
            <a:spLocks noGrp="1" noChangeArrowheads="1"/>
          </p:cNvSpPr>
          <p:nvPr>
            <p:ph type="body" idx="1"/>
          </p:nvPr>
        </p:nvSpPr>
        <p:spPr>
          <a:xfrm>
            <a:off x="914400" y="4343400"/>
            <a:ext cx="5029200" cy="41132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a:lstStyle/>
          <a:p>
            <a: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AU" sz="1600">
              <a:latin typeface="Arial" charset="0"/>
            </a:endParaRPr>
          </a:p>
        </p:txBody>
      </p:sp>
    </p:spTree>
    <p:extLst>
      <p:ext uri="{BB962C8B-B14F-4D97-AF65-F5344CB8AC3E}">
        <p14:creationId xmlns:p14="http://schemas.microsoft.com/office/powerpoint/2010/main" val="1900861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72D7AA62-F4B1-B34E-8F11-274F0B4B3420}" type="slidenum">
              <a:rPr lang="en-AU" sz="1200">
                <a:solidFill>
                  <a:srgbClr val="000000"/>
                </a:solidFill>
                <a:latin typeface="Arial" charset="0"/>
              </a:rPr>
              <a:pPr eaLnBrk="1" hangingPunct="1"/>
              <a:t>13</a:t>
            </a:fld>
            <a:endParaRPr lang="en-AU" sz="1200">
              <a:solidFill>
                <a:srgbClr val="000000"/>
              </a:solidFill>
              <a:latin typeface="Arial" charset="0"/>
            </a:endParaRPr>
          </a:p>
        </p:txBody>
      </p:sp>
      <p:sp>
        <p:nvSpPr>
          <p:cNvPr id="88067" name="Text Box 1"/>
          <p:cNvSpPr txBox="1">
            <a:spLocks noChangeArrowheads="1"/>
          </p:cNvSpPr>
          <p:nvPr/>
        </p:nvSpPr>
        <p:spPr bwMode="auto">
          <a:xfrm>
            <a:off x="3886200" y="8688388"/>
            <a:ext cx="2971800" cy="455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r" eaLnBrk="0" fontAlgn="base" hangingPunct="0">
              <a:spcBef>
                <a:spcPct val="0"/>
              </a:spcBef>
              <a:spcAft>
                <a:spcPct val="0"/>
              </a:spcAft>
              <a:buSzPct val="100000"/>
            </a:pPr>
            <a:fld id="{E93C8BE4-D284-5646-8C00-FB541C78DC61}" type="slidenum">
              <a:rPr lang="en-AU" sz="1200" smtClean="0">
                <a:solidFill>
                  <a:srgbClr val="000000"/>
                </a:solidFill>
                <a:latin typeface="Arial" charset="0"/>
              </a:rPr>
              <a:pPr algn="r" eaLnBrk="0" fontAlgn="base" hangingPunct="0">
                <a:spcBef>
                  <a:spcPct val="0"/>
                </a:spcBef>
                <a:spcAft>
                  <a:spcPct val="0"/>
                </a:spcAft>
                <a:buSzPct val="100000"/>
              </a:pPr>
              <a:t>13</a:t>
            </a:fld>
            <a:endParaRPr lang="en-AU" sz="1200">
              <a:solidFill>
                <a:srgbClr val="000000"/>
              </a:solidFill>
              <a:latin typeface="Arial" charset="0"/>
            </a:endParaRPr>
          </a:p>
        </p:txBody>
      </p:sp>
      <p:sp>
        <p:nvSpPr>
          <p:cNvPr id="88068"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88069" name="Text Box 3"/>
          <p:cNvSpPr>
            <a:spLocks noGrp="1" noChangeArrowheads="1"/>
          </p:cNvSpPr>
          <p:nvPr>
            <p:ph type="body" idx="1"/>
          </p:nvPr>
        </p:nvSpPr>
        <p:spPr>
          <a:xfrm>
            <a:off x="914400" y="4343400"/>
            <a:ext cx="5029200" cy="41132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a:lstStyle/>
          <a:p>
            <a: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AU" sz="1600">
              <a:latin typeface="Arial" charset="0"/>
            </a:endParaRPr>
          </a:p>
        </p:txBody>
      </p:sp>
    </p:spTree>
    <p:extLst>
      <p:ext uri="{BB962C8B-B14F-4D97-AF65-F5344CB8AC3E}">
        <p14:creationId xmlns:p14="http://schemas.microsoft.com/office/powerpoint/2010/main" val="1843770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72D7AA62-F4B1-B34E-8F11-274F0B4B3420}" type="slidenum">
              <a:rPr lang="en-AU" sz="1200">
                <a:solidFill>
                  <a:srgbClr val="000000"/>
                </a:solidFill>
                <a:latin typeface="Arial" charset="0"/>
              </a:rPr>
              <a:pPr eaLnBrk="1" hangingPunct="1"/>
              <a:t>14</a:t>
            </a:fld>
            <a:endParaRPr lang="en-AU" sz="1200">
              <a:solidFill>
                <a:srgbClr val="000000"/>
              </a:solidFill>
              <a:latin typeface="Arial" charset="0"/>
            </a:endParaRPr>
          </a:p>
        </p:txBody>
      </p:sp>
      <p:sp>
        <p:nvSpPr>
          <p:cNvPr id="88067" name="Text Box 1"/>
          <p:cNvSpPr txBox="1">
            <a:spLocks noChangeArrowheads="1"/>
          </p:cNvSpPr>
          <p:nvPr/>
        </p:nvSpPr>
        <p:spPr bwMode="auto">
          <a:xfrm>
            <a:off x="3886200" y="8688388"/>
            <a:ext cx="2971800" cy="455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r" eaLnBrk="0" fontAlgn="base" hangingPunct="0">
              <a:spcBef>
                <a:spcPct val="0"/>
              </a:spcBef>
              <a:spcAft>
                <a:spcPct val="0"/>
              </a:spcAft>
              <a:buSzPct val="100000"/>
            </a:pPr>
            <a:fld id="{E93C8BE4-D284-5646-8C00-FB541C78DC61}" type="slidenum">
              <a:rPr lang="en-AU" sz="1200" smtClean="0">
                <a:solidFill>
                  <a:srgbClr val="000000"/>
                </a:solidFill>
                <a:latin typeface="Arial" charset="0"/>
              </a:rPr>
              <a:pPr algn="r" eaLnBrk="0" fontAlgn="base" hangingPunct="0">
                <a:spcBef>
                  <a:spcPct val="0"/>
                </a:spcBef>
                <a:spcAft>
                  <a:spcPct val="0"/>
                </a:spcAft>
                <a:buSzPct val="100000"/>
              </a:pPr>
              <a:t>14</a:t>
            </a:fld>
            <a:endParaRPr lang="en-AU" sz="1200">
              <a:solidFill>
                <a:srgbClr val="000000"/>
              </a:solidFill>
              <a:latin typeface="Arial" charset="0"/>
            </a:endParaRPr>
          </a:p>
        </p:txBody>
      </p:sp>
      <p:sp>
        <p:nvSpPr>
          <p:cNvPr id="88068"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88069" name="Text Box 3"/>
          <p:cNvSpPr>
            <a:spLocks noGrp="1" noChangeArrowheads="1"/>
          </p:cNvSpPr>
          <p:nvPr>
            <p:ph type="body" idx="1"/>
          </p:nvPr>
        </p:nvSpPr>
        <p:spPr>
          <a:xfrm>
            <a:off x="914400" y="4343400"/>
            <a:ext cx="5029200" cy="41132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a:lstStyle/>
          <a:p>
            <a: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AU" sz="1600">
              <a:latin typeface="Arial" charset="0"/>
            </a:endParaRPr>
          </a:p>
        </p:txBody>
      </p:sp>
    </p:spTree>
    <p:extLst>
      <p:ext uri="{BB962C8B-B14F-4D97-AF65-F5344CB8AC3E}">
        <p14:creationId xmlns:p14="http://schemas.microsoft.com/office/powerpoint/2010/main" val="3236307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72D7AA62-F4B1-B34E-8F11-274F0B4B3420}" type="slidenum">
              <a:rPr lang="en-AU" sz="1200">
                <a:solidFill>
                  <a:srgbClr val="000000"/>
                </a:solidFill>
                <a:latin typeface="Arial" charset="0"/>
              </a:rPr>
              <a:pPr eaLnBrk="1" hangingPunct="1"/>
              <a:t>15</a:t>
            </a:fld>
            <a:endParaRPr lang="en-AU" sz="1200">
              <a:solidFill>
                <a:srgbClr val="000000"/>
              </a:solidFill>
              <a:latin typeface="Arial" charset="0"/>
            </a:endParaRPr>
          </a:p>
        </p:txBody>
      </p:sp>
      <p:sp>
        <p:nvSpPr>
          <p:cNvPr id="88067" name="Text Box 1"/>
          <p:cNvSpPr txBox="1">
            <a:spLocks noChangeArrowheads="1"/>
          </p:cNvSpPr>
          <p:nvPr/>
        </p:nvSpPr>
        <p:spPr bwMode="auto">
          <a:xfrm>
            <a:off x="3886200" y="8688388"/>
            <a:ext cx="2971800" cy="455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r" eaLnBrk="0" fontAlgn="base" hangingPunct="0">
              <a:spcBef>
                <a:spcPct val="0"/>
              </a:spcBef>
              <a:spcAft>
                <a:spcPct val="0"/>
              </a:spcAft>
              <a:buSzPct val="100000"/>
            </a:pPr>
            <a:fld id="{E93C8BE4-D284-5646-8C00-FB541C78DC61}" type="slidenum">
              <a:rPr lang="en-AU" sz="1200" smtClean="0">
                <a:solidFill>
                  <a:srgbClr val="000000"/>
                </a:solidFill>
                <a:latin typeface="Arial" charset="0"/>
              </a:rPr>
              <a:pPr algn="r" eaLnBrk="0" fontAlgn="base" hangingPunct="0">
                <a:spcBef>
                  <a:spcPct val="0"/>
                </a:spcBef>
                <a:spcAft>
                  <a:spcPct val="0"/>
                </a:spcAft>
                <a:buSzPct val="100000"/>
              </a:pPr>
              <a:t>15</a:t>
            </a:fld>
            <a:endParaRPr lang="en-AU" sz="1200">
              <a:solidFill>
                <a:srgbClr val="000000"/>
              </a:solidFill>
              <a:latin typeface="Arial" charset="0"/>
            </a:endParaRPr>
          </a:p>
        </p:txBody>
      </p:sp>
      <p:sp>
        <p:nvSpPr>
          <p:cNvPr id="88068"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88069" name="Text Box 3"/>
          <p:cNvSpPr>
            <a:spLocks noGrp="1" noChangeArrowheads="1"/>
          </p:cNvSpPr>
          <p:nvPr>
            <p:ph type="body" idx="1"/>
          </p:nvPr>
        </p:nvSpPr>
        <p:spPr>
          <a:xfrm>
            <a:off x="914400" y="4343400"/>
            <a:ext cx="5029200" cy="41132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a:lstStyle/>
          <a:p>
            <a: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AU" sz="1600">
              <a:latin typeface="Arial" charset="0"/>
            </a:endParaRPr>
          </a:p>
        </p:txBody>
      </p:sp>
    </p:spTree>
    <p:extLst>
      <p:ext uri="{BB962C8B-B14F-4D97-AF65-F5344CB8AC3E}">
        <p14:creationId xmlns:p14="http://schemas.microsoft.com/office/powerpoint/2010/main" val="1355379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72D7AA62-F4B1-B34E-8F11-274F0B4B3420}" type="slidenum">
              <a:rPr lang="en-AU" sz="1200">
                <a:solidFill>
                  <a:srgbClr val="000000"/>
                </a:solidFill>
                <a:latin typeface="Arial" charset="0"/>
              </a:rPr>
              <a:pPr eaLnBrk="1" hangingPunct="1"/>
              <a:t>16</a:t>
            </a:fld>
            <a:endParaRPr lang="en-AU" sz="1200">
              <a:solidFill>
                <a:srgbClr val="000000"/>
              </a:solidFill>
              <a:latin typeface="Arial" charset="0"/>
            </a:endParaRPr>
          </a:p>
        </p:txBody>
      </p:sp>
      <p:sp>
        <p:nvSpPr>
          <p:cNvPr id="88067" name="Text Box 1"/>
          <p:cNvSpPr txBox="1">
            <a:spLocks noChangeArrowheads="1"/>
          </p:cNvSpPr>
          <p:nvPr/>
        </p:nvSpPr>
        <p:spPr bwMode="auto">
          <a:xfrm>
            <a:off x="3886200" y="8688388"/>
            <a:ext cx="2971800" cy="455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r" eaLnBrk="0" fontAlgn="base" hangingPunct="0">
              <a:spcBef>
                <a:spcPct val="0"/>
              </a:spcBef>
              <a:spcAft>
                <a:spcPct val="0"/>
              </a:spcAft>
              <a:buSzPct val="100000"/>
            </a:pPr>
            <a:fld id="{E93C8BE4-D284-5646-8C00-FB541C78DC61}" type="slidenum">
              <a:rPr lang="en-AU" sz="1200" smtClean="0">
                <a:solidFill>
                  <a:srgbClr val="000000"/>
                </a:solidFill>
                <a:latin typeface="Arial" charset="0"/>
              </a:rPr>
              <a:pPr algn="r" eaLnBrk="0" fontAlgn="base" hangingPunct="0">
                <a:spcBef>
                  <a:spcPct val="0"/>
                </a:spcBef>
                <a:spcAft>
                  <a:spcPct val="0"/>
                </a:spcAft>
                <a:buSzPct val="100000"/>
              </a:pPr>
              <a:t>16</a:t>
            </a:fld>
            <a:endParaRPr lang="en-AU" sz="1200">
              <a:solidFill>
                <a:srgbClr val="000000"/>
              </a:solidFill>
              <a:latin typeface="Arial" charset="0"/>
            </a:endParaRPr>
          </a:p>
        </p:txBody>
      </p:sp>
      <p:sp>
        <p:nvSpPr>
          <p:cNvPr id="88068"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88069" name="Text Box 3"/>
          <p:cNvSpPr>
            <a:spLocks noGrp="1" noChangeArrowheads="1"/>
          </p:cNvSpPr>
          <p:nvPr>
            <p:ph type="body" idx="1"/>
          </p:nvPr>
        </p:nvSpPr>
        <p:spPr>
          <a:xfrm>
            <a:off x="914400" y="4343400"/>
            <a:ext cx="5029200" cy="41132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a:lstStyle/>
          <a:p>
            <a: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AU" sz="1600">
              <a:latin typeface="Arial" charset="0"/>
            </a:endParaRPr>
          </a:p>
        </p:txBody>
      </p:sp>
    </p:spTree>
    <p:extLst>
      <p:ext uri="{BB962C8B-B14F-4D97-AF65-F5344CB8AC3E}">
        <p14:creationId xmlns:p14="http://schemas.microsoft.com/office/powerpoint/2010/main" val="1192692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72D7AA62-F4B1-B34E-8F11-274F0B4B3420}" type="slidenum">
              <a:rPr lang="en-AU" sz="1200">
                <a:solidFill>
                  <a:srgbClr val="000000"/>
                </a:solidFill>
                <a:latin typeface="Arial" charset="0"/>
              </a:rPr>
              <a:pPr eaLnBrk="1" hangingPunct="1"/>
              <a:t>17</a:t>
            </a:fld>
            <a:endParaRPr lang="en-AU" sz="1200">
              <a:solidFill>
                <a:srgbClr val="000000"/>
              </a:solidFill>
              <a:latin typeface="Arial" charset="0"/>
            </a:endParaRPr>
          </a:p>
        </p:txBody>
      </p:sp>
      <p:sp>
        <p:nvSpPr>
          <p:cNvPr id="88067" name="Text Box 1"/>
          <p:cNvSpPr txBox="1">
            <a:spLocks noChangeArrowheads="1"/>
          </p:cNvSpPr>
          <p:nvPr/>
        </p:nvSpPr>
        <p:spPr bwMode="auto">
          <a:xfrm>
            <a:off x="3886200" y="8688388"/>
            <a:ext cx="2971800" cy="455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r" eaLnBrk="0" fontAlgn="base" hangingPunct="0">
              <a:spcBef>
                <a:spcPct val="0"/>
              </a:spcBef>
              <a:spcAft>
                <a:spcPct val="0"/>
              </a:spcAft>
              <a:buSzPct val="100000"/>
            </a:pPr>
            <a:fld id="{E93C8BE4-D284-5646-8C00-FB541C78DC61}" type="slidenum">
              <a:rPr lang="en-AU" sz="1200" smtClean="0">
                <a:solidFill>
                  <a:srgbClr val="000000"/>
                </a:solidFill>
                <a:latin typeface="Arial" charset="0"/>
              </a:rPr>
              <a:pPr algn="r" eaLnBrk="0" fontAlgn="base" hangingPunct="0">
                <a:spcBef>
                  <a:spcPct val="0"/>
                </a:spcBef>
                <a:spcAft>
                  <a:spcPct val="0"/>
                </a:spcAft>
                <a:buSzPct val="100000"/>
              </a:pPr>
              <a:t>17</a:t>
            </a:fld>
            <a:endParaRPr lang="en-AU" sz="1200">
              <a:solidFill>
                <a:srgbClr val="000000"/>
              </a:solidFill>
              <a:latin typeface="Arial" charset="0"/>
            </a:endParaRPr>
          </a:p>
        </p:txBody>
      </p:sp>
      <p:sp>
        <p:nvSpPr>
          <p:cNvPr id="88068"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88069" name="Text Box 3"/>
          <p:cNvSpPr>
            <a:spLocks noGrp="1" noChangeArrowheads="1"/>
          </p:cNvSpPr>
          <p:nvPr>
            <p:ph type="body" idx="1"/>
          </p:nvPr>
        </p:nvSpPr>
        <p:spPr>
          <a:xfrm>
            <a:off x="914400" y="4343400"/>
            <a:ext cx="5029200" cy="41132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a:lstStyle/>
          <a:p>
            <a: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AU" sz="1600">
              <a:latin typeface="Arial" charset="0"/>
            </a:endParaRPr>
          </a:p>
        </p:txBody>
      </p:sp>
    </p:spTree>
    <p:extLst>
      <p:ext uri="{BB962C8B-B14F-4D97-AF65-F5344CB8AC3E}">
        <p14:creationId xmlns:p14="http://schemas.microsoft.com/office/powerpoint/2010/main" val="738043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72D7AA62-F4B1-B34E-8F11-274F0B4B3420}" type="slidenum">
              <a:rPr lang="en-AU" sz="1200">
                <a:solidFill>
                  <a:srgbClr val="000000"/>
                </a:solidFill>
                <a:latin typeface="Arial" charset="0"/>
              </a:rPr>
              <a:pPr eaLnBrk="1" hangingPunct="1"/>
              <a:t>18</a:t>
            </a:fld>
            <a:endParaRPr lang="en-AU" sz="1200">
              <a:solidFill>
                <a:srgbClr val="000000"/>
              </a:solidFill>
              <a:latin typeface="Arial" charset="0"/>
            </a:endParaRPr>
          </a:p>
        </p:txBody>
      </p:sp>
      <p:sp>
        <p:nvSpPr>
          <p:cNvPr id="88067" name="Text Box 1"/>
          <p:cNvSpPr txBox="1">
            <a:spLocks noChangeArrowheads="1"/>
          </p:cNvSpPr>
          <p:nvPr/>
        </p:nvSpPr>
        <p:spPr bwMode="auto">
          <a:xfrm>
            <a:off x="3886200" y="8688388"/>
            <a:ext cx="2971800" cy="455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r" eaLnBrk="0" fontAlgn="base" hangingPunct="0">
              <a:spcBef>
                <a:spcPct val="0"/>
              </a:spcBef>
              <a:spcAft>
                <a:spcPct val="0"/>
              </a:spcAft>
              <a:buSzPct val="100000"/>
            </a:pPr>
            <a:fld id="{E93C8BE4-D284-5646-8C00-FB541C78DC61}" type="slidenum">
              <a:rPr lang="en-AU" sz="1200" smtClean="0">
                <a:solidFill>
                  <a:srgbClr val="000000"/>
                </a:solidFill>
                <a:latin typeface="Arial" charset="0"/>
              </a:rPr>
              <a:pPr algn="r" eaLnBrk="0" fontAlgn="base" hangingPunct="0">
                <a:spcBef>
                  <a:spcPct val="0"/>
                </a:spcBef>
                <a:spcAft>
                  <a:spcPct val="0"/>
                </a:spcAft>
                <a:buSzPct val="100000"/>
              </a:pPr>
              <a:t>18</a:t>
            </a:fld>
            <a:endParaRPr lang="en-AU" sz="1200">
              <a:solidFill>
                <a:srgbClr val="000000"/>
              </a:solidFill>
              <a:latin typeface="Arial" charset="0"/>
            </a:endParaRPr>
          </a:p>
        </p:txBody>
      </p:sp>
      <p:sp>
        <p:nvSpPr>
          <p:cNvPr id="88068"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88069" name="Text Box 3"/>
          <p:cNvSpPr>
            <a:spLocks noGrp="1" noChangeArrowheads="1"/>
          </p:cNvSpPr>
          <p:nvPr>
            <p:ph type="body" idx="1"/>
          </p:nvPr>
        </p:nvSpPr>
        <p:spPr>
          <a:xfrm>
            <a:off x="914400" y="4343400"/>
            <a:ext cx="5029200" cy="41132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a:lstStyle/>
          <a:p>
            <a: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AU" sz="1600">
              <a:latin typeface="Arial" charset="0"/>
            </a:endParaRPr>
          </a:p>
        </p:txBody>
      </p:sp>
    </p:spTree>
    <p:extLst>
      <p:ext uri="{BB962C8B-B14F-4D97-AF65-F5344CB8AC3E}">
        <p14:creationId xmlns:p14="http://schemas.microsoft.com/office/powerpoint/2010/main" val="3882321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72D7AA62-F4B1-B34E-8F11-274F0B4B3420}" type="slidenum">
              <a:rPr lang="en-AU" sz="1200">
                <a:solidFill>
                  <a:srgbClr val="000000"/>
                </a:solidFill>
                <a:latin typeface="Arial" charset="0"/>
              </a:rPr>
              <a:pPr eaLnBrk="1" hangingPunct="1"/>
              <a:t>19</a:t>
            </a:fld>
            <a:endParaRPr lang="en-AU" sz="1200">
              <a:solidFill>
                <a:srgbClr val="000000"/>
              </a:solidFill>
              <a:latin typeface="Arial" charset="0"/>
            </a:endParaRPr>
          </a:p>
        </p:txBody>
      </p:sp>
      <p:sp>
        <p:nvSpPr>
          <p:cNvPr id="88067" name="Text Box 1"/>
          <p:cNvSpPr txBox="1">
            <a:spLocks noChangeArrowheads="1"/>
          </p:cNvSpPr>
          <p:nvPr/>
        </p:nvSpPr>
        <p:spPr bwMode="auto">
          <a:xfrm>
            <a:off x="3886200" y="8688388"/>
            <a:ext cx="2971800" cy="455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r" eaLnBrk="0" fontAlgn="base" hangingPunct="0">
              <a:spcBef>
                <a:spcPct val="0"/>
              </a:spcBef>
              <a:spcAft>
                <a:spcPct val="0"/>
              </a:spcAft>
              <a:buSzPct val="100000"/>
            </a:pPr>
            <a:fld id="{E93C8BE4-D284-5646-8C00-FB541C78DC61}" type="slidenum">
              <a:rPr lang="en-AU" sz="1200" smtClean="0">
                <a:solidFill>
                  <a:srgbClr val="000000"/>
                </a:solidFill>
                <a:latin typeface="Arial" charset="0"/>
              </a:rPr>
              <a:pPr algn="r" eaLnBrk="0" fontAlgn="base" hangingPunct="0">
                <a:spcBef>
                  <a:spcPct val="0"/>
                </a:spcBef>
                <a:spcAft>
                  <a:spcPct val="0"/>
                </a:spcAft>
                <a:buSzPct val="100000"/>
              </a:pPr>
              <a:t>19</a:t>
            </a:fld>
            <a:endParaRPr lang="en-AU" sz="1200">
              <a:solidFill>
                <a:srgbClr val="000000"/>
              </a:solidFill>
              <a:latin typeface="Arial" charset="0"/>
            </a:endParaRPr>
          </a:p>
        </p:txBody>
      </p:sp>
      <p:sp>
        <p:nvSpPr>
          <p:cNvPr id="88068"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88069" name="Text Box 3"/>
          <p:cNvSpPr>
            <a:spLocks noGrp="1" noChangeArrowheads="1"/>
          </p:cNvSpPr>
          <p:nvPr>
            <p:ph type="body" idx="1"/>
          </p:nvPr>
        </p:nvSpPr>
        <p:spPr>
          <a:xfrm>
            <a:off x="914400" y="4343400"/>
            <a:ext cx="5029200" cy="41132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a:lstStyle/>
          <a:p>
            <a: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AU" sz="1600">
              <a:latin typeface="Arial" charset="0"/>
            </a:endParaRPr>
          </a:p>
        </p:txBody>
      </p:sp>
    </p:spTree>
    <p:extLst>
      <p:ext uri="{BB962C8B-B14F-4D97-AF65-F5344CB8AC3E}">
        <p14:creationId xmlns:p14="http://schemas.microsoft.com/office/powerpoint/2010/main" val="190331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72D7AA62-F4B1-B34E-8F11-274F0B4B3420}" type="slidenum">
              <a:rPr lang="en-AU" sz="1200">
                <a:solidFill>
                  <a:srgbClr val="000000"/>
                </a:solidFill>
                <a:latin typeface="Arial" charset="0"/>
              </a:rPr>
              <a:pPr eaLnBrk="1" hangingPunct="1"/>
              <a:t>20</a:t>
            </a:fld>
            <a:endParaRPr lang="en-AU" sz="1200">
              <a:solidFill>
                <a:srgbClr val="000000"/>
              </a:solidFill>
              <a:latin typeface="Arial" charset="0"/>
            </a:endParaRPr>
          </a:p>
        </p:txBody>
      </p:sp>
      <p:sp>
        <p:nvSpPr>
          <p:cNvPr id="88067" name="Text Box 1"/>
          <p:cNvSpPr txBox="1">
            <a:spLocks noChangeArrowheads="1"/>
          </p:cNvSpPr>
          <p:nvPr/>
        </p:nvSpPr>
        <p:spPr bwMode="auto">
          <a:xfrm>
            <a:off x="3886200" y="8688388"/>
            <a:ext cx="2971800" cy="455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r" eaLnBrk="0" fontAlgn="base" hangingPunct="0">
              <a:spcBef>
                <a:spcPct val="0"/>
              </a:spcBef>
              <a:spcAft>
                <a:spcPct val="0"/>
              </a:spcAft>
              <a:buSzPct val="100000"/>
            </a:pPr>
            <a:fld id="{E93C8BE4-D284-5646-8C00-FB541C78DC61}" type="slidenum">
              <a:rPr lang="en-AU" sz="1200" smtClean="0">
                <a:solidFill>
                  <a:srgbClr val="000000"/>
                </a:solidFill>
                <a:latin typeface="Arial" charset="0"/>
              </a:rPr>
              <a:pPr algn="r" eaLnBrk="0" fontAlgn="base" hangingPunct="0">
                <a:spcBef>
                  <a:spcPct val="0"/>
                </a:spcBef>
                <a:spcAft>
                  <a:spcPct val="0"/>
                </a:spcAft>
                <a:buSzPct val="100000"/>
              </a:pPr>
              <a:t>20</a:t>
            </a:fld>
            <a:endParaRPr lang="en-AU" sz="1200">
              <a:solidFill>
                <a:srgbClr val="000000"/>
              </a:solidFill>
              <a:latin typeface="Arial" charset="0"/>
            </a:endParaRPr>
          </a:p>
        </p:txBody>
      </p:sp>
      <p:sp>
        <p:nvSpPr>
          <p:cNvPr id="88068"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88069" name="Text Box 3"/>
          <p:cNvSpPr>
            <a:spLocks noGrp="1" noChangeArrowheads="1"/>
          </p:cNvSpPr>
          <p:nvPr>
            <p:ph type="body" idx="1"/>
          </p:nvPr>
        </p:nvSpPr>
        <p:spPr>
          <a:xfrm>
            <a:off x="914400" y="4343400"/>
            <a:ext cx="5029200" cy="41132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a:lstStyle/>
          <a:p>
            <a: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AU" sz="1600">
              <a:latin typeface="Arial" charset="0"/>
            </a:endParaRPr>
          </a:p>
        </p:txBody>
      </p:sp>
    </p:spTree>
    <p:extLst>
      <p:ext uri="{BB962C8B-B14F-4D97-AF65-F5344CB8AC3E}">
        <p14:creationId xmlns:p14="http://schemas.microsoft.com/office/powerpoint/2010/main" val="3958009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a:ln/>
        </p:spPr>
      </p:sp>
      <p:sp>
        <p:nvSpPr>
          <p:cNvPr id="95234"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
        <p:nvSpPr>
          <p:cNvPr id="95235"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6C81633-3DA3-FA40-81E9-9498AEFBAC93}" type="slidenum">
              <a:rPr lang="en-GB" sz="1200">
                <a:solidFill>
                  <a:srgbClr val="000000"/>
                </a:solidFill>
              </a:rPr>
              <a:pPr/>
              <a:t>27</a:t>
            </a:fld>
            <a:endParaRPr lang="en-GB" sz="1200">
              <a:solidFill>
                <a:srgbClr val="000000"/>
              </a:solidFill>
            </a:endParaRPr>
          </a:p>
        </p:txBody>
      </p:sp>
    </p:spTree>
    <p:extLst>
      <p:ext uri="{BB962C8B-B14F-4D97-AF65-F5344CB8AC3E}">
        <p14:creationId xmlns:p14="http://schemas.microsoft.com/office/powerpoint/2010/main" val="3985593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a:ln/>
        </p:spPr>
      </p:sp>
      <p:sp>
        <p:nvSpPr>
          <p:cNvPr id="95234"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
        <p:nvSpPr>
          <p:cNvPr id="95235"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6C81633-3DA3-FA40-81E9-9498AEFBAC93}" type="slidenum">
              <a:rPr lang="en-GB" sz="1200">
                <a:solidFill>
                  <a:srgbClr val="000000"/>
                </a:solidFill>
              </a:rPr>
              <a:pPr/>
              <a:t>2</a:t>
            </a:fld>
            <a:endParaRPr lang="en-GB" sz="1200">
              <a:solidFill>
                <a:srgbClr val="000000"/>
              </a:solidFill>
            </a:endParaRPr>
          </a:p>
        </p:txBody>
      </p:sp>
    </p:spTree>
    <p:extLst>
      <p:ext uri="{BB962C8B-B14F-4D97-AF65-F5344CB8AC3E}">
        <p14:creationId xmlns:p14="http://schemas.microsoft.com/office/powerpoint/2010/main" val="373884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a:ln/>
        </p:spPr>
      </p:sp>
      <p:sp>
        <p:nvSpPr>
          <p:cNvPr id="95234"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
        <p:nvSpPr>
          <p:cNvPr id="95235"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6C81633-3DA3-FA40-81E9-9498AEFBAC93}" type="slidenum">
              <a:rPr lang="en-GB" sz="1200">
                <a:solidFill>
                  <a:srgbClr val="000000"/>
                </a:solidFill>
              </a:rPr>
              <a:pPr/>
              <a:t>28</a:t>
            </a:fld>
            <a:endParaRPr lang="en-GB" sz="1200">
              <a:solidFill>
                <a:srgbClr val="000000"/>
              </a:solidFill>
            </a:endParaRPr>
          </a:p>
        </p:txBody>
      </p:sp>
    </p:spTree>
    <p:extLst>
      <p:ext uri="{BB962C8B-B14F-4D97-AF65-F5344CB8AC3E}">
        <p14:creationId xmlns:p14="http://schemas.microsoft.com/office/powerpoint/2010/main" val="313430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a:ln/>
        </p:spPr>
      </p:sp>
      <p:sp>
        <p:nvSpPr>
          <p:cNvPr id="67586"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
        <p:nvSpPr>
          <p:cNvPr id="67587"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AB6155C-4189-AD4D-8D72-D208CE2207E9}" type="slidenum">
              <a:rPr lang="en-GB" sz="1200">
                <a:solidFill>
                  <a:srgbClr val="000000"/>
                </a:solidFill>
              </a:rPr>
              <a:pPr/>
              <a:t>3</a:t>
            </a:fld>
            <a:endParaRPr lang="en-GB" sz="12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a:ln/>
        </p:spPr>
      </p:sp>
      <p:sp>
        <p:nvSpPr>
          <p:cNvPr id="67586"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
        <p:nvSpPr>
          <p:cNvPr id="67587"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AB6155C-4189-AD4D-8D72-D208CE2207E9}" type="slidenum">
              <a:rPr lang="en-GB" sz="1200">
                <a:solidFill>
                  <a:srgbClr val="000000"/>
                </a:solidFill>
              </a:rPr>
              <a:pPr/>
              <a:t>4</a:t>
            </a:fld>
            <a:endParaRPr lang="en-GB" sz="1200">
              <a:solidFill>
                <a:srgbClr val="000000"/>
              </a:solidFill>
            </a:endParaRPr>
          </a:p>
        </p:txBody>
      </p:sp>
    </p:spTree>
    <p:extLst>
      <p:ext uri="{BB962C8B-B14F-4D97-AF65-F5344CB8AC3E}">
        <p14:creationId xmlns:p14="http://schemas.microsoft.com/office/powerpoint/2010/main" val="1941316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a:ln/>
        </p:spPr>
      </p:sp>
      <p:sp>
        <p:nvSpPr>
          <p:cNvPr id="67586"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
        <p:nvSpPr>
          <p:cNvPr id="67587"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AB6155C-4189-AD4D-8D72-D208CE2207E9}" type="slidenum">
              <a:rPr lang="en-GB" sz="1200">
                <a:solidFill>
                  <a:srgbClr val="000000"/>
                </a:solidFill>
              </a:rPr>
              <a:pPr/>
              <a:t>5</a:t>
            </a:fld>
            <a:endParaRPr lang="en-GB" sz="1200">
              <a:solidFill>
                <a:srgbClr val="000000"/>
              </a:solidFill>
            </a:endParaRPr>
          </a:p>
        </p:txBody>
      </p:sp>
    </p:spTree>
    <p:extLst>
      <p:ext uri="{BB962C8B-B14F-4D97-AF65-F5344CB8AC3E}">
        <p14:creationId xmlns:p14="http://schemas.microsoft.com/office/powerpoint/2010/main" val="641653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a:ln/>
        </p:spPr>
      </p:sp>
      <p:sp>
        <p:nvSpPr>
          <p:cNvPr id="71682"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lvl="2" eaLnBrk="1" hangingPunct="1">
              <a:spcBef>
                <a:spcPct val="0"/>
              </a:spcBef>
            </a:pPr>
            <a:endParaRPr lang="en-US">
              <a:latin typeface="Georgia" charset="0"/>
              <a:cs typeface="Georgia" charset="0"/>
            </a:endParaRPr>
          </a:p>
        </p:txBody>
      </p:sp>
      <p:sp>
        <p:nvSpPr>
          <p:cNvPr id="71683"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BF83186-1DA3-9A47-8895-68FB90DD9C59}" type="slidenum">
              <a:rPr lang="en-US" sz="1200">
                <a:solidFill>
                  <a:srgbClr val="000000"/>
                </a:solidFill>
                <a:latin typeface="Georgia" charset="0"/>
                <a:cs typeface="Georgia" charset="0"/>
              </a:rPr>
              <a:pPr eaLnBrk="1" hangingPunct="1"/>
              <a:t>6</a:t>
            </a:fld>
            <a:endParaRPr lang="en-US" sz="1200">
              <a:solidFill>
                <a:srgbClr val="000000"/>
              </a:solidFill>
              <a:latin typeface="Georgia" charset="0"/>
              <a:cs typeface="Georgia"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72D7AA62-F4B1-B34E-8F11-274F0B4B3420}" type="slidenum">
              <a:rPr lang="en-AU" sz="1200">
                <a:solidFill>
                  <a:srgbClr val="000000"/>
                </a:solidFill>
                <a:latin typeface="Arial" charset="0"/>
              </a:rPr>
              <a:pPr eaLnBrk="1" hangingPunct="1"/>
              <a:t>8</a:t>
            </a:fld>
            <a:endParaRPr lang="en-AU" sz="1200">
              <a:solidFill>
                <a:srgbClr val="000000"/>
              </a:solidFill>
              <a:latin typeface="Arial" charset="0"/>
            </a:endParaRPr>
          </a:p>
        </p:txBody>
      </p:sp>
      <p:sp>
        <p:nvSpPr>
          <p:cNvPr id="88067" name="Text Box 1"/>
          <p:cNvSpPr txBox="1">
            <a:spLocks noChangeArrowheads="1"/>
          </p:cNvSpPr>
          <p:nvPr/>
        </p:nvSpPr>
        <p:spPr bwMode="auto">
          <a:xfrm>
            <a:off x="3886200" y="8688388"/>
            <a:ext cx="2971800" cy="455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r" eaLnBrk="0" fontAlgn="base" hangingPunct="0">
              <a:spcBef>
                <a:spcPct val="0"/>
              </a:spcBef>
              <a:spcAft>
                <a:spcPct val="0"/>
              </a:spcAft>
              <a:buSzPct val="100000"/>
            </a:pPr>
            <a:fld id="{E93C8BE4-D284-5646-8C00-FB541C78DC61}" type="slidenum">
              <a:rPr lang="en-AU" sz="1200" smtClean="0">
                <a:solidFill>
                  <a:srgbClr val="000000"/>
                </a:solidFill>
                <a:latin typeface="Arial" charset="0"/>
              </a:rPr>
              <a:pPr algn="r" eaLnBrk="0" fontAlgn="base" hangingPunct="0">
                <a:spcBef>
                  <a:spcPct val="0"/>
                </a:spcBef>
                <a:spcAft>
                  <a:spcPct val="0"/>
                </a:spcAft>
                <a:buSzPct val="100000"/>
              </a:pPr>
              <a:t>8</a:t>
            </a:fld>
            <a:endParaRPr lang="en-AU" sz="1200">
              <a:solidFill>
                <a:srgbClr val="000000"/>
              </a:solidFill>
              <a:latin typeface="Arial" charset="0"/>
            </a:endParaRPr>
          </a:p>
        </p:txBody>
      </p:sp>
      <p:sp>
        <p:nvSpPr>
          <p:cNvPr id="88068"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88069" name="Text Box 3"/>
          <p:cNvSpPr>
            <a:spLocks noGrp="1" noChangeArrowheads="1"/>
          </p:cNvSpPr>
          <p:nvPr>
            <p:ph type="body" idx="1"/>
          </p:nvPr>
        </p:nvSpPr>
        <p:spPr>
          <a:xfrm>
            <a:off x="914400" y="4343400"/>
            <a:ext cx="5029200" cy="41132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a:lstStyle/>
          <a:p>
            <a: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AU" sz="160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p:cNvSpPr>
          <p:nvPr>
            <p:ph type="sldImg"/>
          </p:nvPr>
        </p:nvSpPr>
        <p:spPr>
          <a:ln/>
        </p:spPr>
      </p:sp>
      <p:sp>
        <p:nvSpPr>
          <p:cNvPr id="120834"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t>The main vocabularies being referenced by the source datasets</a:t>
            </a:r>
          </a:p>
          <a:p>
            <a:r>
              <a:rPr lang="en-US" dirty="0"/>
              <a:t>Works – </a:t>
            </a:r>
            <a:r>
              <a:rPr lang="en-US" dirty="0" err="1"/>
              <a:t>Bibale</a:t>
            </a:r>
            <a:r>
              <a:rPr lang="en-US" dirty="0"/>
              <a:t> also includes FAMA vocabulary</a:t>
            </a:r>
          </a:p>
          <a:p>
            <a:r>
              <a:rPr lang="en-US" dirty="0"/>
              <a:t>The reconciliation processes – automatic, semi-automatic, manual</a:t>
            </a:r>
          </a:p>
        </p:txBody>
      </p:sp>
      <p:sp>
        <p:nvSpPr>
          <p:cNvPr id="120835"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E5FA717-F808-0E4E-97C0-2A9E235DB38F}" type="slidenum">
              <a:rPr lang="en-GB" sz="1200">
                <a:solidFill>
                  <a:srgbClr val="000000"/>
                </a:solidFill>
              </a:rPr>
              <a:pPr/>
              <a:t>9</a:t>
            </a:fld>
            <a:endParaRPr lang="en-GB" sz="1200">
              <a:solidFill>
                <a:srgbClr val="000000"/>
              </a:solidFill>
            </a:endParaRPr>
          </a:p>
        </p:txBody>
      </p:sp>
    </p:spTree>
    <p:extLst>
      <p:ext uri="{BB962C8B-B14F-4D97-AF65-F5344CB8AC3E}">
        <p14:creationId xmlns:p14="http://schemas.microsoft.com/office/powerpoint/2010/main" val="3629173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72D7AA62-F4B1-B34E-8F11-274F0B4B3420}" type="slidenum">
              <a:rPr lang="en-AU" sz="1200">
                <a:solidFill>
                  <a:srgbClr val="000000"/>
                </a:solidFill>
                <a:latin typeface="Arial" charset="0"/>
              </a:rPr>
              <a:pPr eaLnBrk="1" hangingPunct="1"/>
              <a:t>11</a:t>
            </a:fld>
            <a:endParaRPr lang="en-AU" sz="1200">
              <a:solidFill>
                <a:srgbClr val="000000"/>
              </a:solidFill>
              <a:latin typeface="Arial" charset="0"/>
            </a:endParaRPr>
          </a:p>
        </p:txBody>
      </p:sp>
      <p:sp>
        <p:nvSpPr>
          <p:cNvPr id="88067" name="Text Box 1"/>
          <p:cNvSpPr txBox="1">
            <a:spLocks noChangeArrowheads="1"/>
          </p:cNvSpPr>
          <p:nvPr/>
        </p:nvSpPr>
        <p:spPr bwMode="auto">
          <a:xfrm>
            <a:off x="3886200" y="8688388"/>
            <a:ext cx="2971800" cy="455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r" eaLnBrk="0" fontAlgn="base" hangingPunct="0">
              <a:spcBef>
                <a:spcPct val="0"/>
              </a:spcBef>
              <a:spcAft>
                <a:spcPct val="0"/>
              </a:spcAft>
              <a:buSzPct val="100000"/>
            </a:pPr>
            <a:fld id="{E93C8BE4-D284-5646-8C00-FB541C78DC61}" type="slidenum">
              <a:rPr lang="en-AU" sz="1200" smtClean="0">
                <a:solidFill>
                  <a:srgbClr val="000000"/>
                </a:solidFill>
                <a:latin typeface="Arial" charset="0"/>
              </a:rPr>
              <a:pPr algn="r" eaLnBrk="0" fontAlgn="base" hangingPunct="0">
                <a:spcBef>
                  <a:spcPct val="0"/>
                </a:spcBef>
                <a:spcAft>
                  <a:spcPct val="0"/>
                </a:spcAft>
                <a:buSzPct val="100000"/>
              </a:pPr>
              <a:t>11</a:t>
            </a:fld>
            <a:endParaRPr lang="en-AU" sz="1200">
              <a:solidFill>
                <a:srgbClr val="000000"/>
              </a:solidFill>
              <a:latin typeface="Arial" charset="0"/>
            </a:endParaRPr>
          </a:p>
        </p:txBody>
      </p:sp>
      <p:sp>
        <p:nvSpPr>
          <p:cNvPr id="88068"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88069" name="Text Box 3"/>
          <p:cNvSpPr>
            <a:spLocks noGrp="1" noChangeArrowheads="1"/>
          </p:cNvSpPr>
          <p:nvPr>
            <p:ph type="body" idx="1"/>
          </p:nvPr>
        </p:nvSpPr>
        <p:spPr>
          <a:xfrm>
            <a:off x="914400" y="4343400"/>
            <a:ext cx="5029200" cy="41132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a:lstStyle/>
          <a:p>
            <a: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AU" sz="1600">
              <a:latin typeface="Arial" charset="0"/>
            </a:endParaRPr>
          </a:p>
        </p:txBody>
      </p:sp>
    </p:spTree>
    <p:extLst>
      <p:ext uri="{BB962C8B-B14F-4D97-AF65-F5344CB8AC3E}">
        <p14:creationId xmlns:p14="http://schemas.microsoft.com/office/powerpoint/2010/main" val="24123945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Text Box 12"/>
          <p:cNvSpPr txBox="1">
            <a:spLocks noChangeArrowheads="1"/>
          </p:cNvSpPr>
          <p:nvPr userDrawn="1"/>
        </p:nvSpPr>
        <p:spPr bwMode="auto">
          <a:xfrm>
            <a:off x="8266115" y="6646863"/>
            <a:ext cx="6477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Times New Roman" panose="02020603050405020304" pitchFamily="18" charset="0"/>
                <a:ea typeface="ＭＳ Ｐゴシック" charset="-128"/>
              </a:defRPr>
            </a:lvl1pPr>
            <a:lvl2pPr marL="742950" indent="-285750">
              <a:defRPr sz="2400">
                <a:solidFill>
                  <a:schemeClr val="tx1"/>
                </a:solidFill>
                <a:latin typeface="Times New Roman" panose="02020603050405020304" pitchFamily="18" charset="0"/>
                <a:ea typeface="ＭＳ Ｐゴシック" charset="-128"/>
              </a:defRPr>
            </a:lvl2pPr>
            <a:lvl3pPr marL="1143000" indent="-228600">
              <a:defRPr sz="2400">
                <a:solidFill>
                  <a:schemeClr val="tx1"/>
                </a:solidFill>
                <a:latin typeface="Times New Roman" panose="02020603050405020304" pitchFamily="18" charset="0"/>
                <a:ea typeface="ＭＳ Ｐゴシック" charset="-128"/>
              </a:defRPr>
            </a:lvl3pPr>
            <a:lvl4pPr marL="1600200" indent="-228600">
              <a:defRPr sz="2400">
                <a:solidFill>
                  <a:schemeClr val="tx1"/>
                </a:solidFill>
                <a:latin typeface="Times New Roman" panose="02020603050405020304" pitchFamily="18" charset="0"/>
                <a:ea typeface="ＭＳ Ｐゴシック" charset="-128"/>
              </a:defRPr>
            </a:lvl4pPr>
            <a:lvl5pPr marL="2057400" indent="-22860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algn="r" defTabSz="910023" eaLnBrk="0" fontAlgn="base" hangingPunct="0">
              <a:spcBef>
                <a:spcPct val="50000"/>
              </a:spcBef>
              <a:spcAft>
                <a:spcPct val="0"/>
              </a:spcAft>
              <a:defRPr/>
            </a:pPr>
            <a:endParaRPr lang="en-US" altLang="en-US" sz="1000">
              <a:solidFill>
                <a:srgbClr val="C2470C"/>
              </a:solidFill>
              <a:latin typeface="Arial" panose="020B0604020202020204" pitchFamily="34" charset="0"/>
              <a:cs typeface="ＭＳ Ｐゴシック" charset="0"/>
            </a:endParaRPr>
          </a:p>
        </p:txBody>
      </p:sp>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6040440"/>
            <a:ext cx="9142412" cy="84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8" descr="Hi-Res-Logo-Pai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84888" y="404813"/>
            <a:ext cx="2698750" cy="1131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250892" y="6330955"/>
            <a:ext cx="3025775" cy="307975"/>
          </a:xfrm>
          <a:prstGeom prst="rect">
            <a:avLst/>
          </a:prstGeom>
          <a:noFill/>
          <a:ln>
            <a:noFill/>
          </a:ln>
        </p:spPr>
        <p:txBody>
          <a:bodyPr lIns="91006" tIns="45501" rIns="91006" bIns="45501">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0023" eaLnBrk="0" fontAlgn="base" hangingPunct="0">
              <a:spcBef>
                <a:spcPct val="0"/>
              </a:spcBef>
              <a:spcAft>
                <a:spcPct val="0"/>
              </a:spcAft>
              <a:defRPr/>
            </a:pPr>
            <a:r>
              <a:rPr lang="en-US" sz="1400" dirty="0">
                <a:solidFill>
                  <a:srgbClr val="FFFFFF"/>
                </a:solidFill>
                <a:latin typeface="Arial" charset="0"/>
                <a:cs typeface="Arial" charset="0"/>
              </a:rPr>
              <a:t>www.oerc.ox.ac.uk</a:t>
            </a:r>
          </a:p>
        </p:txBody>
      </p:sp>
      <p:sp>
        <p:nvSpPr>
          <p:cNvPr id="10" name="Title 1"/>
          <p:cNvSpPr>
            <a:spLocks noGrp="1"/>
          </p:cNvSpPr>
          <p:nvPr>
            <p:ph type="title"/>
          </p:nvPr>
        </p:nvSpPr>
        <p:spPr>
          <a:xfrm>
            <a:off x="683568" y="3945001"/>
            <a:ext cx="7772400" cy="1362075"/>
          </a:xfrm>
        </p:spPr>
        <p:txBody>
          <a:bodyPr anchor="t"/>
          <a:lstStyle>
            <a:lvl1pPr algn="l">
              <a:defRPr sz="2000" b="0" cap="none" baseline="0">
                <a:solidFill>
                  <a:srgbClr val="F26522"/>
                </a:solidFill>
                <a:latin typeface="Arial"/>
                <a:cs typeface="Arial"/>
              </a:defRPr>
            </a:lvl1pPr>
          </a:lstStyle>
          <a:p>
            <a:r>
              <a:rPr lang="en-GB" dirty="0"/>
              <a:t>Click to edit Master title style</a:t>
            </a:r>
            <a:endParaRPr lang="en-US" dirty="0"/>
          </a:p>
        </p:txBody>
      </p:sp>
      <p:sp>
        <p:nvSpPr>
          <p:cNvPr id="11" name="Text Placeholder 2"/>
          <p:cNvSpPr>
            <a:spLocks noGrp="1"/>
          </p:cNvSpPr>
          <p:nvPr>
            <p:ph type="body" idx="1"/>
          </p:nvPr>
        </p:nvSpPr>
        <p:spPr>
          <a:xfrm>
            <a:off x="683568" y="2444878"/>
            <a:ext cx="7772400" cy="1500187"/>
          </a:xfrm>
        </p:spPr>
        <p:txBody>
          <a:bodyPr anchor="b"/>
          <a:lstStyle>
            <a:lvl1pPr marL="0" indent="0">
              <a:buNone/>
              <a:defRPr sz="3200" b="1">
                <a:solidFill>
                  <a:srgbClr val="F26522"/>
                </a:solidFill>
                <a:latin typeface="Arial"/>
                <a:cs typeface="Arial"/>
              </a:defRPr>
            </a:lvl1pPr>
            <a:lvl2pPr marL="455010" indent="0">
              <a:buNone/>
              <a:defRPr sz="1800"/>
            </a:lvl2pPr>
            <a:lvl3pPr marL="910023" indent="0">
              <a:buNone/>
              <a:defRPr sz="1600"/>
            </a:lvl3pPr>
            <a:lvl4pPr marL="1365040" indent="0">
              <a:buNone/>
              <a:defRPr sz="1400"/>
            </a:lvl4pPr>
            <a:lvl5pPr marL="1820042" indent="0">
              <a:buNone/>
              <a:defRPr sz="1400"/>
            </a:lvl5pPr>
            <a:lvl6pPr marL="2275051" indent="0">
              <a:buNone/>
              <a:defRPr sz="1400"/>
            </a:lvl6pPr>
            <a:lvl7pPr marL="2730073" indent="0">
              <a:buNone/>
              <a:defRPr sz="1400"/>
            </a:lvl7pPr>
            <a:lvl8pPr marL="3185078" indent="0">
              <a:buNone/>
              <a:defRPr sz="1400"/>
            </a:lvl8pPr>
            <a:lvl9pPr marL="3640081" indent="0">
              <a:buNone/>
              <a:defRPr sz="1400"/>
            </a:lvl9pPr>
          </a:lstStyle>
          <a:p>
            <a:pPr lvl="0"/>
            <a:r>
              <a:rPr lang="en-GB" dirty="0"/>
              <a:t>Click to edit Master text styles</a:t>
            </a:r>
          </a:p>
        </p:txBody>
      </p:sp>
    </p:spTree>
    <p:extLst>
      <p:ext uri="{BB962C8B-B14F-4D97-AF65-F5344CB8AC3E}">
        <p14:creationId xmlns:p14="http://schemas.microsoft.com/office/powerpoint/2010/main" val="3919228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412776"/>
            <a:ext cx="5486400" cy="4114800"/>
          </a:xfrm>
        </p:spPr>
        <p:txBody>
          <a:bodyPr/>
          <a:lstStyle>
            <a:lvl1pPr marL="0" indent="0">
              <a:buNone/>
              <a:defRPr sz="3200"/>
            </a:lvl1pPr>
            <a:lvl2pPr marL="455010" indent="0">
              <a:buNone/>
              <a:defRPr sz="2800"/>
            </a:lvl2pPr>
            <a:lvl3pPr marL="910023" indent="0">
              <a:buNone/>
              <a:defRPr sz="2400"/>
            </a:lvl3pPr>
            <a:lvl4pPr marL="1365040" indent="0">
              <a:buNone/>
              <a:defRPr sz="2000"/>
            </a:lvl4pPr>
            <a:lvl5pPr marL="1820042" indent="0">
              <a:buNone/>
              <a:defRPr sz="2000"/>
            </a:lvl5pPr>
            <a:lvl6pPr marL="2275051" indent="0">
              <a:buNone/>
              <a:defRPr sz="2000"/>
            </a:lvl6pPr>
            <a:lvl7pPr marL="2730073" indent="0">
              <a:buNone/>
              <a:defRPr sz="2000"/>
            </a:lvl7pPr>
            <a:lvl8pPr marL="3185078" indent="0">
              <a:buNone/>
              <a:defRPr sz="2000"/>
            </a:lvl8pPr>
            <a:lvl9pPr marL="3640081" indent="0">
              <a:buNone/>
              <a:defRPr sz="2000"/>
            </a:lvl9pPr>
          </a:lstStyle>
          <a:p>
            <a:pPr lvl="0"/>
            <a:endParaRPr lang="en-US" noProof="0"/>
          </a:p>
        </p:txBody>
      </p:sp>
      <p:sp>
        <p:nvSpPr>
          <p:cNvPr id="4" name="Text Placeholder 3"/>
          <p:cNvSpPr>
            <a:spLocks noGrp="1"/>
          </p:cNvSpPr>
          <p:nvPr>
            <p:ph type="body" sz="half" idx="2"/>
          </p:nvPr>
        </p:nvSpPr>
        <p:spPr>
          <a:xfrm>
            <a:off x="1792288" y="5661248"/>
            <a:ext cx="5486400" cy="510952"/>
          </a:xfrm>
        </p:spPr>
        <p:txBody>
          <a:bodyPr/>
          <a:lstStyle>
            <a:lvl1pPr marL="0" indent="0">
              <a:buNone/>
              <a:defRPr sz="1400"/>
            </a:lvl1pPr>
            <a:lvl2pPr marL="455010" indent="0">
              <a:buNone/>
              <a:defRPr sz="1200"/>
            </a:lvl2pPr>
            <a:lvl3pPr marL="910023" indent="0">
              <a:buNone/>
              <a:defRPr sz="1000"/>
            </a:lvl3pPr>
            <a:lvl4pPr marL="1365040" indent="0">
              <a:buNone/>
              <a:defRPr sz="900"/>
            </a:lvl4pPr>
            <a:lvl5pPr marL="1820042" indent="0">
              <a:buNone/>
              <a:defRPr sz="900"/>
            </a:lvl5pPr>
            <a:lvl6pPr marL="2275051" indent="0">
              <a:buNone/>
              <a:defRPr sz="900"/>
            </a:lvl6pPr>
            <a:lvl7pPr marL="2730073" indent="0">
              <a:buNone/>
              <a:defRPr sz="900"/>
            </a:lvl7pPr>
            <a:lvl8pPr marL="3185078" indent="0">
              <a:buNone/>
              <a:defRPr sz="900"/>
            </a:lvl8pPr>
            <a:lvl9pPr marL="3640081" indent="0">
              <a:buNone/>
              <a:defRPr sz="900"/>
            </a:lvl9pPr>
          </a:lstStyle>
          <a:p>
            <a:pPr lvl="0"/>
            <a:r>
              <a:rPr lang="en-GB"/>
              <a:t>Click to edit Master text styles</a:t>
            </a:r>
          </a:p>
        </p:txBody>
      </p:sp>
    </p:spTree>
    <p:extLst>
      <p:ext uri="{BB962C8B-B14F-4D97-AF65-F5344CB8AC3E}">
        <p14:creationId xmlns:p14="http://schemas.microsoft.com/office/powerpoint/2010/main" val="2903638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40460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2417" y="1412778"/>
            <a:ext cx="2073275" cy="4507012"/>
          </a:xfrm>
        </p:spPr>
        <p:txBody>
          <a:bodyPr vert="eaVert"/>
          <a:lstStyle>
            <a:lvl1pPr>
              <a:defRPr>
                <a:solidFill>
                  <a:srgbClr val="EC4E1B"/>
                </a:solidFill>
              </a:defRPr>
            </a:lvl1pPr>
          </a:lstStyle>
          <a:p>
            <a:r>
              <a:rPr lang="en-GB" dirty="0"/>
              <a:t>Click to edit Master title style</a:t>
            </a:r>
            <a:endParaRPr lang="en-US" dirty="0"/>
          </a:p>
        </p:txBody>
      </p:sp>
      <p:sp>
        <p:nvSpPr>
          <p:cNvPr id="3" name="Vertical Text Placeholder 2"/>
          <p:cNvSpPr>
            <a:spLocks noGrp="1"/>
          </p:cNvSpPr>
          <p:nvPr>
            <p:ph type="body" orient="vert" idx="1"/>
          </p:nvPr>
        </p:nvSpPr>
        <p:spPr>
          <a:xfrm>
            <a:off x="379413" y="1412778"/>
            <a:ext cx="6070600" cy="4507012"/>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07396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bullet points">
    <p:spTree>
      <p:nvGrpSpPr>
        <p:cNvPr id="1" name=""/>
        <p:cNvGrpSpPr/>
        <p:nvPr/>
      </p:nvGrpSpPr>
      <p:grpSpPr>
        <a:xfrm>
          <a:off x="0" y="0"/>
          <a:ext cx="0" cy="0"/>
          <a:chOff x="0" y="0"/>
          <a:chExt cx="0" cy="0"/>
        </a:xfrm>
      </p:grpSpPr>
      <p:cxnSp>
        <p:nvCxnSpPr>
          <p:cNvPr id="4" name="Straight Connector 3"/>
          <p:cNvCxnSpPr/>
          <p:nvPr userDrawn="1"/>
        </p:nvCxnSpPr>
        <p:spPr>
          <a:xfrm>
            <a:off x="284163" y="995363"/>
            <a:ext cx="8583612"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260067"/>
            <a:ext cx="8229600" cy="4525963"/>
          </a:xfrm>
        </p:spPr>
        <p:txBody>
          <a:bodyPr>
            <a:noAutofit/>
          </a:bodyPr>
          <a:lstStyle>
            <a:lvl1pPr>
              <a:defRPr sz="2400"/>
            </a:lvl1pPr>
            <a:lvl2pPr marL="0">
              <a:buFontTx/>
              <a:buNone/>
              <a:defRPr sz="2200"/>
            </a:lvl2pPr>
            <a:lvl3pPr marL="261533" indent="-261533">
              <a:defRPr sz="2200"/>
            </a:lvl3pPr>
            <a:lvl4pPr marL="533791" indent="-272298">
              <a:defRPr sz="2200"/>
            </a:lvl4pPr>
            <a:lvl5pPr marL="809699" indent="-275888">
              <a:defRPr sz="2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Date Placeholder 4"/>
          <p:cNvSpPr>
            <a:spLocks noGrp="1"/>
          </p:cNvSpPr>
          <p:nvPr>
            <p:ph type="dt" sz="half" idx="10"/>
          </p:nvPr>
        </p:nvSpPr>
        <p:spPr>
          <a:xfrm>
            <a:off x="457202" y="6356351"/>
            <a:ext cx="2133600" cy="365125"/>
          </a:xfrm>
          <a:prstGeom prst="rect">
            <a:avLst/>
          </a:prstGeom>
        </p:spPr>
        <p:txBody>
          <a:bodyPr vert="horz" wrap="square" lIns="91006" tIns="45501" rIns="91006" bIns="45501" numCol="1" anchor="t" anchorCtr="0" compatLnSpc="1">
            <a:prstTxWarp prst="textNoShape">
              <a:avLst/>
            </a:prstTxWarp>
          </a:bodyPr>
          <a:lstStyle>
            <a:lvl1pPr>
              <a:defRPr>
                <a:latin typeface="Georgia"/>
                <a:cs typeface="Georgia"/>
              </a:defRPr>
            </a:lvl1pPr>
          </a:lstStyle>
          <a:p>
            <a:pPr defTabSz="910023" eaLnBrk="0" fontAlgn="base" hangingPunct="0">
              <a:spcBef>
                <a:spcPct val="0"/>
              </a:spcBef>
              <a:spcAft>
                <a:spcPct val="0"/>
              </a:spcAft>
              <a:defRPr/>
            </a:pPr>
            <a:endParaRPr lang="en-US" sz="2400" dirty="0">
              <a:solidFill>
                <a:srgbClr val="C2470C"/>
              </a:solidFill>
              <a:ea typeface="ＭＳ Ｐゴシック" charset="0"/>
            </a:endParaRPr>
          </a:p>
        </p:txBody>
      </p:sp>
      <p:sp>
        <p:nvSpPr>
          <p:cNvPr id="6" name="Footer Placeholder 5"/>
          <p:cNvSpPr>
            <a:spLocks noGrp="1"/>
          </p:cNvSpPr>
          <p:nvPr>
            <p:ph type="ftr" sz="quarter" idx="11"/>
          </p:nvPr>
        </p:nvSpPr>
        <p:spPr>
          <a:xfrm>
            <a:off x="3124205" y="6356351"/>
            <a:ext cx="2895600" cy="365125"/>
          </a:xfrm>
          <a:prstGeom prst="rect">
            <a:avLst/>
          </a:prstGeom>
        </p:spPr>
        <p:txBody>
          <a:bodyPr lIns="91006" tIns="45501" rIns="91006" bIns="45501"/>
          <a:lstStyle>
            <a:lvl1pPr fontAlgn="auto">
              <a:spcBef>
                <a:spcPts val="0"/>
              </a:spcBef>
              <a:spcAft>
                <a:spcPts val="0"/>
              </a:spcAft>
              <a:defRPr>
                <a:latin typeface="Georgia"/>
                <a:ea typeface="+mn-ea"/>
                <a:cs typeface="+mn-cs"/>
              </a:defRPr>
            </a:lvl1pPr>
          </a:lstStyle>
          <a:p>
            <a:pPr defTabSz="910023" eaLnBrk="0" hangingPunct="0">
              <a:defRPr/>
            </a:pPr>
            <a:endParaRPr lang="en-US" sz="2400">
              <a:solidFill>
                <a:srgbClr val="C2470C"/>
              </a:solidFill>
            </a:endParaRPr>
          </a:p>
        </p:txBody>
      </p:sp>
      <p:sp>
        <p:nvSpPr>
          <p:cNvPr id="7" name="Slide Number Placeholder 6"/>
          <p:cNvSpPr>
            <a:spLocks noGrp="1"/>
          </p:cNvSpPr>
          <p:nvPr>
            <p:ph type="sldNum" sz="quarter" idx="12"/>
          </p:nvPr>
        </p:nvSpPr>
        <p:spPr>
          <a:xfrm>
            <a:off x="6553200" y="6356351"/>
            <a:ext cx="2133600" cy="365125"/>
          </a:xfrm>
          <a:prstGeom prst="rect">
            <a:avLst/>
          </a:prstGeom>
        </p:spPr>
        <p:txBody>
          <a:bodyPr vert="horz" wrap="square" lIns="91006" tIns="45501" rIns="91006" bIns="45501" numCol="1" anchor="t" anchorCtr="0" compatLnSpc="1">
            <a:prstTxWarp prst="textNoShape">
              <a:avLst/>
            </a:prstTxWarp>
          </a:bodyPr>
          <a:lstStyle>
            <a:lvl1pPr>
              <a:defRPr>
                <a:latin typeface="Georgia"/>
                <a:cs typeface="Georgia"/>
              </a:defRPr>
            </a:lvl1pPr>
          </a:lstStyle>
          <a:p>
            <a:pPr defTabSz="910023" eaLnBrk="0" fontAlgn="base" hangingPunct="0">
              <a:spcBef>
                <a:spcPct val="0"/>
              </a:spcBef>
              <a:spcAft>
                <a:spcPct val="0"/>
              </a:spcAft>
              <a:defRPr/>
            </a:pPr>
            <a:fld id="{AC915153-8F0F-6241-BB4A-2B997E20E51D}" type="slidenum">
              <a:rPr lang="en-US" sz="2400" smtClean="0">
                <a:solidFill>
                  <a:srgbClr val="C2470C"/>
                </a:solidFill>
                <a:ea typeface="ＭＳ Ｐゴシック" charset="0"/>
              </a:rPr>
              <a:pPr defTabSz="910023" eaLnBrk="0" fontAlgn="base" hangingPunct="0">
                <a:spcBef>
                  <a:spcPct val="0"/>
                </a:spcBef>
                <a:spcAft>
                  <a:spcPct val="0"/>
                </a:spcAft>
                <a:defRPr/>
              </a:pPr>
              <a:t>‹#›</a:t>
            </a:fld>
            <a:endParaRPr lang="en-US" sz="2400" dirty="0">
              <a:solidFill>
                <a:srgbClr val="C2470C"/>
              </a:solidFill>
              <a:ea typeface="ＭＳ Ｐゴシック" charset="0"/>
            </a:endParaRPr>
          </a:p>
        </p:txBody>
      </p:sp>
    </p:spTree>
    <p:extLst>
      <p:ext uri="{BB962C8B-B14F-4D97-AF65-F5344CB8AC3E}">
        <p14:creationId xmlns:p14="http://schemas.microsoft.com/office/powerpoint/2010/main" val="744886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bullet points">
    <p:spTree>
      <p:nvGrpSpPr>
        <p:cNvPr id="1" name=""/>
        <p:cNvGrpSpPr/>
        <p:nvPr/>
      </p:nvGrpSpPr>
      <p:grpSpPr>
        <a:xfrm>
          <a:off x="0" y="0"/>
          <a:ext cx="0" cy="0"/>
          <a:chOff x="0" y="0"/>
          <a:chExt cx="0" cy="0"/>
        </a:xfrm>
      </p:grpSpPr>
      <p:cxnSp>
        <p:nvCxnSpPr>
          <p:cNvPr id="4" name="Straight Connector 3"/>
          <p:cNvCxnSpPr/>
          <p:nvPr userDrawn="1"/>
        </p:nvCxnSpPr>
        <p:spPr>
          <a:xfrm>
            <a:off x="284163" y="995363"/>
            <a:ext cx="8583612"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260067"/>
            <a:ext cx="8229600" cy="4525963"/>
          </a:xfrm>
        </p:spPr>
        <p:txBody>
          <a:bodyPr>
            <a:noAutofit/>
          </a:bodyPr>
          <a:lstStyle>
            <a:lvl1pPr>
              <a:defRPr sz="2400"/>
            </a:lvl1pPr>
            <a:lvl2pPr marL="0">
              <a:buFontTx/>
              <a:buNone/>
              <a:defRPr sz="2200"/>
            </a:lvl2pPr>
            <a:lvl3pPr marL="261533" indent="-261533">
              <a:defRPr sz="2200"/>
            </a:lvl3pPr>
            <a:lvl4pPr marL="533791" indent="-272298">
              <a:defRPr sz="2200"/>
            </a:lvl4pPr>
            <a:lvl5pPr marL="809699" indent="-275888">
              <a:defRPr sz="2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Date Placeholder 4"/>
          <p:cNvSpPr>
            <a:spLocks noGrp="1"/>
          </p:cNvSpPr>
          <p:nvPr>
            <p:ph type="dt" sz="half" idx="10"/>
          </p:nvPr>
        </p:nvSpPr>
        <p:spPr>
          <a:xfrm>
            <a:off x="457202" y="6356351"/>
            <a:ext cx="2133600" cy="365125"/>
          </a:xfrm>
          <a:prstGeom prst="rect">
            <a:avLst/>
          </a:prstGeom>
        </p:spPr>
        <p:txBody>
          <a:bodyPr vert="horz" wrap="square" lIns="91006" tIns="45501" rIns="91006" bIns="45501" numCol="1" anchor="t" anchorCtr="0" compatLnSpc="1">
            <a:prstTxWarp prst="textNoShape">
              <a:avLst/>
            </a:prstTxWarp>
          </a:bodyPr>
          <a:lstStyle>
            <a:lvl1pPr>
              <a:defRPr>
                <a:solidFill>
                  <a:srgbClr val="C2470C"/>
                </a:solidFill>
                <a:latin typeface="Georgia"/>
                <a:cs typeface="Georgia"/>
              </a:defRPr>
            </a:lvl1pPr>
          </a:lstStyle>
          <a:p>
            <a:pPr defTabSz="910023" eaLnBrk="0" fontAlgn="base" hangingPunct="0">
              <a:spcBef>
                <a:spcPct val="0"/>
              </a:spcBef>
              <a:spcAft>
                <a:spcPct val="0"/>
              </a:spcAft>
              <a:defRPr/>
            </a:pPr>
            <a:endParaRPr lang="en-US" sz="2400" dirty="0">
              <a:ea typeface="ＭＳ Ｐゴシック" charset="0"/>
            </a:endParaRPr>
          </a:p>
        </p:txBody>
      </p:sp>
      <p:sp>
        <p:nvSpPr>
          <p:cNvPr id="6" name="Footer Placeholder 5"/>
          <p:cNvSpPr>
            <a:spLocks noGrp="1"/>
          </p:cNvSpPr>
          <p:nvPr>
            <p:ph type="ftr" sz="quarter" idx="11"/>
          </p:nvPr>
        </p:nvSpPr>
        <p:spPr>
          <a:xfrm>
            <a:off x="3124205" y="6356351"/>
            <a:ext cx="2895600" cy="365125"/>
          </a:xfrm>
          <a:prstGeom prst="rect">
            <a:avLst/>
          </a:prstGeom>
        </p:spPr>
        <p:txBody>
          <a:bodyPr lIns="91006" tIns="45501" rIns="91006" bIns="45501"/>
          <a:lstStyle>
            <a:lvl1pPr fontAlgn="auto">
              <a:spcBef>
                <a:spcPts val="0"/>
              </a:spcBef>
              <a:spcAft>
                <a:spcPts val="0"/>
              </a:spcAft>
              <a:defRPr>
                <a:solidFill>
                  <a:srgbClr val="C2470C"/>
                </a:solidFill>
                <a:latin typeface="Georgia"/>
                <a:ea typeface="+mn-ea"/>
                <a:cs typeface="+mn-cs"/>
              </a:defRPr>
            </a:lvl1pPr>
          </a:lstStyle>
          <a:p>
            <a:pPr defTabSz="910023" eaLnBrk="0" hangingPunct="0">
              <a:defRPr/>
            </a:pPr>
            <a:endParaRPr lang="en-US" sz="2400"/>
          </a:p>
        </p:txBody>
      </p:sp>
      <p:sp>
        <p:nvSpPr>
          <p:cNvPr id="7" name="Slide Number Placeholder 6"/>
          <p:cNvSpPr>
            <a:spLocks noGrp="1"/>
          </p:cNvSpPr>
          <p:nvPr>
            <p:ph type="sldNum" sz="quarter" idx="12"/>
          </p:nvPr>
        </p:nvSpPr>
        <p:spPr>
          <a:xfrm>
            <a:off x="6553200" y="6356351"/>
            <a:ext cx="2133600" cy="365125"/>
          </a:xfrm>
          <a:prstGeom prst="rect">
            <a:avLst/>
          </a:prstGeom>
        </p:spPr>
        <p:txBody>
          <a:bodyPr vert="horz" wrap="square" lIns="91006" tIns="45501" rIns="91006" bIns="45501" numCol="1" anchor="t" anchorCtr="0" compatLnSpc="1">
            <a:prstTxWarp prst="textNoShape">
              <a:avLst/>
            </a:prstTxWarp>
          </a:bodyPr>
          <a:lstStyle>
            <a:lvl1pPr>
              <a:defRPr>
                <a:solidFill>
                  <a:srgbClr val="C2470C"/>
                </a:solidFill>
                <a:latin typeface="Georgia"/>
                <a:cs typeface="Georgia"/>
              </a:defRPr>
            </a:lvl1pPr>
          </a:lstStyle>
          <a:p>
            <a:pPr defTabSz="910023" eaLnBrk="0" fontAlgn="base" hangingPunct="0">
              <a:spcBef>
                <a:spcPct val="0"/>
              </a:spcBef>
              <a:spcAft>
                <a:spcPct val="0"/>
              </a:spcAft>
              <a:defRPr/>
            </a:pPr>
            <a:fld id="{F4310CB8-6A0C-B946-823F-A23712911794}" type="slidenum">
              <a:rPr lang="en-US" sz="2400" smtClean="0">
                <a:ea typeface="ＭＳ Ｐゴシック" charset="0"/>
              </a:rPr>
              <a:pPr defTabSz="910023" eaLnBrk="0" fontAlgn="base" hangingPunct="0">
                <a:spcBef>
                  <a:spcPct val="0"/>
                </a:spcBef>
                <a:spcAft>
                  <a:spcPct val="0"/>
                </a:spcAft>
                <a:defRPr/>
              </a:pPr>
              <a:t>‹#›</a:t>
            </a:fld>
            <a:endParaRPr lang="en-US" sz="2400" dirty="0">
              <a:ea typeface="ＭＳ Ｐゴシック" charset="0"/>
            </a:endParaRPr>
          </a:p>
        </p:txBody>
      </p:sp>
    </p:spTree>
    <p:extLst>
      <p:ext uri="{BB962C8B-B14F-4D97-AF65-F5344CB8AC3E}">
        <p14:creationId xmlns:p14="http://schemas.microsoft.com/office/powerpoint/2010/main" val="1754768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Text Box 12"/>
          <p:cNvSpPr txBox="1">
            <a:spLocks noChangeArrowheads="1"/>
          </p:cNvSpPr>
          <p:nvPr userDrawn="1"/>
        </p:nvSpPr>
        <p:spPr bwMode="auto">
          <a:xfrm>
            <a:off x="8266115" y="6646863"/>
            <a:ext cx="6477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Times New Roman" panose="02020603050405020304" pitchFamily="18" charset="0"/>
                <a:ea typeface="ＭＳ Ｐゴシック" charset="-128"/>
              </a:defRPr>
            </a:lvl1pPr>
            <a:lvl2pPr marL="742950" indent="-285750">
              <a:defRPr sz="2400">
                <a:solidFill>
                  <a:schemeClr val="tx1"/>
                </a:solidFill>
                <a:latin typeface="Times New Roman" panose="02020603050405020304" pitchFamily="18" charset="0"/>
                <a:ea typeface="ＭＳ Ｐゴシック" charset="-128"/>
              </a:defRPr>
            </a:lvl2pPr>
            <a:lvl3pPr marL="1143000" indent="-228600">
              <a:defRPr sz="2400">
                <a:solidFill>
                  <a:schemeClr val="tx1"/>
                </a:solidFill>
                <a:latin typeface="Times New Roman" panose="02020603050405020304" pitchFamily="18" charset="0"/>
                <a:ea typeface="ＭＳ Ｐゴシック" charset="-128"/>
              </a:defRPr>
            </a:lvl3pPr>
            <a:lvl4pPr marL="1600200" indent="-228600">
              <a:defRPr sz="2400">
                <a:solidFill>
                  <a:schemeClr val="tx1"/>
                </a:solidFill>
                <a:latin typeface="Times New Roman" panose="02020603050405020304" pitchFamily="18" charset="0"/>
                <a:ea typeface="ＭＳ Ｐゴシック" charset="-128"/>
              </a:defRPr>
            </a:lvl4pPr>
            <a:lvl5pPr marL="2057400" indent="-22860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algn="r" defTabSz="910023" eaLnBrk="0" fontAlgn="base" hangingPunct="0">
              <a:spcBef>
                <a:spcPct val="50000"/>
              </a:spcBef>
              <a:spcAft>
                <a:spcPct val="0"/>
              </a:spcAft>
              <a:defRPr/>
            </a:pPr>
            <a:endParaRPr lang="en-US" altLang="en-US" sz="1000">
              <a:solidFill>
                <a:srgbClr val="C2470C"/>
              </a:solidFill>
              <a:latin typeface="Arial" panose="020B0604020202020204" pitchFamily="34" charset="0"/>
              <a:cs typeface="ＭＳ Ｐゴシック" charset="0"/>
            </a:endParaRPr>
          </a:p>
        </p:txBody>
      </p:sp>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6040440"/>
            <a:ext cx="9142412" cy="84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8" descr="Hi-Res-Logo-Pai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84888" y="404813"/>
            <a:ext cx="2698750" cy="1131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250892" y="6330955"/>
            <a:ext cx="3025775" cy="307975"/>
          </a:xfrm>
          <a:prstGeom prst="rect">
            <a:avLst/>
          </a:prstGeom>
          <a:noFill/>
          <a:ln>
            <a:noFill/>
          </a:ln>
        </p:spPr>
        <p:txBody>
          <a:bodyPr lIns="91006" tIns="45501" rIns="91006" bIns="45501">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0023" eaLnBrk="0" fontAlgn="base" hangingPunct="0">
              <a:spcBef>
                <a:spcPct val="0"/>
              </a:spcBef>
              <a:spcAft>
                <a:spcPct val="0"/>
              </a:spcAft>
              <a:defRPr/>
            </a:pPr>
            <a:r>
              <a:rPr lang="en-US" sz="1400" dirty="0">
                <a:solidFill>
                  <a:srgbClr val="FFFFFF"/>
                </a:solidFill>
                <a:latin typeface="Arial" charset="0"/>
                <a:cs typeface="Arial" charset="0"/>
              </a:rPr>
              <a:t>www.oerc.ox.ac.uk</a:t>
            </a:r>
          </a:p>
        </p:txBody>
      </p:sp>
      <p:sp>
        <p:nvSpPr>
          <p:cNvPr id="10" name="Title 1"/>
          <p:cNvSpPr>
            <a:spLocks noGrp="1"/>
          </p:cNvSpPr>
          <p:nvPr>
            <p:ph type="title"/>
          </p:nvPr>
        </p:nvSpPr>
        <p:spPr>
          <a:xfrm>
            <a:off x="683568" y="3945001"/>
            <a:ext cx="7772400" cy="1362075"/>
          </a:xfrm>
        </p:spPr>
        <p:txBody>
          <a:bodyPr anchor="t"/>
          <a:lstStyle>
            <a:lvl1pPr algn="l">
              <a:defRPr sz="2000" b="0" cap="none" baseline="0">
                <a:solidFill>
                  <a:srgbClr val="F26522"/>
                </a:solidFill>
                <a:latin typeface="Arial"/>
                <a:cs typeface="Arial"/>
              </a:defRPr>
            </a:lvl1pPr>
          </a:lstStyle>
          <a:p>
            <a:r>
              <a:rPr lang="en-GB" dirty="0"/>
              <a:t>Click to edit Master title style</a:t>
            </a:r>
            <a:endParaRPr lang="en-US" dirty="0"/>
          </a:p>
        </p:txBody>
      </p:sp>
      <p:sp>
        <p:nvSpPr>
          <p:cNvPr id="11" name="Text Placeholder 2"/>
          <p:cNvSpPr>
            <a:spLocks noGrp="1"/>
          </p:cNvSpPr>
          <p:nvPr>
            <p:ph type="body" idx="1"/>
          </p:nvPr>
        </p:nvSpPr>
        <p:spPr>
          <a:xfrm>
            <a:off x="683568" y="2444878"/>
            <a:ext cx="7772400" cy="1500187"/>
          </a:xfrm>
        </p:spPr>
        <p:txBody>
          <a:bodyPr anchor="b"/>
          <a:lstStyle>
            <a:lvl1pPr marL="0" indent="0">
              <a:buNone/>
              <a:defRPr sz="3200" b="1">
                <a:solidFill>
                  <a:srgbClr val="F26522"/>
                </a:solidFill>
                <a:latin typeface="Arial"/>
                <a:cs typeface="Arial"/>
              </a:defRPr>
            </a:lvl1pPr>
            <a:lvl2pPr marL="455010" indent="0">
              <a:buNone/>
              <a:defRPr sz="1800"/>
            </a:lvl2pPr>
            <a:lvl3pPr marL="910023" indent="0">
              <a:buNone/>
              <a:defRPr sz="1600"/>
            </a:lvl3pPr>
            <a:lvl4pPr marL="1365040" indent="0">
              <a:buNone/>
              <a:defRPr sz="1400"/>
            </a:lvl4pPr>
            <a:lvl5pPr marL="1820042" indent="0">
              <a:buNone/>
              <a:defRPr sz="1400"/>
            </a:lvl5pPr>
            <a:lvl6pPr marL="2275051" indent="0">
              <a:buNone/>
              <a:defRPr sz="1400"/>
            </a:lvl6pPr>
            <a:lvl7pPr marL="2730073" indent="0">
              <a:buNone/>
              <a:defRPr sz="1400"/>
            </a:lvl7pPr>
            <a:lvl8pPr marL="3185078" indent="0">
              <a:buNone/>
              <a:defRPr sz="1400"/>
            </a:lvl8pPr>
            <a:lvl9pPr marL="3640081" indent="0">
              <a:buNone/>
              <a:defRPr sz="1400"/>
            </a:lvl9pPr>
          </a:lstStyle>
          <a:p>
            <a:pPr lvl="0"/>
            <a:r>
              <a:rPr lang="en-GB" dirty="0"/>
              <a:t>Click to edit Master text styles</a:t>
            </a:r>
          </a:p>
        </p:txBody>
      </p:sp>
    </p:spTree>
    <p:extLst>
      <p:ext uri="{BB962C8B-B14F-4D97-AF65-F5344CB8AC3E}">
        <p14:creationId xmlns:p14="http://schemas.microsoft.com/office/powerpoint/2010/main" val="672171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Title 1"/>
          <p:cNvSpPr>
            <a:spLocks noGrp="1"/>
          </p:cNvSpPr>
          <p:nvPr>
            <p:ph type="title"/>
          </p:nvPr>
        </p:nvSpPr>
        <p:spPr>
          <a:xfrm>
            <a:off x="683568" y="3945001"/>
            <a:ext cx="7772400" cy="1362075"/>
          </a:xfrm>
        </p:spPr>
        <p:txBody>
          <a:bodyPr anchor="t"/>
          <a:lstStyle>
            <a:lvl1pPr algn="l">
              <a:defRPr sz="2000" b="0" cap="none" baseline="0">
                <a:solidFill>
                  <a:srgbClr val="F26522"/>
                </a:solidFill>
                <a:latin typeface="Arial"/>
                <a:cs typeface="Arial"/>
              </a:defRPr>
            </a:lvl1pPr>
          </a:lstStyle>
          <a:p>
            <a:r>
              <a:rPr lang="en-GB" dirty="0"/>
              <a:t>Click to edit Master title style</a:t>
            </a:r>
            <a:endParaRPr lang="en-US" dirty="0"/>
          </a:p>
        </p:txBody>
      </p:sp>
      <p:sp>
        <p:nvSpPr>
          <p:cNvPr id="5" name="Text Placeholder 2"/>
          <p:cNvSpPr>
            <a:spLocks noGrp="1"/>
          </p:cNvSpPr>
          <p:nvPr>
            <p:ph type="body" idx="1"/>
          </p:nvPr>
        </p:nvSpPr>
        <p:spPr>
          <a:xfrm>
            <a:off x="683568" y="2444878"/>
            <a:ext cx="7772400" cy="1500187"/>
          </a:xfrm>
        </p:spPr>
        <p:txBody>
          <a:bodyPr anchor="b"/>
          <a:lstStyle>
            <a:lvl1pPr marL="0" indent="0">
              <a:buNone/>
              <a:defRPr sz="3200" b="1">
                <a:solidFill>
                  <a:srgbClr val="F26522"/>
                </a:solidFill>
                <a:latin typeface="Arial"/>
                <a:cs typeface="Arial"/>
              </a:defRPr>
            </a:lvl1pPr>
            <a:lvl2pPr marL="455010" indent="0">
              <a:buNone/>
              <a:defRPr sz="1800"/>
            </a:lvl2pPr>
            <a:lvl3pPr marL="910023" indent="0">
              <a:buNone/>
              <a:defRPr sz="1600"/>
            </a:lvl3pPr>
            <a:lvl4pPr marL="1365040" indent="0">
              <a:buNone/>
              <a:defRPr sz="1400"/>
            </a:lvl4pPr>
            <a:lvl5pPr marL="1820042" indent="0">
              <a:buNone/>
              <a:defRPr sz="1400"/>
            </a:lvl5pPr>
            <a:lvl6pPr marL="2275051" indent="0">
              <a:buNone/>
              <a:defRPr sz="1400"/>
            </a:lvl6pPr>
            <a:lvl7pPr marL="2730073" indent="0">
              <a:buNone/>
              <a:defRPr sz="1400"/>
            </a:lvl7pPr>
            <a:lvl8pPr marL="3185078" indent="0">
              <a:buNone/>
              <a:defRPr sz="1400"/>
            </a:lvl8pPr>
            <a:lvl9pPr marL="3640081" indent="0">
              <a:buNone/>
              <a:defRPr sz="1400"/>
            </a:lvl9pPr>
          </a:lstStyle>
          <a:p>
            <a:pPr lvl="0"/>
            <a:r>
              <a:rPr lang="en-GB" dirty="0"/>
              <a:t>Click to edit Master text styles</a:t>
            </a:r>
          </a:p>
        </p:txBody>
      </p:sp>
    </p:spTree>
    <p:extLst>
      <p:ext uri="{BB962C8B-B14F-4D97-AF65-F5344CB8AC3E}">
        <p14:creationId xmlns:p14="http://schemas.microsoft.com/office/powerpoint/2010/main" val="562362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6"/>
            <a:ext cx="4040188" cy="639762"/>
          </a:xfrm>
        </p:spPr>
        <p:txBody>
          <a:bodyPr anchor="b"/>
          <a:lstStyle>
            <a:lvl1pPr marL="0" indent="0">
              <a:buNone/>
              <a:defRPr sz="2000" b="1"/>
            </a:lvl1pPr>
            <a:lvl2pPr marL="455010" indent="0">
              <a:buNone/>
              <a:defRPr sz="2000" b="1"/>
            </a:lvl2pPr>
            <a:lvl3pPr marL="910023" indent="0">
              <a:buNone/>
              <a:defRPr sz="1800" b="1"/>
            </a:lvl3pPr>
            <a:lvl4pPr marL="1365040" indent="0">
              <a:buNone/>
              <a:defRPr sz="1600" b="1"/>
            </a:lvl4pPr>
            <a:lvl5pPr marL="1820042" indent="0">
              <a:buNone/>
              <a:defRPr sz="1600" b="1"/>
            </a:lvl5pPr>
            <a:lvl6pPr marL="2275051" indent="0">
              <a:buNone/>
              <a:defRPr sz="1600" b="1"/>
            </a:lvl6pPr>
            <a:lvl7pPr marL="2730073" indent="0">
              <a:buNone/>
              <a:defRPr sz="1600" b="1"/>
            </a:lvl7pPr>
            <a:lvl8pPr marL="3185078" indent="0">
              <a:buNone/>
              <a:defRPr sz="1600" b="1"/>
            </a:lvl8pPr>
            <a:lvl9pPr marL="3640081"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457200" y="2174879"/>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645028" y="1535116"/>
            <a:ext cx="4041775" cy="639762"/>
          </a:xfrm>
        </p:spPr>
        <p:txBody>
          <a:bodyPr anchor="b"/>
          <a:lstStyle>
            <a:lvl1pPr marL="0" indent="0">
              <a:buNone/>
              <a:defRPr sz="2000" b="1"/>
            </a:lvl1pPr>
            <a:lvl2pPr marL="455010" indent="0">
              <a:buNone/>
              <a:defRPr sz="2000" b="1"/>
            </a:lvl2pPr>
            <a:lvl3pPr marL="910023" indent="0">
              <a:buNone/>
              <a:defRPr sz="1800" b="1"/>
            </a:lvl3pPr>
            <a:lvl4pPr marL="1365040" indent="0">
              <a:buNone/>
              <a:defRPr sz="1600" b="1"/>
            </a:lvl4pPr>
            <a:lvl5pPr marL="1820042" indent="0">
              <a:buNone/>
              <a:defRPr sz="1600" b="1"/>
            </a:lvl5pPr>
            <a:lvl6pPr marL="2275051" indent="0">
              <a:buNone/>
              <a:defRPr sz="1600" b="1"/>
            </a:lvl6pPr>
            <a:lvl7pPr marL="2730073" indent="0">
              <a:buNone/>
              <a:defRPr sz="1600" b="1"/>
            </a:lvl7pPr>
            <a:lvl8pPr marL="3185078" indent="0">
              <a:buNone/>
              <a:defRPr sz="1600" b="1"/>
            </a:lvl8pPr>
            <a:lvl9pPr marL="3640081" indent="0">
              <a:buNone/>
              <a:defRPr sz="1600" b="1"/>
            </a:lvl9pPr>
          </a:lstStyle>
          <a:p>
            <a:pPr lvl="0"/>
            <a:r>
              <a:rPr lang="en-GB" dirty="0"/>
              <a:t>Click to edit Master text styles</a:t>
            </a:r>
          </a:p>
        </p:txBody>
      </p:sp>
      <p:sp>
        <p:nvSpPr>
          <p:cNvPr id="6" name="Content Placeholder 5"/>
          <p:cNvSpPr>
            <a:spLocks noGrp="1"/>
          </p:cNvSpPr>
          <p:nvPr>
            <p:ph sz="quarter" idx="4"/>
          </p:nvPr>
        </p:nvSpPr>
        <p:spPr>
          <a:xfrm>
            <a:off x="4645028" y="2174879"/>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1"/>
          <p:cNvSpPr>
            <a:spLocks noGrp="1"/>
          </p:cNvSpPr>
          <p:nvPr>
            <p:ph type="title"/>
          </p:nvPr>
        </p:nvSpPr>
        <p:spPr>
          <a:xfrm>
            <a:off x="468380" y="304803"/>
            <a:ext cx="8207375" cy="685800"/>
          </a:xfrm>
        </p:spPr>
        <p:txBody>
          <a:bodyPr/>
          <a:lstStyle/>
          <a:p>
            <a:r>
              <a:rPr lang="en-GB"/>
              <a:t>Click to edit Master title style</a:t>
            </a:r>
            <a:endParaRPr lang="en-US"/>
          </a:p>
        </p:txBody>
      </p:sp>
    </p:spTree>
    <p:extLst>
      <p:ext uri="{BB962C8B-B14F-4D97-AF65-F5344CB8AC3E}">
        <p14:creationId xmlns:p14="http://schemas.microsoft.com/office/powerpoint/2010/main" val="2432768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412776"/>
            <a:ext cx="5486400" cy="4114800"/>
          </a:xfrm>
        </p:spPr>
        <p:txBody>
          <a:bodyPr/>
          <a:lstStyle>
            <a:lvl1pPr marL="0" indent="0">
              <a:buNone/>
              <a:defRPr sz="3200"/>
            </a:lvl1pPr>
            <a:lvl2pPr marL="455010" indent="0">
              <a:buNone/>
              <a:defRPr sz="2800"/>
            </a:lvl2pPr>
            <a:lvl3pPr marL="910023" indent="0">
              <a:buNone/>
              <a:defRPr sz="2400"/>
            </a:lvl3pPr>
            <a:lvl4pPr marL="1365040" indent="0">
              <a:buNone/>
              <a:defRPr sz="2000"/>
            </a:lvl4pPr>
            <a:lvl5pPr marL="1820042" indent="0">
              <a:buNone/>
              <a:defRPr sz="2000"/>
            </a:lvl5pPr>
            <a:lvl6pPr marL="2275051" indent="0">
              <a:buNone/>
              <a:defRPr sz="2000"/>
            </a:lvl6pPr>
            <a:lvl7pPr marL="2730073" indent="0">
              <a:buNone/>
              <a:defRPr sz="2000"/>
            </a:lvl7pPr>
            <a:lvl8pPr marL="3185078" indent="0">
              <a:buNone/>
              <a:defRPr sz="2000"/>
            </a:lvl8pPr>
            <a:lvl9pPr marL="3640081" indent="0">
              <a:buNone/>
              <a:defRPr sz="2000"/>
            </a:lvl9pPr>
          </a:lstStyle>
          <a:p>
            <a:pPr lvl="0"/>
            <a:endParaRPr lang="en-US" noProof="0"/>
          </a:p>
        </p:txBody>
      </p:sp>
      <p:sp>
        <p:nvSpPr>
          <p:cNvPr id="4" name="Text Placeholder 3"/>
          <p:cNvSpPr>
            <a:spLocks noGrp="1"/>
          </p:cNvSpPr>
          <p:nvPr>
            <p:ph type="body" sz="half" idx="2"/>
          </p:nvPr>
        </p:nvSpPr>
        <p:spPr>
          <a:xfrm>
            <a:off x="1792288" y="5661248"/>
            <a:ext cx="5486400" cy="510952"/>
          </a:xfrm>
        </p:spPr>
        <p:txBody>
          <a:bodyPr/>
          <a:lstStyle>
            <a:lvl1pPr marL="0" indent="0">
              <a:buNone/>
              <a:defRPr sz="1400"/>
            </a:lvl1pPr>
            <a:lvl2pPr marL="455010" indent="0">
              <a:buNone/>
              <a:defRPr sz="1200"/>
            </a:lvl2pPr>
            <a:lvl3pPr marL="910023" indent="0">
              <a:buNone/>
              <a:defRPr sz="1000"/>
            </a:lvl3pPr>
            <a:lvl4pPr marL="1365040" indent="0">
              <a:buNone/>
              <a:defRPr sz="900"/>
            </a:lvl4pPr>
            <a:lvl5pPr marL="1820042" indent="0">
              <a:buNone/>
              <a:defRPr sz="900"/>
            </a:lvl5pPr>
            <a:lvl6pPr marL="2275051" indent="0">
              <a:buNone/>
              <a:defRPr sz="900"/>
            </a:lvl6pPr>
            <a:lvl7pPr marL="2730073" indent="0">
              <a:buNone/>
              <a:defRPr sz="900"/>
            </a:lvl7pPr>
            <a:lvl8pPr marL="3185078" indent="0">
              <a:buNone/>
              <a:defRPr sz="900"/>
            </a:lvl8pPr>
            <a:lvl9pPr marL="3640081" indent="0">
              <a:buNone/>
              <a:defRPr sz="900"/>
            </a:lvl9pPr>
          </a:lstStyle>
          <a:p>
            <a:pPr lvl="0"/>
            <a:r>
              <a:rPr lang="en-GB"/>
              <a:t>Click to edit Master text styles</a:t>
            </a:r>
          </a:p>
        </p:txBody>
      </p:sp>
    </p:spTree>
    <p:extLst>
      <p:ext uri="{BB962C8B-B14F-4D97-AF65-F5344CB8AC3E}">
        <p14:creationId xmlns:p14="http://schemas.microsoft.com/office/powerpoint/2010/main" val="17366573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9" name="Picture 6" descr="W:\Emily\Presentation assets\UWAM0289 Presentation pg1.png"/>
          <p:cNvPicPr>
            <a:picLocks noChangeAspect="1" noChangeArrowheads="1"/>
          </p:cNvPicPr>
          <p:nvPr userDrawn="1"/>
        </p:nvPicPr>
        <p:blipFill>
          <a:blip r:embed="rId3">
            <a:extLst>
              <a:ext uri="{28A0092B-C50C-407E-A947-70E740481C1C}">
                <a14:useLocalDpi xmlns:a14="http://schemas.microsoft.com/office/drawing/2010/main" val="0"/>
              </a:ext>
            </a:extLst>
          </a:blip>
          <a:srcRect l="91965" t="87895"/>
          <a:stretch>
            <a:fillRect/>
          </a:stretch>
        </p:blipFill>
        <p:spPr bwMode="auto">
          <a:xfrm>
            <a:off x="8418513" y="6032500"/>
            <a:ext cx="735012"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0" name="Straight Connector 9"/>
          <p:cNvCxnSpPr/>
          <p:nvPr userDrawn="1"/>
        </p:nvCxnSpPr>
        <p:spPr>
          <a:xfrm>
            <a:off x="476250" y="5511800"/>
            <a:ext cx="1800225" cy="0"/>
          </a:xfrm>
          <a:prstGeom prst="line">
            <a:avLst/>
          </a:prstGeom>
          <a:ln w="12700">
            <a:solidFill>
              <a:srgbClr val="DDB10A"/>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6732588" y="5511800"/>
            <a:ext cx="1800225" cy="0"/>
          </a:xfrm>
          <a:prstGeom prst="line">
            <a:avLst/>
          </a:prstGeom>
          <a:ln w="12700">
            <a:solidFill>
              <a:srgbClr val="DDB10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4646613" y="5511800"/>
            <a:ext cx="1800225" cy="0"/>
          </a:xfrm>
          <a:prstGeom prst="line">
            <a:avLst/>
          </a:prstGeom>
          <a:ln w="12700">
            <a:solidFill>
              <a:srgbClr val="DDB10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2560638" y="5511800"/>
            <a:ext cx="1800225" cy="0"/>
          </a:xfrm>
          <a:prstGeom prst="line">
            <a:avLst/>
          </a:prstGeom>
          <a:ln w="12700">
            <a:solidFill>
              <a:srgbClr val="DDB10A"/>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75488" y="1539208"/>
            <a:ext cx="6472776" cy="1872208"/>
          </a:xfrm>
          <a:prstGeom prst="rect">
            <a:avLst/>
          </a:prstGeom>
        </p:spPr>
        <p:txBody>
          <a:bodyPr tIns="0" bIns="0">
            <a:normAutofit/>
          </a:bodyPr>
          <a:lstStyle>
            <a:lvl1pPr algn="l">
              <a:lnSpc>
                <a:spcPct val="100000"/>
              </a:lnSpc>
              <a:defRPr sz="6200" baseline="0">
                <a:solidFill>
                  <a:schemeClr val="bg1"/>
                </a:solidFill>
                <a:latin typeface="Arial" pitchFamily="34" charset="0"/>
                <a:cs typeface="Arial" pitchFamily="34" charset="0"/>
              </a:defRPr>
            </a:lvl1pPr>
          </a:lstStyle>
          <a:p>
            <a:r>
              <a:rPr lang="en-US"/>
              <a:t>Click to edit Master title style</a:t>
            </a:r>
            <a:endParaRPr lang="en-AU" dirty="0"/>
          </a:p>
        </p:txBody>
      </p:sp>
      <p:sp>
        <p:nvSpPr>
          <p:cNvPr id="5" name="Subtitle 2"/>
          <p:cNvSpPr>
            <a:spLocks noGrp="1"/>
          </p:cNvSpPr>
          <p:nvPr>
            <p:ph type="subTitle" idx="1"/>
          </p:nvPr>
        </p:nvSpPr>
        <p:spPr>
          <a:xfrm>
            <a:off x="475488" y="3455288"/>
            <a:ext cx="6472800" cy="288032"/>
          </a:xfrm>
          <a:prstGeom prst="rect">
            <a:avLst/>
          </a:prstGeom>
        </p:spPr>
        <p:txBody>
          <a:bodyPr/>
          <a:lstStyle>
            <a:lvl1pPr marL="0" indent="0" algn="l">
              <a:buNone/>
              <a:defRPr sz="1230" b="1" baseline="0">
                <a:solidFill>
                  <a:srgbClr val="DDB10A"/>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
        <p:nvSpPr>
          <p:cNvPr id="25" name="Text Placeholder 10"/>
          <p:cNvSpPr>
            <a:spLocks noGrp="1"/>
          </p:cNvSpPr>
          <p:nvPr>
            <p:ph type="body" sz="quarter" idx="15"/>
          </p:nvPr>
        </p:nvSpPr>
        <p:spPr>
          <a:xfrm>
            <a:off x="6889234" y="1844824"/>
            <a:ext cx="1896393" cy="2952328"/>
          </a:xfrm>
          <a:prstGeom prst="rect">
            <a:avLst/>
          </a:prstGeom>
          <a:blipFill>
            <a:blip r:embed="rId4"/>
            <a:stretch>
              <a:fillRect/>
            </a:stretch>
          </a:blipFill>
        </p:spPr>
        <p:txBody>
          <a:bodyPr tIns="0"/>
          <a:lstStyle>
            <a:lvl1pPr marL="0" indent="0">
              <a:lnSpc>
                <a:spcPct val="124000"/>
              </a:lnSpc>
              <a:buNone/>
              <a:defRPr sz="1250" baseline="0">
                <a:solidFill>
                  <a:schemeClr val="bg1"/>
                </a:solidFill>
                <a:latin typeface="UWA" pitchFamily="50" charset="0"/>
              </a:defRPr>
            </a:lvl1pPr>
          </a:lstStyle>
          <a:p>
            <a:pPr lvl="0"/>
            <a:r>
              <a:rPr lang="en-US"/>
              <a:t>Click to edit Master text styles</a:t>
            </a:r>
          </a:p>
        </p:txBody>
      </p:sp>
      <p:sp>
        <p:nvSpPr>
          <p:cNvPr id="18" name="Text Placeholder 6"/>
          <p:cNvSpPr>
            <a:spLocks noGrp="1"/>
          </p:cNvSpPr>
          <p:nvPr>
            <p:ph type="body" sz="quarter" idx="16"/>
          </p:nvPr>
        </p:nvSpPr>
        <p:spPr>
          <a:xfrm>
            <a:off x="2462944" y="5576400"/>
            <a:ext cx="1897200" cy="792162"/>
          </a:xfrm>
          <a:prstGeom prst="rect">
            <a:avLst/>
          </a:prstGeom>
        </p:spPr>
        <p:txBody>
          <a:bodyPr/>
          <a:lstStyle>
            <a:lvl1pPr marL="0" indent="0">
              <a:buNone/>
              <a:defRPr sz="1100" b="1">
                <a:solidFill>
                  <a:schemeClr val="bg1"/>
                </a:solidFill>
                <a:latin typeface="Arial" pitchFamily="34" charset="0"/>
                <a:cs typeface="Arial" pitchFamily="34" charset="0"/>
              </a:defRPr>
            </a:lvl1pPr>
          </a:lstStyle>
          <a:p>
            <a:pPr lvl="0"/>
            <a:r>
              <a:rPr lang="en-US"/>
              <a:t>Click to edit Master text styles</a:t>
            </a:r>
          </a:p>
        </p:txBody>
      </p:sp>
      <p:sp>
        <p:nvSpPr>
          <p:cNvPr id="19" name="Text Placeholder 6"/>
          <p:cNvSpPr>
            <a:spLocks noGrp="1"/>
          </p:cNvSpPr>
          <p:nvPr>
            <p:ph type="body" sz="quarter" idx="17"/>
          </p:nvPr>
        </p:nvSpPr>
        <p:spPr>
          <a:xfrm>
            <a:off x="4549092" y="5576400"/>
            <a:ext cx="1897200" cy="792162"/>
          </a:xfrm>
          <a:prstGeom prst="rect">
            <a:avLst/>
          </a:prstGeom>
        </p:spPr>
        <p:txBody>
          <a:bodyPr/>
          <a:lstStyle>
            <a:lvl1pPr marL="0" indent="0">
              <a:buNone/>
              <a:defRPr sz="1100" b="1">
                <a:solidFill>
                  <a:schemeClr val="bg1"/>
                </a:solidFill>
                <a:latin typeface="Arial" pitchFamily="34" charset="0"/>
                <a:cs typeface="Arial" pitchFamily="34" charset="0"/>
              </a:defRPr>
            </a:lvl1pPr>
          </a:lstStyle>
          <a:p>
            <a:pPr lvl="0"/>
            <a:r>
              <a:rPr lang="en-US"/>
              <a:t>Click to edit Master text styles</a:t>
            </a:r>
          </a:p>
        </p:txBody>
      </p:sp>
      <p:sp>
        <p:nvSpPr>
          <p:cNvPr id="20" name="Text Placeholder 6"/>
          <p:cNvSpPr>
            <a:spLocks noGrp="1"/>
          </p:cNvSpPr>
          <p:nvPr>
            <p:ph type="body" sz="quarter" idx="18"/>
          </p:nvPr>
        </p:nvSpPr>
        <p:spPr>
          <a:xfrm>
            <a:off x="6635240" y="5576400"/>
            <a:ext cx="1897200" cy="792162"/>
          </a:xfrm>
          <a:prstGeom prst="rect">
            <a:avLst/>
          </a:prstGeom>
        </p:spPr>
        <p:txBody>
          <a:bodyPr/>
          <a:lstStyle>
            <a:lvl1pPr marL="0" indent="0">
              <a:buNone/>
              <a:defRPr sz="1100" b="1">
                <a:solidFill>
                  <a:schemeClr val="bg1"/>
                </a:solidFill>
                <a:latin typeface="Arial" pitchFamily="34" charset="0"/>
                <a:cs typeface="Arial" pitchFamily="34" charset="0"/>
              </a:defRPr>
            </a:lvl1pPr>
          </a:lstStyle>
          <a:p>
            <a:pPr lvl="0"/>
            <a:r>
              <a:rPr lang="en-US"/>
              <a:t>Click to edit Master text styles</a:t>
            </a:r>
          </a:p>
        </p:txBody>
      </p:sp>
      <p:sp>
        <p:nvSpPr>
          <p:cNvPr id="21" name="Text Placeholder 6"/>
          <p:cNvSpPr>
            <a:spLocks noGrp="1"/>
          </p:cNvSpPr>
          <p:nvPr>
            <p:ph type="body" sz="quarter" idx="19"/>
          </p:nvPr>
        </p:nvSpPr>
        <p:spPr>
          <a:xfrm>
            <a:off x="376796" y="5576400"/>
            <a:ext cx="1897200" cy="792162"/>
          </a:xfrm>
          <a:prstGeom prst="rect">
            <a:avLst/>
          </a:prstGeom>
        </p:spPr>
        <p:txBody>
          <a:bodyPr/>
          <a:lstStyle>
            <a:lvl1pPr marL="0" indent="0">
              <a:buNone/>
              <a:defRPr sz="1100" b="1">
                <a:solidFill>
                  <a:schemeClr val="bg1"/>
                </a:solidFill>
                <a:latin typeface="Arial" pitchFamily="34" charset="0"/>
                <a:cs typeface="Arial" pitchFamily="34" charset="0"/>
              </a:defRPr>
            </a:lvl1pPr>
          </a:lstStyle>
          <a:p>
            <a:pPr lvl="0"/>
            <a:r>
              <a:rPr lang="en-US"/>
              <a:t>Click to edit Master text styles</a:t>
            </a:r>
          </a:p>
        </p:txBody>
      </p:sp>
    </p:spTree>
    <p:extLst>
      <p:ext uri="{BB962C8B-B14F-4D97-AF65-F5344CB8AC3E}">
        <p14:creationId xmlns:p14="http://schemas.microsoft.com/office/powerpoint/2010/main" val="1961439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4"/>
            <a:r>
              <a:rPr lang="en-GB" dirty="0"/>
              <a:t>Fourth level</a:t>
            </a:r>
          </a:p>
          <a:p>
            <a:pPr lvl="5"/>
            <a:r>
              <a:rPr lang="en-GB" dirty="0"/>
              <a:t>Fifth level</a:t>
            </a:r>
            <a:endParaRPr lang="en-US" dirty="0"/>
          </a:p>
        </p:txBody>
      </p:sp>
    </p:spTree>
    <p:extLst>
      <p:ext uri="{BB962C8B-B14F-4D97-AF65-F5344CB8AC3E}">
        <p14:creationId xmlns:p14="http://schemas.microsoft.com/office/powerpoint/2010/main" val="1344533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1" name="Rectangle 10"/>
          <p:cNvSpPr/>
          <p:nvPr userDrawn="1"/>
        </p:nvSpPr>
        <p:spPr>
          <a:xfrm>
            <a:off x="0" y="1125538"/>
            <a:ext cx="9144000" cy="5732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AU">
              <a:solidFill>
                <a:prstClr val="white"/>
              </a:solidFill>
              <a:latin typeface="Arial"/>
            </a:endParaRPr>
          </a:p>
        </p:txBody>
      </p:sp>
      <p:sp>
        <p:nvSpPr>
          <p:cNvPr id="5" name="Text Placeholder 4"/>
          <p:cNvSpPr>
            <a:spLocks noGrp="1"/>
          </p:cNvSpPr>
          <p:nvPr>
            <p:ph type="body" sz="quarter" idx="11"/>
          </p:nvPr>
        </p:nvSpPr>
        <p:spPr>
          <a:xfrm>
            <a:off x="468313" y="1412875"/>
            <a:ext cx="8064500" cy="503957"/>
          </a:xfrm>
          <a:prstGeom prst="rect">
            <a:avLst/>
          </a:prstGeom>
        </p:spPr>
        <p:txBody>
          <a:bodyPr>
            <a:noAutofit/>
          </a:bodyPr>
          <a:lstStyle>
            <a:lvl1pPr marL="0" indent="0">
              <a:buNone/>
              <a:defRPr sz="2200" baseline="0"/>
            </a:lvl1pPr>
          </a:lstStyle>
          <a:p>
            <a:pPr lvl="0"/>
            <a:r>
              <a:rPr lang="en-US"/>
              <a:t>Click to edit Master text styles</a:t>
            </a:r>
          </a:p>
        </p:txBody>
      </p:sp>
      <p:sp>
        <p:nvSpPr>
          <p:cNvPr id="10" name="Text Placeholder 9"/>
          <p:cNvSpPr>
            <a:spLocks noGrp="1"/>
          </p:cNvSpPr>
          <p:nvPr>
            <p:ph type="body" sz="quarter" idx="13"/>
          </p:nvPr>
        </p:nvSpPr>
        <p:spPr>
          <a:xfrm>
            <a:off x="467545" y="3284984"/>
            <a:ext cx="8064896" cy="936105"/>
          </a:xfrm>
          <a:prstGeom prst="rect">
            <a:avLst/>
          </a:prstGeom>
        </p:spPr>
        <p:txBody>
          <a:bodyPr>
            <a:noAutofit/>
          </a:bodyPr>
          <a:lstStyle>
            <a:lvl1pPr marL="285750" indent="-285750">
              <a:buFont typeface="Arial" panose="020B0604020202020204" pitchFamily="34" charset="0"/>
              <a:buChar char="•"/>
              <a:defRPr sz="1800"/>
            </a:lvl1pPr>
          </a:lstStyle>
          <a:p>
            <a:pPr lvl="0"/>
            <a:r>
              <a:rPr lang="en-US"/>
              <a:t>Click to edit Master text styles</a:t>
            </a:r>
          </a:p>
          <a:p>
            <a:pPr lvl="1"/>
            <a:r>
              <a:rPr lang="en-US"/>
              <a:t>Second level</a:t>
            </a:r>
          </a:p>
        </p:txBody>
      </p:sp>
      <p:sp>
        <p:nvSpPr>
          <p:cNvPr id="14" name="Text Placeholder 13"/>
          <p:cNvSpPr>
            <a:spLocks noGrp="1"/>
          </p:cNvSpPr>
          <p:nvPr>
            <p:ph type="body" sz="quarter" idx="15"/>
          </p:nvPr>
        </p:nvSpPr>
        <p:spPr>
          <a:xfrm>
            <a:off x="468313" y="5300663"/>
            <a:ext cx="8064500" cy="864641"/>
          </a:xfrm>
          <a:prstGeom prst="rect">
            <a:avLst/>
          </a:prstGeom>
        </p:spPr>
        <p:txBody>
          <a:bodyPr>
            <a:noAutofit/>
          </a:bodyPr>
          <a:lstStyle>
            <a:lvl1pPr marL="0" indent="0">
              <a:buNone/>
              <a:defRPr sz="2500" b="1" baseline="0"/>
            </a:lvl1pPr>
            <a:lvl2pPr>
              <a:defRPr sz="2500"/>
            </a:lvl2pPr>
            <a:lvl3pPr>
              <a:defRPr sz="2500"/>
            </a:lvl3pPr>
            <a:lvl4pPr>
              <a:defRPr sz="2500"/>
            </a:lvl4pPr>
            <a:lvl5pPr>
              <a:defRPr sz="2500"/>
            </a:lvl5pPr>
          </a:lstStyle>
          <a:p>
            <a:pPr lvl="0"/>
            <a:r>
              <a:rPr lang="en-US"/>
              <a:t>Click to edit Master text styles</a:t>
            </a:r>
          </a:p>
        </p:txBody>
      </p:sp>
      <p:sp>
        <p:nvSpPr>
          <p:cNvPr id="16" name="Text Placeholder 15"/>
          <p:cNvSpPr>
            <a:spLocks noGrp="1"/>
          </p:cNvSpPr>
          <p:nvPr>
            <p:ph type="body" sz="quarter" idx="16"/>
          </p:nvPr>
        </p:nvSpPr>
        <p:spPr>
          <a:xfrm>
            <a:off x="467841" y="476325"/>
            <a:ext cx="6048375" cy="576411"/>
          </a:xfrm>
          <a:prstGeom prst="rect">
            <a:avLst/>
          </a:prstGeom>
        </p:spPr>
        <p:txBody>
          <a:bodyPr>
            <a:noAutofit/>
          </a:bodyPr>
          <a:lstStyle>
            <a:lvl1pPr marL="0" indent="0">
              <a:buNone/>
              <a:defRPr sz="2500" b="1" baseline="0">
                <a:solidFill>
                  <a:srgbClr val="27348B"/>
                </a:solidFill>
              </a:defRPr>
            </a:lvl1pPr>
          </a:lstStyle>
          <a:p>
            <a:pPr lvl="0"/>
            <a:r>
              <a:rPr lang="en-US"/>
              <a:t>Click to edit Master text styles</a:t>
            </a:r>
          </a:p>
        </p:txBody>
      </p:sp>
      <p:sp>
        <p:nvSpPr>
          <p:cNvPr id="18" name="Text Placeholder 17"/>
          <p:cNvSpPr>
            <a:spLocks noGrp="1"/>
          </p:cNvSpPr>
          <p:nvPr>
            <p:ph type="body" sz="quarter" idx="17"/>
          </p:nvPr>
        </p:nvSpPr>
        <p:spPr>
          <a:xfrm>
            <a:off x="468313" y="1989138"/>
            <a:ext cx="8064500" cy="359742"/>
          </a:xfrm>
          <a:prstGeom prst="rect">
            <a:avLst/>
          </a:prstGeom>
        </p:spPr>
        <p:txBody>
          <a:bodyPr tIns="0">
            <a:noAutofit/>
          </a:bodyPr>
          <a:lstStyle>
            <a:lvl1pPr marL="0" indent="0">
              <a:buNone/>
              <a:defRPr sz="1800" b="1" baseline="0"/>
            </a:lvl1pPr>
          </a:lstStyle>
          <a:p>
            <a:pPr lvl="0"/>
            <a:r>
              <a:rPr lang="en-US"/>
              <a:t>Click to edit Master text styles</a:t>
            </a:r>
          </a:p>
        </p:txBody>
      </p:sp>
      <p:sp>
        <p:nvSpPr>
          <p:cNvPr id="20" name="Text Placeholder 19"/>
          <p:cNvSpPr>
            <a:spLocks noGrp="1"/>
          </p:cNvSpPr>
          <p:nvPr>
            <p:ph type="body" sz="quarter" idx="18"/>
          </p:nvPr>
        </p:nvSpPr>
        <p:spPr>
          <a:xfrm>
            <a:off x="467544" y="2348880"/>
            <a:ext cx="8064500" cy="864096"/>
          </a:xfrm>
          <a:prstGeom prst="rect">
            <a:avLst/>
          </a:prstGeom>
        </p:spPr>
        <p:txBody>
          <a:bodyPr>
            <a:noAutofit/>
          </a:bodyPr>
          <a:lstStyle>
            <a:lvl1pPr marL="0" indent="0">
              <a:buNone/>
              <a:defRPr sz="1800"/>
            </a:lvl1pPr>
          </a:lstStyle>
          <a:p>
            <a:pPr lvl="0"/>
            <a:r>
              <a:rPr lang="en-US"/>
              <a:t>Click to edit Master text styles</a:t>
            </a:r>
          </a:p>
        </p:txBody>
      </p:sp>
      <p:sp>
        <p:nvSpPr>
          <p:cNvPr id="22" name="Text Placeholder 21"/>
          <p:cNvSpPr>
            <a:spLocks noGrp="1"/>
          </p:cNvSpPr>
          <p:nvPr>
            <p:ph type="body" sz="quarter" idx="19"/>
          </p:nvPr>
        </p:nvSpPr>
        <p:spPr>
          <a:xfrm>
            <a:off x="468313" y="4292600"/>
            <a:ext cx="8064500" cy="360536"/>
          </a:xfrm>
          <a:prstGeom prst="rect">
            <a:avLst/>
          </a:prstGeom>
        </p:spPr>
        <p:txBody>
          <a:bodyPr>
            <a:noAutofit/>
          </a:bodyPr>
          <a:lstStyle>
            <a:lvl1pPr marL="0" indent="0">
              <a:buNone/>
              <a:defRPr sz="1200" b="1" baseline="0"/>
            </a:lvl1pPr>
          </a:lstStyle>
          <a:p>
            <a:pPr lvl="0"/>
            <a:r>
              <a:rPr lang="en-US"/>
              <a:t>Click to edit Master text styles</a:t>
            </a:r>
          </a:p>
        </p:txBody>
      </p:sp>
      <p:sp>
        <p:nvSpPr>
          <p:cNvPr id="24" name="Text Placeholder 23"/>
          <p:cNvSpPr>
            <a:spLocks noGrp="1"/>
          </p:cNvSpPr>
          <p:nvPr>
            <p:ph type="body" sz="quarter" idx="20"/>
          </p:nvPr>
        </p:nvSpPr>
        <p:spPr>
          <a:xfrm>
            <a:off x="467544" y="4653136"/>
            <a:ext cx="8064500" cy="504056"/>
          </a:xfrm>
          <a:prstGeom prst="rect">
            <a:avLst/>
          </a:prstGeom>
        </p:spPr>
        <p:txBody>
          <a:bodyPr>
            <a:noAutofit/>
          </a:bodyPr>
          <a:lstStyle>
            <a:lvl1pPr marL="0" indent="0">
              <a:buNone/>
              <a:defRPr sz="1200" baseline="0"/>
            </a:lvl1pPr>
          </a:lstStyle>
          <a:p>
            <a:pPr lvl="0"/>
            <a:r>
              <a:rPr lang="en-US"/>
              <a:t>Click to edit Master text styles</a:t>
            </a:r>
          </a:p>
        </p:txBody>
      </p:sp>
      <p:sp>
        <p:nvSpPr>
          <p:cNvPr id="12" name="Slide Number Placeholder 2"/>
          <p:cNvSpPr>
            <a:spLocks noGrp="1"/>
          </p:cNvSpPr>
          <p:nvPr>
            <p:ph type="sldNum" sz="quarter" idx="21"/>
          </p:nvPr>
        </p:nvSpPr>
        <p:spPr>
          <a:xfrm>
            <a:off x="6553200" y="6356350"/>
            <a:ext cx="2133600" cy="365125"/>
          </a:xfrm>
          <a:prstGeom prst="rect">
            <a:avLst/>
          </a:prstGeom>
        </p:spPr>
        <p:txBody>
          <a:bodyPr>
            <a:noAutofit/>
          </a:bodyPr>
          <a:lstStyle>
            <a:lvl1pPr eaLnBrk="0" hangingPunct="0">
              <a:defRPr/>
            </a:lvl1pPr>
          </a:lstStyle>
          <a:p>
            <a:pPr>
              <a:defRPr/>
            </a:pPr>
            <a:r>
              <a:rPr lang="en-AU"/>
              <a:t>1</a:t>
            </a:r>
          </a:p>
        </p:txBody>
      </p:sp>
    </p:spTree>
    <p:extLst>
      <p:ext uri="{BB962C8B-B14F-4D97-AF65-F5344CB8AC3E}">
        <p14:creationId xmlns:p14="http://schemas.microsoft.com/office/powerpoint/2010/main" val="587135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and bullet points">
    <p:spTree>
      <p:nvGrpSpPr>
        <p:cNvPr id="1" name=""/>
        <p:cNvGrpSpPr/>
        <p:nvPr/>
      </p:nvGrpSpPr>
      <p:grpSpPr>
        <a:xfrm>
          <a:off x="0" y="0"/>
          <a:ext cx="0" cy="0"/>
          <a:chOff x="0" y="0"/>
          <a:chExt cx="0" cy="0"/>
        </a:xfrm>
      </p:grpSpPr>
      <p:cxnSp>
        <p:nvCxnSpPr>
          <p:cNvPr id="4" name="Straight Connector 3"/>
          <p:cNvCxnSpPr/>
          <p:nvPr userDrawn="1"/>
        </p:nvCxnSpPr>
        <p:spPr>
          <a:xfrm>
            <a:off x="284163" y="995363"/>
            <a:ext cx="8583612"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274638"/>
            <a:ext cx="8229600" cy="579437"/>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457200" y="1260000"/>
            <a:ext cx="8229600" cy="4525963"/>
          </a:xfrm>
        </p:spPr>
        <p:txBody>
          <a:bodyPr>
            <a:noAutofit/>
          </a:bodyPr>
          <a:lstStyle>
            <a:lvl1pPr>
              <a:defRPr sz="2400"/>
            </a:lvl1pPr>
            <a:lvl2pPr marL="0">
              <a:buFontTx/>
              <a:buNone/>
              <a:defRPr sz="2200"/>
            </a:lvl2pPr>
            <a:lvl3pPr marL="262800" indent="-262800">
              <a:defRPr sz="2200"/>
            </a:lvl3pPr>
            <a:lvl4pPr marL="536400" indent="-273600">
              <a:defRPr sz="2200"/>
            </a:lvl4pPr>
            <a:lvl5pPr marL="813600" indent="-277200">
              <a:defRPr sz="2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solidFill>
                  <a:srgbClr val="000000"/>
                </a:solidFill>
                <a:latin typeface="Calibri" charset="0"/>
                <a:cs typeface="Arial" charset="0"/>
              </a:defRPr>
            </a:lvl1pPr>
          </a:lstStyle>
          <a:p>
            <a:pPr defTabSz="914400" fontAlgn="base">
              <a:spcBef>
                <a:spcPct val="0"/>
              </a:spcBef>
              <a:spcAft>
                <a:spcPct val="0"/>
              </a:spcAft>
              <a:defRPr/>
            </a:pPr>
            <a:endParaRPr lang="en-US">
              <a:ea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ea typeface="+mn-ea"/>
                <a:cs typeface="+mn-cs"/>
              </a:defRPr>
            </a:lvl1pPr>
          </a:lstStyle>
          <a:p>
            <a:pPr defTabSz="914400">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wrap="square" numCol="1" anchor="t" anchorCtr="0" compatLnSpc="1">
            <a:prstTxWarp prst="textNoShape">
              <a:avLst/>
            </a:prstTxWarp>
          </a:bodyPr>
          <a:lstStyle>
            <a:lvl1pPr eaLnBrk="0" fontAlgn="base" hangingPunct="0">
              <a:spcBef>
                <a:spcPct val="0"/>
              </a:spcBef>
              <a:spcAft>
                <a:spcPct val="0"/>
              </a:spcAft>
              <a:defRPr>
                <a:solidFill>
                  <a:srgbClr val="000000"/>
                </a:solidFill>
                <a:latin typeface="Calibri" charset="0"/>
                <a:ea typeface="ＭＳ Ｐゴシック" charset="0"/>
                <a:cs typeface="Arial" charset="0"/>
              </a:defRPr>
            </a:lvl1pPr>
          </a:lstStyle>
          <a:p>
            <a:pPr>
              <a:defRPr/>
            </a:pPr>
            <a:fld id="{929E4114-CD2B-CC4C-A4C7-9EA052398241}" type="slidenum">
              <a:rPr lang="en-US"/>
              <a:pPr>
                <a:defRPr/>
              </a:pPr>
              <a:t>‹#›</a:t>
            </a:fld>
            <a:endParaRPr lang="en-US"/>
          </a:p>
        </p:txBody>
      </p:sp>
    </p:spTree>
    <p:extLst>
      <p:ext uri="{BB962C8B-B14F-4D97-AF65-F5344CB8AC3E}">
        <p14:creationId xmlns:p14="http://schemas.microsoft.com/office/powerpoint/2010/main" val="13514118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96"/>
            <a:ext cx="7772400" cy="4924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97"/>
            <a:ext cx="640080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7"/>
            <a:ext cx="2926080" cy="279092"/>
          </a:xfrm>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5" name="Holder 5"/>
          <p:cNvSpPr>
            <a:spLocks noGrp="1"/>
          </p:cNvSpPr>
          <p:nvPr>
            <p:ph type="dt" sz="half" idx="6"/>
          </p:nvPr>
        </p:nvSpPr>
        <p:spPr>
          <a:xfrm>
            <a:off x="457200" y="6377947"/>
            <a:ext cx="2103120" cy="279092"/>
          </a:xfrm>
        </p:spPr>
        <p:txBody>
          <a:bodyPr lIns="0" tIns="0" rIns="0" bIns="0"/>
          <a:lstStyle>
            <a:lvl1pPr algn="l">
              <a:defRPr>
                <a:solidFill>
                  <a:schemeClr val="tx1">
                    <a:tint val="75000"/>
                  </a:schemeClr>
                </a:solidFill>
              </a:defRPr>
            </a:lvl1pPr>
          </a:lstStyle>
          <a:p>
            <a:endParaRPr lang="en-US">
              <a:solidFill>
                <a:prstClr val="black">
                  <a:tint val="75000"/>
                </a:prstClr>
              </a:solidFill>
              <a:latin typeface="Calibri"/>
            </a:endParaRPr>
          </a:p>
        </p:txBody>
      </p:sp>
      <p:sp>
        <p:nvSpPr>
          <p:cNvPr id="6" name="Holder 6"/>
          <p:cNvSpPr>
            <a:spLocks noGrp="1"/>
          </p:cNvSpPr>
          <p:nvPr>
            <p:ph type="sldNum" sz="quarter" idx="7"/>
          </p:nvPr>
        </p:nvSpPr>
        <p:spPr>
          <a:xfrm>
            <a:off x="6583680" y="6377947"/>
            <a:ext cx="2103120" cy="279092"/>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latin typeface="Calibri"/>
              </a:rPr>
              <a:pPr/>
              <a:t>‹#›</a:t>
            </a:fld>
            <a:endParaRPr>
              <a:solidFill>
                <a:prstClr val="black">
                  <a:tint val="75000"/>
                </a:prstClr>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15288" y="2270918"/>
            <a:ext cx="8113422" cy="446276"/>
          </a:xfrm>
        </p:spPr>
        <p:txBody>
          <a:bodyPr lIns="0" tIns="0" rIns="0" bIns="0"/>
          <a:lstStyle>
            <a:lvl1pPr>
              <a:defRPr sz="2900" b="0" i="0">
                <a:solidFill>
                  <a:schemeClr val="tx1"/>
                </a:solidFill>
                <a:latin typeface="Arial"/>
                <a:cs typeface="Arial"/>
              </a:defRPr>
            </a:lvl1pPr>
          </a:lstStyle>
          <a:p>
            <a:endParaRPr/>
          </a:p>
        </p:txBody>
      </p:sp>
      <p:sp>
        <p:nvSpPr>
          <p:cNvPr id="3" name="Holder 3"/>
          <p:cNvSpPr>
            <a:spLocks noGrp="1"/>
          </p:cNvSpPr>
          <p:nvPr>
            <p:ph type="body" idx="1"/>
          </p:nvPr>
        </p:nvSpPr>
        <p:spPr>
          <a:xfrm>
            <a:off x="542930" y="1460801"/>
            <a:ext cx="5819222" cy="446276"/>
          </a:xfrm>
        </p:spPr>
        <p:txBody>
          <a:bodyPr lIns="0" tIns="0" rIns="0" bIns="0"/>
          <a:lstStyle>
            <a:lvl1pPr>
              <a:defRPr sz="29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3108960" y="6377947"/>
            <a:ext cx="2926080" cy="279092"/>
          </a:xfrm>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5" name="Holder 5"/>
          <p:cNvSpPr>
            <a:spLocks noGrp="1"/>
          </p:cNvSpPr>
          <p:nvPr>
            <p:ph type="dt" sz="half" idx="6"/>
          </p:nvPr>
        </p:nvSpPr>
        <p:spPr>
          <a:xfrm>
            <a:off x="457200" y="6377947"/>
            <a:ext cx="2103120" cy="279092"/>
          </a:xfrm>
        </p:spPr>
        <p:txBody>
          <a:bodyPr lIns="0" tIns="0" rIns="0" bIns="0"/>
          <a:lstStyle>
            <a:lvl1pPr algn="l">
              <a:defRPr>
                <a:solidFill>
                  <a:schemeClr val="tx1">
                    <a:tint val="75000"/>
                  </a:schemeClr>
                </a:solidFill>
              </a:defRPr>
            </a:lvl1pPr>
          </a:lstStyle>
          <a:p>
            <a:endParaRPr lang="en-US">
              <a:solidFill>
                <a:prstClr val="black">
                  <a:tint val="75000"/>
                </a:prstClr>
              </a:solidFill>
              <a:latin typeface="Calibri"/>
            </a:endParaRPr>
          </a:p>
        </p:txBody>
      </p:sp>
      <p:sp>
        <p:nvSpPr>
          <p:cNvPr id="6" name="Holder 6"/>
          <p:cNvSpPr>
            <a:spLocks noGrp="1"/>
          </p:cNvSpPr>
          <p:nvPr>
            <p:ph type="sldNum" sz="quarter" idx="7"/>
          </p:nvPr>
        </p:nvSpPr>
        <p:spPr>
          <a:xfrm>
            <a:off x="6583680" y="6377947"/>
            <a:ext cx="2103120" cy="279092"/>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latin typeface="Calibri"/>
              </a:rPr>
              <a:pPr/>
              <a:t>‹#›</a:t>
            </a:fld>
            <a:endParaRPr>
              <a:solidFill>
                <a:prstClr val="black">
                  <a:tint val="75000"/>
                </a:prstClr>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15288" y="2270918"/>
            <a:ext cx="8113422" cy="446276"/>
          </a:xfrm>
        </p:spPr>
        <p:txBody>
          <a:bodyPr lIns="0" tIns="0" rIns="0" bIns="0"/>
          <a:lstStyle>
            <a:lvl1pPr>
              <a:defRPr sz="2900" b="0" i="0">
                <a:solidFill>
                  <a:schemeClr val="tx1"/>
                </a:solidFill>
                <a:latin typeface="Arial"/>
                <a:cs typeface="Arial"/>
              </a:defRPr>
            </a:lvl1pPr>
          </a:lstStyle>
          <a:p>
            <a:endParaRPr/>
          </a:p>
        </p:txBody>
      </p:sp>
      <p:sp>
        <p:nvSpPr>
          <p:cNvPr id="3" name="Holder 3"/>
          <p:cNvSpPr>
            <a:spLocks noGrp="1"/>
          </p:cNvSpPr>
          <p:nvPr>
            <p:ph sz="half" idx="2"/>
          </p:nvPr>
        </p:nvSpPr>
        <p:spPr>
          <a:xfrm>
            <a:off x="457200" y="1577357"/>
            <a:ext cx="397764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57"/>
            <a:ext cx="397764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3108960" y="6377947"/>
            <a:ext cx="2926080" cy="279092"/>
          </a:xfrm>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6" name="Holder 6"/>
          <p:cNvSpPr>
            <a:spLocks noGrp="1"/>
          </p:cNvSpPr>
          <p:nvPr>
            <p:ph type="dt" sz="half" idx="6"/>
          </p:nvPr>
        </p:nvSpPr>
        <p:spPr>
          <a:xfrm>
            <a:off x="457200" y="6377947"/>
            <a:ext cx="2103120" cy="279092"/>
          </a:xfrm>
        </p:spPr>
        <p:txBody>
          <a:bodyPr lIns="0" tIns="0" rIns="0" bIns="0"/>
          <a:lstStyle>
            <a:lvl1pPr algn="l">
              <a:defRPr>
                <a:solidFill>
                  <a:schemeClr val="tx1">
                    <a:tint val="75000"/>
                  </a:schemeClr>
                </a:solidFill>
              </a:defRPr>
            </a:lvl1pPr>
          </a:lstStyle>
          <a:p>
            <a:endParaRPr lang="en-US">
              <a:solidFill>
                <a:prstClr val="black">
                  <a:tint val="75000"/>
                </a:prstClr>
              </a:solidFill>
              <a:latin typeface="Calibri"/>
            </a:endParaRPr>
          </a:p>
        </p:txBody>
      </p:sp>
      <p:sp>
        <p:nvSpPr>
          <p:cNvPr id="7" name="Holder 7"/>
          <p:cNvSpPr>
            <a:spLocks noGrp="1"/>
          </p:cNvSpPr>
          <p:nvPr>
            <p:ph type="sldNum" sz="quarter" idx="7"/>
          </p:nvPr>
        </p:nvSpPr>
        <p:spPr>
          <a:xfrm>
            <a:off x="6583680" y="6377947"/>
            <a:ext cx="2103120" cy="279092"/>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latin typeface="Calibri"/>
              </a:rPr>
              <a:pPr/>
              <a:t>‹#›</a:t>
            </a:fld>
            <a:endParaRPr>
              <a:solidFill>
                <a:prstClr val="black">
                  <a:tint val="75000"/>
                </a:prstClr>
              </a:solid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15288" y="2270918"/>
            <a:ext cx="8113422" cy="446276"/>
          </a:xfrm>
        </p:spPr>
        <p:txBody>
          <a:bodyPr lIns="0" tIns="0" rIns="0" bIns="0"/>
          <a:lstStyle>
            <a:lvl1pPr>
              <a:defRPr sz="2900" b="0" i="0">
                <a:solidFill>
                  <a:schemeClr val="tx1"/>
                </a:solidFill>
                <a:latin typeface="Arial"/>
                <a:cs typeface="Arial"/>
              </a:defRPr>
            </a:lvl1pPr>
          </a:lstStyle>
          <a:p>
            <a:endParaRPr/>
          </a:p>
        </p:txBody>
      </p:sp>
      <p:sp>
        <p:nvSpPr>
          <p:cNvPr id="3" name="Holder 3"/>
          <p:cNvSpPr>
            <a:spLocks noGrp="1"/>
          </p:cNvSpPr>
          <p:nvPr>
            <p:ph type="ftr" sz="quarter" idx="5"/>
          </p:nvPr>
        </p:nvSpPr>
        <p:spPr>
          <a:xfrm>
            <a:off x="3108960" y="6377947"/>
            <a:ext cx="2926080" cy="279092"/>
          </a:xfrm>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4" name="Holder 4"/>
          <p:cNvSpPr>
            <a:spLocks noGrp="1"/>
          </p:cNvSpPr>
          <p:nvPr>
            <p:ph type="dt" sz="half" idx="6"/>
          </p:nvPr>
        </p:nvSpPr>
        <p:spPr>
          <a:xfrm>
            <a:off x="457200" y="6377947"/>
            <a:ext cx="2103120" cy="279092"/>
          </a:xfrm>
        </p:spPr>
        <p:txBody>
          <a:bodyPr lIns="0" tIns="0" rIns="0" bIns="0"/>
          <a:lstStyle>
            <a:lvl1pPr algn="l">
              <a:defRPr>
                <a:solidFill>
                  <a:schemeClr val="tx1">
                    <a:tint val="75000"/>
                  </a:schemeClr>
                </a:solidFill>
              </a:defRPr>
            </a:lvl1pPr>
          </a:lstStyle>
          <a:p>
            <a:endParaRPr lang="en-US">
              <a:solidFill>
                <a:prstClr val="black">
                  <a:tint val="75000"/>
                </a:prstClr>
              </a:solidFill>
              <a:latin typeface="Calibri"/>
            </a:endParaRPr>
          </a:p>
        </p:txBody>
      </p:sp>
      <p:sp>
        <p:nvSpPr>
          <p:cNvPr id="5" name="Holder 5"/>
          <p:cNvSpPr>
            <a:spLocks noGrp="1"/>
          </p:cNvSpPr>
          <p:nvPr>
            <p:ph type="sldNum" sz="quarter" idx="7"/>
          </p:nvPr>
        </p:nvSpPr>
        <p:spPr>
          <a:xfrm>
            <a:off x="6583680" y="6377947"/>
            <a:ext cx="2103120" cy="279092"/>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latin typeface="Calibri"/>
              </a:rPr>
              <a:pPr/>
              <a:t>‹#›</a:t>
            </a:fld>
            <a:endParaRPr>
              <a:solidFill>
                <a:prstClr val="black">
                  <a:tint val="75000"/>
                </a:prstClr>
              </a:solidFill>
              <a:latin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08960" y="6377947"/>
            <a:ext cx="2926080" cy="279092"/>
          </a:xfrm>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3" name="Holder 3"/>
          <p:cNvSpPr>
            <a:spLocks noGrp="1"/>
          </p:cNvSpPr>
          <p:nvPr>
            <p:ph type="dt" sz="half" idx="6"/>
          </p:nvPr>
        </p:nvSpPr>
        <p:spPr>
          <a:xfrm>
            <a:off x="457200" y="6377947"/>
            <a:ext cx="2103120" cy="279092"/>
          </a:xfrm>
        </p:spPr>
        <p:txBody>
          <a:bodyPr lIns="0" tIns="0" rIns="0" bIns="0"/>
          <a:lstStyle>
            <a:lvl1pPr algn="l">
              <a:defRPr>
                <a:solidFill>
                  <a:schemeClr val="tx1">
                    <a:tint val="75000"/>
                  </a:schemeClr>
                </a:solidFill>
              </a:defRPr>
            </a:lvl1pPr>
          </a:lstStyle>
          <a:p>
            <a:endParaRPr lang="en-US">
              <a:solidFill>
                <a:prstClr val="black">
                  <a:tint val="75000"/>
                </a:prstClr>
              </a:solidFill>
              <a:latin typeface="Calibri"/>
            </a:endParaRPr>
          </a:p>
        </p:txBody>
      </p:sp>
      <p:sp>
        <p:nvSpPr>
          <p:cNvPr id="4" name="Holder 4"/>
          <p:cNvSpPr>
            <a:spLocks noGrp="1"/>
          </p:cNvSpPr>
          <p:nvPr>
            <p:ph type="sldNum" sz="quarter" idx="7"/>
          </p:nvPr>
        </p:nvSpPr>
        <p:spPr>
          <a:xfrm>
            <a:off x="6583680" y="6377947"/>
            <a:ext cx="2103120" cy="279092"/>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latin typeface="Calibri"/>
              </a:rPr>
              <a:pPr/>
              <a:t>‹#›</a:t>
            </a:fld>
            <a:endParaRPr>
              <a:solidFill>
                <a:prstClr val="black">
                  <a:tint val="75000"/>
                </a:prstClr>
              </a:solidFill>
              <a:latin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9" name="Picture 6" descr="W:\Emily\Presentation assets\UWAM0289 Presentation pg1.png"/>
          <p:cNvPicPr>
            <a:picLocks noChangeAspect="1" noChangeArrowheads="1"/>
          </p:cNvPicPr>
          <p:nvPr userDrawn="1"/>
        </p:nvPicPr>
        <p:blipFill>
          <a:blip r:embed="rId3">
            <a:extLst>
              <a:ext uri="{28A0092B-C50C-407E-A947-70E740481C1C}">
                <a14:useLocalDpi xmlns:a14="http://schemas.microsoft.com/office/drawing/2010/main" val="0"/>
              </a:ext>
            </a:extLst>
          </a:blip>
          <a:srcRect l="91965" t="87895"/>
          <a:stretch>
            <a:fillRect/>
          </a:stretch>
        </p:blipFill>
        <p:spPr bwMode="auto">
          <a:xfrm>
            <a:off x="8418513" y="6032500"/>
            <a:ext cx="735012"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0" name="Straight Connector 9"/>
          <p:cNvCxnSpPr/>
          <p:nvPr userDrawn="1"/>
        </p:nvCxnSpPr>
        <p:spPr>
          <a:xfrm>
            <a:off x="476250" y="5511800"/>
            <a:ext cx="1800225" cy="0"/>
          </a:xfrm>
          <a:prstGeom prst="line">
            <a:avLst/>
          </a:prstGeom>
          <a:ln w="12700">
            <a:solidFill>
              <a:srgbClr val="DDB10A"/>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6732588" y="5511800"/>
            <a:ext cx="1800225" cy="0"/>
          </a:xfrm>
          <a:prstGeom prst="line">
            <a:avLst/>
          </a:prstGeom>
          <a:ln w="12700">
            <a:solidFill>
              <a:srgbClr val="DDB10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4646613" y="5511800"/>
            <a:ext cx="1800225" cy="0"/>
          </a:xfrm>
          <a:prstGeom prst="line">
            <a:avLst/>
          </a:prstGeom>
          <a:ln w="12700">
            <a:solidFill>
              <a:srgbClr val="DDB10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2560638" y="5511800"/>
            <a:ext cx="1800225" cy="0"/>
          </a:xfrm>
          <a:prstGeom prst="line">
            <a:avLst/>
          </a:prstGeom>
          <a:ln w="12700">
            <a:solidFill>
              <a:srgbClr val="DDB10A"/>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75488" y="1539208"/>
            <a:ext cx="6472776" cy="1872208"/>
          </a:xfrm>
          <a:prstGeom prst="rect">
            <a:avLst/>
          </a:prstGeom>
        </p:spPr>
        <p:txBody>
          <a:bodyPr tIns="0" bIns="0">
            <a:normAutofit/>
          </a:bodyPr>
          <a:lstStyle>
            <a:lvl1pPr algn="l">
              <a:lnSpc>
                <a:spcPct val="100000"/>
              </a:lnSpc>
              <a:defRPr sz="6200" baseline="0">
                <a:solidFill>
                  <a:schemeClr val="bg1"/>
                </a:solidFill>
                <a:latin typeface="Arial" pitchFamily="34" charset="0"/>
                <a:cs typeface="Arial" pitchFamily="34" charset="0"/>
              </a:defRPr>
            </a:lvl1pPr>
          </a:lstStyle>
          <a:p>
            <a:r>
              <a:rPr lang="en-US"/>
              <a:t>Click to edit Master title style</a:t>
            </a:r>
            <a:endParaRPr lang="en-AU" dirty="0"/>
          </a:p>
        </p:txBody>
      </p:sp>
      <p:sp>
        <p:nvSpPr>
          <p:cNvPr id="5" name="Subtitle 2"/>
          <p:cNvSpPr>
            <a:spLocks noGrp="1"/>
          </p:cNvSpPr>
          <p:nvPr>
            <p:ph type="subTitle" idx="1"/>
          </p:nvPr>
        </p:nvSpPr>
        <p:spPr>
          <a:xfrm>
            <a:off x="475488" y="3455288"/>
            <a:ext cx="6472800" cy="288032"/>
          </a:xfrm>
          <a:prstGeom prst="rect">
            <a:avLst/>
          </a:prstGeom>
        </p:spPr>
        <p:txBody>
          <a:bodyPr/>
          <a:lstStyle>
            <a:lvl1pPr marL="0" indent="0" algn="l">
              <a:buNone/>
              <a:defRPr sz="1230" b="1" baseline="0">
                <a:solidFill>
                  <a:srgbClr val="DDB10A"/>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
        <p:nvSpPr>
          <p:cNvPr id="25" name="Text Placeholder 10"/>
          <p:cNvSpPr>
            <a:spLocks noGrp="1"/>
          </p:cNvSpPr>
          <p:nvPr>
            <p:ph type="body" sz="quarter" idx="15"/>
          </p:nvPr>
        </p:nvSpPr>
        <p:spPr>
          <a:xfrm>
            <a:off x="6889234" y="1844824"/>
            <a:ext cx="1896393" cy="2952328"/>
          </a:xfrm>
          <a:prstGeom prst="rect">
            <a:avLst/>
          </a:prstGeom>
          <a:blipFill>
            <a:blip r:embed="rId4"/>
            <a:stretch>
              <a:fillRect/>
            </a:stretch>
          </a:blipFill>
        </p:spPr>
        <p:txBody>
          <a:bodyPr tIns="0"/>
          <a:lstStyle>
            <a:lvl1pPr marL="0" indent="0">
              <a:lnSpc>
                <a:spcPct val="124000"/>
              </a:lnSpc>
              <a:buNone/>
              <a:defRPr sz="1250" baseline="0">
                <a:solidFill>
                  <a:schemeClr val="bg1"/>
                </a:solidFill>
                <a:latin typeface="UWA" pitchFamily="50" charset="0"/>
              </a:defRPr>
            </a:lvl1pPr>
          </a:lstStyle>
          <a:p>
            <a:pPr lvl="0"/>
            <a:r>
              <a:rPr lang="en-US"/>
              <a:t>Click to edit Master text styles</a:t>
            </a:r>
          </a:p>
        </p:txBody>
      </p:sp>
      <p:sp>
        <p:nvSpPr>
          <p:cNvPr id="18" name="Text Placeholder 6"/>
          <p:cNvSpPr>
            <a:spLocks noGrp="1"/>
          </p:cNvSpPr>
          <p:nvPr>
            <p:ph type="body" sz="quarter" idx="16"/>
          </p:nvPr>
        </p:nvSpPr>
        <p:spPr>
          <a:xfrm>
            <a:off x="2462944" y="5576400"/>
            <a:ext cx="1897200" cy="792162"/>
          </a:xfrm>
          <a:prstGeom prst="rect">
            <a:avLst/>
          </a:prstGeom>
        </p:spPr>
        <p:txBody>
          <a:bodyPr/>
          <a:lstStyle>
            <a:lvl1pPr marL="0" indent="0">
              <a:buNone/>
              <a:defRPr sz="1100" b="1">
                <a:solidFill>
                  <a:schemeClr val="bg1"/>
                </a:solidFill>
                <a:latin typeface="Arial" pitchFamily="34" charset="0"/>
                <a:cs typeface="Arial" pitchFamily="34" charset="0"/>
              </a:defRPr>
            </a:lvl1pPr>
          </a:lstStyle>
          <a:p>
            <a:pPr lvl="0"/>
            <a:r>
              <a:rPr lang="en-US"/>
              <a:t>Click to edit Master text styles</a:t>
            </a:r>
          </a:p>
        </p:txBody>
      </p:sp>
      <p:sp>
        <p:nvSpPr>
          <p:cNvPr id="19" name="Text Placeholder 6"/>
          <p:cNvSpPr>
            <a:spLocks noGrp="1"/>
          </p:cNvSpPr>
          <p:nvPr>
            <p:ph type="body" sz="quarter" idx="17"/>
          </p:nvPr>
        </p:nvSpPr>
        <p:spPr>
          <a:xfrm>
            <a:off x="4549092" y="5576400"/>
            <a:ext cx="1897200" cy="792162"/>
          </a:xfrm>
          <a:prstGeom prst="rect">
            <a:avLst/>
          </a:prstGeom>
        </p:spPr>
        <p:txBody>
          <a:bodyPr/>
          <a:lstStyle>
            <a:lvl1pPr marL="0" indent="0">
              <a:buNone/>
              <a:defRPr sz="1100" b="1">
                <a:solidFill>
                  <a:schemeClr val="bg1"/>
                </a:solidFill>
                <a:latin typeface="Arial" pitchFamily="34" charset="0"/>
                <a:cs typeface="Arial" pitchFamily="34" charset="0"/>
              </a:defRPr>
            </a:lvl1pPr>
          </a:lstStyle>
          <a:p>
            <a:pPr lvl="0"/>
            <a:r>
              <a:rPr lang="en-US"/>
              <a:t>Click to edit Master text styles</a:t>
            </a:r>
          </a:p>
        </p:txBody>
      </p:sp>
      <p:sp>
        <p:nvSpPr>
          <p:cNvPr id="20" name="Text Placeholder 6"/>
          <p:cNvSpPr>
            <a:spLocks noGrp="1"/>
          </p:cNvSpPr>
          <p:nvPr>
            <p:ph type="body" sz="quarter" idx="18"/>
          </p:nvPr>
        </p:nvSpPr>
        <p:spPr>
          <a:xfrm>
            <a:off x="6635240" y="5576400"/>
            <a:ext cx="1897200" cy="792162"/>
          </a:xfrm>
          <a:prstGeom prst="rect">
            <a:avLst/>
          </a:prstGeom>
        </p:spPr>
        <p:txBody>
          <a:bodyPr/>
          <a:lstStyle>
            <a:lvl1pPr marL="0" indent="0">
              <a:buNone/>
              <a:defRPr sz="1100" b="1">
                <a:solidFill>
                  <a:schemeClr val="bg1"/>
                </a:solidFill>
                <a:latin typeface="Arial" pitchFamily="34" charset="0"/>
                <a:cs typeface="Arial" pitchFamily="34" charset="0"/>
              </a:defRPr>
            </a:lvl1pPr>
          </a:lstStyle>
          <a:p>
            <a:pPr lvl="0"/>
            <a:r>
              <a:rPr lang="en-US"/>
              <a:t>Click to edit Master text styles</a:t>
            </a:r>
          </a:p>
        </p:txBody>
      </p:sp>
      <p:sp>
        <p:nvSpPr>
          <p:cNvPr id="21" name="Text Placeholder 6"/>
          <p:cNvSpPr>
            <a:spLocks noGrp="1"/>
          </p:cNvSpPr>
          <p:nvPr>
            <p:ph type="body" sz="quarter" idx="19"/>
          </p:nvPr>
        </p:nvSpPr>
        <p:spPr>
          <a:xfrm>
            <a:off x="376796" y="5576400"/>
            <a:ext cx="1897200" cy="792162"/>
          </a:xfrm>
          <a:prstGeom prst="rect">
            <a:avLst/>
          </a:prstGeom>
        </p:spPr>
        <p:txBody>
          <a:bodyPr/>
          <a:lstStyle>
            <a:lvl1pPr marL="0" indent="0">
              <a:buNone/>
              <a:defRPr sz="1100" b="1">
                <a:solidFill>
                  <a:schemeClr val="bg1"/>
                </a:solidFill>
                <a:latin typeface="Arial" pitchFamily="34" charset="0"/>
                <a:cs typeface="Arial" pitchFamily="34" charset="0"/>
              </a:defRPr>
            </a:lvl1pPr>
          </a:lstStyle>
          <a:p>
            <a:pPr lvl="0"/>
            <a:r>
              <a:rPr lang="en-US"/>
              <a:t>Click to edit Master text styles</a:t>
            </a:r>
          </a:p>
        </p:txBody>
      </p:sp>
    </p:spTree>
    <p:extLst>
      <p:ext uri="{BB962C8B-B14F-4D97-AF65-F5344CB8AC3E}">
        <p14:creationId xmlns:p14="http://schemas.microsoft.com/office/powerpoint/2010/main" val="32459667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1" name="Rectangle 10"/>
          <p:cNvSpPr/>
          <p:nvPr userDrawn="1"/>
        </p:nvSpPr>
        <p:spPr>
          <a:xfrm>
            <a:off x="0" y="1125538"/>
            <a:ext cx="9144000" cy="5732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AU">
              <a:solidFill>
                <a:prstClr val="white"/>
              </a:solidFill>
              <a:latin typeface="Arial"/>
            </a:endParaRPr>
          </a:p>
        </p:txBody>
      </p:sp>
      <p:sp>
        <p:nvSpPr>
          <p:cNvPr id="5" name="Text Placeholder 4"/>
          <p:cNvSpPr>
            <a:spLocks noGrp="1"/>
          </p:cNvSpPr>
          <p:nvPr>
            <p:ph type="body" sz="quarter" idx="11"/>
          </p:nvPr>
        </p:nvSpPr>
        <p:spPr>
          <a:xfrm>
            <a:off x="468313" y="1412875"/>
            <a:ext cx="8064500" cy="503957"/>
          </a:xfrm>
          <a:prstGeom prst="rect">
            <a:avLst/>
          </a:prstGeom>
        </p:spPr>
        <p:txBody>
          <a:bodyPr>
            <a:noAutofit/>
          </a:bodyPr>
          <a:lstStyle>
            <a:lvl1pPr marL="0" indent="0">
              <a:buNone/>
              <a:defRPr sz="2200" baseline="0"/>
            </a:lvl1pPr>
          </a:lstStyle>
          <a:p>
            <a:pPr lvl="0"/>
            <a:r>
              <a:rPr lang="en-US"/>
              <a:t>Click to edit Master text styles</a:t>
            </a:r>
          </a:p>
        </p:txBody>
      </p:sp>
      <p:sp>
        <p:nvSpPr>
          <p:cNvPr id="10" name="Text Placeholder 9"/>
          <p:cNvSpPr>
            <a:spLocks noGrp="1"/>
          </p:cNvSpPr>
          <p:nvPr>
            <p:ph type="body" sz="quarter" idx="13"/>
          </p:nvPr>
        </p:nvSpPr>
        <p:spPr>
          <a:xfrm>
            <a:off x="467545" y="3284984"/>
            <a:ext cx="8064896" cy="936105"/>
          </a:xfrm>
          <a:prstGeom prst="rect">
            <a:avLst/>
          </a:prstGeom>
        </p:spPr>
        <p:txBody>
          <a:bodyPr>
            <a:noAutofit/>
          </a:bodyPr>
          <a:lstStyle>
            <a:lvl1pPr marL="285750" indent="-285750">
              <a:buFont typeface="Arial" panose="020B0604020202020204" pitchFamily="34" charset="0"/>
              <a:buChar char="•"/>
              <a:defRPr sz="1800"/>
            </a:lvl1pPr>
          </a:lstStyle>
          <a:p>
            <a:pPr lvl="0"/>
            <a:r>
              <a:rPr lang="en-US"/>
              <a:t>Click to edit Master text styles</a:t>
            </a:r>
          </a:p>
          <a:p>
            <a:pPr lvl="1"/>
            <a:r>
              <a:rPr lang="en-US"/>
              <a:t>Second level</a:t>
            </a:r>
          </a:p>
        </p:txBody>
      </p:sp>
      <p:sp>
        <p:nvSpPr>
          <p:cNvPr id="14" name="Text Placeholder 13"/>
          <p:cNvSpPr>
            <a:spLocks noGrp="1"/>
          </p:cNvSpPr>
          <p:nvPr>
            <p:ph type="body" sz="quarter" idx="15"/>
          </p:nvPr>
        </p:nvSpPr>
        <p:spPr>
          <a:xfrm>
            <a:off x="468313" y="5300663"/>
            <a:ext cx="8064500" cy="864641"/>
          </a:xfrm>
          <a:prstGeom prst="rect">
            <a:avLst/>
          </a:prstGeom>
        </p:spPr>
        <p:txBody>
          <a:bodyPr>
            <a:noAutofit/>
          </a:bodyPr>
          <a:lstStyle>
            <a:lvl1pPr marL="0" indent="0">
              <a:buNone/>
              <a:defRPr sz="2500" b="1" baseline="0"/>
            </a:lvl1pPr>
            <a:lvl2pPr>
              <a:defRPr sz="2500"/>
            </a:lvl2pPr>
            <a:lvl3pPr>
              <a:defRPr sz="2500"/>
            </a:lvl3pPr>
            <a:lvl4pPr>
              <a:defRPr sz="2500"/>
            </a:lvl4pPr>
            <a:lvl5pPr>
              <a:defRPr sz="2500"/>
            </a:lvl5pPr>
          </a:lstStyle>
          <a:p>
            <a:pPr lvl="0"/>
            <a:r>
              <a:rPr lang="en-US"/>
              <a:t>Click to edit Master text styles</a:t>
            </a:r>
          </a:p>
        </p:txBody>
      </p:sp>
      <p:sp>
        <p:nvSpPr>
          <p:cNvPr id="16" name="Text Placeholder 15"/>
          <p:cNvSpPr>
            <a:spLocks noGrp="1"/>
          </p:cNvSpPr>
          <p:nvPr>
            <p:ph type="body" sz="quarter" idx="16"/>
          </p:nvPr>
        </p:nvSpPr>
        <p:spPr>
          <a:xfrm>
            <a:off x="467841" y="476325"/>
            <a:ext cx="6048375" cy="576411"/>
          </a:xfrm>
          <a:prstGeom prst="rect">
            <a:avLst/>
          </a:prstGeom>
        </p:spPr>
        <p:txBody>
          <a:bodyPr>
            <a:noAutofit/>
          </a:bodyPr>
          <a:lstStyle>
            <a:lvl1pPr marL="0" indent="0">
              <a:buNone/>
              <a:defRPr sz="2500" b="1" baseline="0">
                <a:solidFill>
                  <a:srgbClr val="27348B"/>
                </a:solidFill>
              </a:defRPr>
            </a:lvl1pPr>
          </a:lstStyle>
          <a:p>
            <a:pPr lvl="0"/>
            <a:r>
              <a:rPr lang="en-US"/>
              <a:t>Click to edit Master text styles</a:t>
            </a:r>
          </a:p>
        </p:txBody>
      </p:sp>
      <p:sp>
        <p:nvSpPr>
          <p:cNvPr id="18" name="Text Placeholder 17"/>
          <p:cNvSpPr>
            <a:spLocks noGrp="1"/>
          </p:cNvSpPr>
          <p:nvPr>
            <p:ph type="body" sz="quarter" idx="17"/>
          </p:nvPr>
        </p:nvSpPr>
        <p:spPr>
          <a:xfrm>
            <a:off x="468313" y="1989138"/>
            <a:ext cx="8064500" cy="359742"/>
          </a:xfrm>
          <a:prstGeom prst="rect">
            <a:avLst/>
          </a:prstGeom>
        </p:spPr>
        <p:txBody>
          <a:bodyPr tIns="0">
            <a:noAutofit/>
          </a:bodyPr>
          <a:lstStyle>
            <a:lvl1pPr marL="0" indent="0">
              <a:buNone/>
              <a:defRPr sz="1800" b="1" baseline="0"/>
            </a:lvl1pPr>
          </a:lstStyle>
          <a:p>
            <a:pPr lvl="0"/>
            <a:r>
              <a:rPr lang="en-US"/>
              <a:t>Click to edit Master text styles</a:t>
            </a:r>
          </a:p>
        </p:txBody>
      </p:sp>
      <p:sp>
        <p:nvSpPr>
          <p:cNvPr id="20" name="Text Placeholder 19"/>
          <p:cNvSpPr>
            <a:spLocks noGrp="1"/>
          </p:cNvSpPr>
          <p:nvPr>
            <p:ph type="body" sz="quarter" idx="18"/>
          </p:nvPr>
        </p:nvSpPr>
        <p:spPr>
          <a:xfrm>
            <a:off x="467544" y="2348880"/>
            <a:ext cx="8064500" cy="864096"/>
          </a:xfrm>
          <a:prstGeom prst="rect">
            <a:avLst/>
          </a:prstGeom>
        </p:spPr>
        <p:txBody>
          <a:bodyPr>
            <a:noAutofit/>
          </a:bodyPr>
          <a:lstStyle>
            <a:lvl1pPr marL="0" indent="0">
              <a:buNone/>
              <a:defRPr sz="1800"/>
            </a:lvl1pPr>
          </a:lstStyle>
          <a:p>
            <a:pPr lvl="0"/>
            <a:r>
              <a:rPr lang="en-US"/>
              <a:t>Click to edit Master text styles</a:t>
            </a:r>
          </a:p>
        </p:txBody>
      </p:sp>
      <p:sp>
        <p:nvSpPr>
          <p:cNvPr id="22" name="Text Placeholder 21"/>
          <p:cNvSpPr>
            <a:spLocks noGrp="1"/>
          </p:cNvSpPr>
          <p:nvPr>
            <p:ph type="body" sz="quarter" idx="19"/>
          </p:nvPr>
        </p:nvSpPr>
        <p:spPr>
          <a:xfrm>
            <a:off x="468313" y="4292600"/>
            <a:ext cx="8064500" cy="360536"/>
          </a:xfrm>
          <a:prstGeom prst="rect">
            <a:avLst/>
          </a:prstGeom>
        </p:spPr>
        <p:txBody>
          <a:bodyPr>
            <a:noAutofit/>
          </a:bodyPr>
          <a:lstStyle>
            <a:lvl1pPr marL="0" indent="0">
              <a:buNone/>
              <a:defRPr sz="1200" b="1" baseline="0"/>
            </a:lvl1pPr>
          </a:lstStyle>
          <a:p>
            <a:pPr lvl="0"/>
            <a:r>
              <a:rPr lang="en-US"/>
              <a:t>Click to edit Master text styles</a:t>
            </a:r>
          </a:p>
        </p:txBody>
      </p:sp>
      <p:sp>
        <p:nvSpPr>
          <p:cNvPr id="24" name="Text Placeholder 23"/>
          <p:cNvSpPr>
            <a:spLocks noGrp="1"/>
          </p:cNvSpPr>
          <p:nvPr>
            <p:ph type="body" sz="quarter" idx="20"/>
          </p:nvPr>
        </p:nvSpPr>
        <p:spPr>
          <a:xfrm>
            <a:off x="467544" y="4653136"/>
            <a:ext cx="8064500" cy="504056"/>
          </a:xfrm>
          <a:prstGeom prst="rect">
            <a:avLst/>
          </a:prstGeom>
        </p:spPr>
        <p:txBody>
          <a:bodyPr>
            <a:noAutofit/>
          </a:bodyPr>
          <a:lstStyle>
            <a:lvl1pPr marL="0" indent="0">
              <a:buNone/>
              <a:defRPr sz="1200" baseline="0"/>
            </a:lvl1pPr>
          </a:lstStyle>
          <a:p>
            <a:pPr lvl="0"/>
            <a:r>
              <a:rPr lang="en-US"/>
              <a:t>Click to edit Master text styles</a:t>
            </a:r>
          </a:p>
        </p:txBody>
      </p:sp>
      <p:sp>
        <p:nvSpPr>
          <p:cNvPr id="12" name="Slide Number Placeholder 2"/>
          <p:cNvSpPr>
            <a:spLocks noGrp="1"/>
          </p:cNvSpPr>
          <p:nvPr>
            <p:ph type="sldNum" sz="quarter" idx="21"/>
          </p:nvPr>
        </p:nvSpPr>
        <p:spPr/>
        <p:txBody>
          <a:bodyPr>
            <a:noAutofit/>
          </a:bodyPr>
          <a:lstStyle>
            <a:lvl1pPr eaLnBrk="0" hangingPunct="0">
              <a:defRPr/>
            </a:lvl1pPr>
          </a:lstStyle>
          <a:p>
            <a:pPr>
              <a:defRPr/>
            </a:pPr>
            <a:r>
              <a:rPr lang="en-AU"/>
              <a:t>1</a:t>
            </a:r>
          </a:p>
        </p:txBody>
      </p:sp>
    </p:spTree>
    <p:extLst>
      <p:ext uri="{BB962C8B-B14F-4D97-AF65-F5344CB8AC3E}">
        <p14:creationId xmlns:p14="http://schemas.microsoft.com/office/powerpoint/2010/main" val="17898324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bullet points">
    <p:spTree>
      <p:nvGrpSpPr>
        <p:cNvPr id="1" name=""/>
        <p:cNvGrpSpPr/>
        <p:nvPr/>
      </p:nvGrpSpPr>
      <p:grpSpPr>
        <a:xfrm>
          <a:off x="0" y="0"/>
          <a:ext cx="0" cy="0"/>
          <a:chOff x="0" y="0"/>
          <a:chExt cx="0" cy="0"/>
        </a:xfrm>
      </p:grpSpPr>
      <p:cxnSp>
        <p:nvCxnSpPr>
          <p:cNvPr id="4" name="Straight Connector 3"/>
          <p:cNvCxnSpPr/>
          <p:nvPr userDrawn="1"/>
        </p:nvCxnSpPr>
        <p:spPr>
          <a:xfrm>
            <a:off x="284163" y="995363"/>
            <a:ext cx="8583612"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274638"/>
            <a:ext cx="8229600" cy="579437"/>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457200" y="1260000"/>
            <a:ext cx="8229600" cy="4525963"/>
          </a:xfrm>
        </p:spPr>
        <p:txBody>
          <a:bodyPr>
            <a:noAutofit/>
          </a:bodyPr>
          <a:lstStyle>
            <a:lvl1pPr>
              <a:defRPr sz="2400"/>
            </a:lvl1pPr>
            <a:lvl2pPr marL="0">
              <a:buFontTx/>
              <a:buNone/>
              <a:defRPr sz="2200"/>
            </a:lvl2pPr>
            <a:lvl3pPr marL="262800" indent="-262800">
              <a:defRPr sz="2200"/>
            </a:lvl3pPr>
            <a:lvl4pPr marL="536400" indent="-273600">
              <a:defRPr sz="2200"/>
            </a:lvl4pPr>
            <a:lvl5pPr marL="813600" indent="-277200">
              <a:defRPr sz="2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solidFill>
                  <a:srgbClr val="000000"/>
                </a:solidFill>
                <a:latin typeface="Calibri" charset="0"/>
                <a:cs typeface="Arial" charset="0"/>
              </a:defRPr>
            </a:lvl1pPr>
          </a:lstStyle>
          <a:p>
            <a:pPr defTabSz="914400" fontAlgn="base">
              <a:spcBef>
                <a:spcPct val="0"/>
              </a:spcBef>
              <a:spcAft>
                <a:spcPct val="0"/>
              </a:spcAft>
              <a:defRPr/>
            </a:pPr>
            <a:endParaRPr lang="en-US">
              <a:ea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ea typeface="+mn-ea"/>
                <a:cs typeface="+mn-cs"/>
              </a:defRPr>
            </a:lvl1pPr>
          </a:lstStyle>
          <a:p>
            <a:pPr defTabSz="914400">
              <a:defRPr/>
            </a:pPr>
            <a:endParaRPr lang="en-US"/>
          </a:p>
        </p:txBody>
      </p:sp>
      <p:sp>
        <p:nvSpPr>
          <p:cNvPr id="7" name="Slide Number Placeholder 6"/>
          <p:cNvSpPr>
            <a:spLocks noGrp="1"/>
          </p:cNvSpPr>
          <p:nvPr>
            <p:ph type="sldNum" sz="quarter" idx="12"/>
          </p:nvPr>
        </p:nvSpPr>
        <p:spPr/>
        <p:txBody>
          <a:bodyPr wrap="square" numCol="1" anchor="t" anchorCtr="0" compatLnSpc="1">
            <a:prstTxWarp prst="textNoShape">
              <a:avLst/>
            </a:prstTxWarp>
          </a:bodyPr>
          <a:lstStyle>
            <a:lvl1pPr eaLnBrk="0" fontAlgn="base" hangingPunct="0">
              <a:spcBef>
                <a:spcPct val="0"/>
              </a:spcBef>
              <a:spcAft>
                <a:spcPct val="0"/>
              </a:spcAft>
              <a:defRPr>
                <a:solidFill>
                  <a:srgbClr val="000000"/>
                </a:solidFill>
                <a:latin typeface="Calibri" charset="0"/>
                <a:ea typeface="ＭＳ Ｐゴシック" charset="0"/>
                <a:cs typeface="Arial" charset="0"/>
              </a:defRPr>
            </a:lvl1pPr>
          </a:lstStyle>
          <a:p>
            <a:pPr>
              <a:defRPr/>
            </a:pPr>
            <a:fld id="{BDC43FC3-9781-C445-8BDB-B6B6F0D626C1}" type="slidenum">
              <a:rPr lang="en-US"/>
              <a:pPr>
                <a:defRPr/>
              </a:pPr>
              <a:t>‹#›</a:t>
            </a:fld>
            <a:endParaRPr lang="en-US"/>
          </a:p>
        </p:txBody>
      </p:sp>
    </p:spTree>
    <p:extLst>
      <p:ext uri="{BB962C8B-B14F-4D97-AF65-F5344CB8AC3E}">
        <p14:creationId xmlns:p14="http://schemas.microsoft.com/office/powerpoint/2010/main" val="857552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itle 1"/>
          <p:cNvSpPr>
            <a:spLocks noGrp="1"/>
          </p:cNvSpPr>
          <p:nvPr>
            <p:ph type="title"/>
          </p:nvPr>
        </p:nvSpPr>
        <p:spPr>
          <a:xfrm>
            <a:off x="683568" y="3945001"/>
            <a:ext cx="7772400" cy="1362075"/>
          </a:xfrm>
        </p:spPr>
        <p:txBody>
          <a:bodyPr anchor="t"/>
          <a:lstStyle>
            <a:lvl1pPr algn="l">
              <a:defRPr sz="2000" b="0" cap="none" baseline="0">
                <a:solidFill>
                  <a:srgbClr val="F26522"/>
                </a:solidFill>
                <a:latin typeface="Arial"/>
                <a:cs typeface="Arial"/>
              </a:defRPr>
            </a:lvl1pPr>
          </a:lstStyle>
          <a:p>
            <a:r>
              <a:rPr lang="en-GB" dirty="0"/>
              <a:t>Click to edit Master title style</a:t>
            </a:r>
            <a:endParaRPr lang="en-US" dirty="0"/>
          </a:p>
        </p:txBody>
      </p:sp>
      <p:sp>
        <p:nvSpPr>
          <p:cNvPr id="5" name="Text Placeholder 2"/>
          <p:cNvSpPr>
            <a:spLocks noGrp="1"/>
          </p:cNvSpPr>
          <p:nvPr>
            <p:ph type="body" idx="1"/>
          </p:nvPr>
        </p:nvSpPr>
        <p:spPr>
          <a:xfrm>
            <a:off x="683568" y="2444878"/>
            <a:ext cx="7772400" cy="1500187"/>
          </a:xfrm>
        </p:spPr>
        <p:txBody>
          <a:bodyPr anchor="b"/>
          <a:lstStyle>
            <a:lvl1pPr marL="0" indent="0">
              <a:buNone/>
              <a:defRPr sz="3200" b="1">
                <a:solidFill>
                  <a:srgbClr val="F26522"/>
                </a:solidFill>
                <a:latin typeface="Arial"/>
                <a:cs typeface="Arial"/>
              </a:defRPr>
            </a:lvl1pPr>
            <a:lvl2pPr marL="455010" indent="0">
              <a:buNone/>
              <a:defRPr sz="1800"/>
            </a:lvl2pPr>
            <a:lvl3pPr marL="910023" indent="0">
              <a:buNone/>
              <a:defRPr sz="1600"/>
            </a:lvl3pPr>
            <a:lvl4pPr marL="1365040" indent="0">
              <a:buNone/>
              <a:defRPr sz="1400"/>
            </a:lvl4pPr>
            <a:lvl5pPr marL="1820042" indent="0">
              <a:buNone/>
              <a:defRPr sz="1400"/>
            </a:lvl5pPr>
            <a:lvl6pPr marL="2275051" indent="0">
              <a:buNone/>
              <a:defRPr sz="1400"/>
            </a:lvl6pPr>
            <a:lvl7pPr marL="2730073" indent="0">
              <a:buNone/>
              <a:defRPr sz="1400"/>
            </a:lvl7pPr>
            <a:lvl8pPr marL="3185078" indent="0">
              <a:buNone/>
              <a:defRPr sz="1400"/>
            </a:lvl8pPr>
            <a:lvl9pPr marL="3640081" indent="0">
              <a:buNone/>
              <a:defRPr sz="1400"/>
            </a:lvl9pPr>
          </a:lstStyle>
          <a:p>
            <a:pPr lvl="0"/>
            <a:r>
              <a:rPr lang="en-GB" dirty="0"/>
              <a:t>Click to edit Master text styles</a:t>
            </a:r>
          </a:p>
        </p:txBody>
      </p:sp>
    </p:spTree>
    <p:extLst>
      <p:ext uri="{BB962C8B-B14F-4D97-AF65-F5344CB8AC3E}">
        <p14:creationId xmlns:p14="http://schemas.microsoft.com/office/powerpoint/2010/main" val="880139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prstClr val="black"/>
                </a:solidFill>
                <a:latin typeface="Arial" charset="0"/>
                <a:cs typeface="Arial" charset="0"/>
              </a:defRPr>
            </a:lvl1pPr>
          </a:lstStyle>
          <a:p>
            <a:pPr fontAlgn="base">
              <a:spcBef>
                <a:spcPct val="0"/>
              </a:spcBef>
              <a:spcAft>
                <a:spcPct val="0"/>
              </a:spcAft>
              <a:defRPr/>
            </a:pPr>
            <a:endParaRPr lang="en-AU">
              <a:ea typeface="ＭＳ Ｐゴシック" charset="0"/>
            </a:endParaRPr>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defTabSz="457200" eaLnBrk="1" fontAlgn="auto" hangingPunct="1">
              <a:spcBef>
                <a:spcPts val="0"/>
              </a:spcBef>
              <a:spcAft>
                <a:spcPts val="0"/>
              </a:spcAft>
              <a:defRPr sz="1800">
                <a:solidFill>
                  <a:prstClr val="black"/>
                </a:solidFill>
                <a:latin typeface="Arial"/>
                <a:ea typeface="+mn-ea"/>
                <a:cs typeface="+mn-cs"/>
              </a:defRPr>
            </a:lvl1pPr>
          </a:lstStyle>
          <a:p>
            <a:pPr>
              <a:defRPr/>
            </a:pPr>
            <a:endParaRPr lang="en-AU"/>
          </a:p>
        </p:txBody>
      </p:sp>
      <p:sp>
        <p:nvSpPr>
          <p:cNvPr id="4" name="Slide Number Placeholder 5"/>
          <p:cNvSpPr>
            <a:spLocks noGrp="1"/>
          </p:cNvSpPr>
          <p:nvPr>
            <p:ph type="sldNum" sz="quarter" idx="12"/>
          </p:nvPr>
        </p:nvSpPr>
        <p:spPr/>
        <p:txBody>
          <a:bodyPr wrap="square" numCol="1" anchorCtr="0" compatLnSpc="1">
            <a:prstTxWarp prst="textNoShape">
              <a:avLst/>
            </a:prstTxWarp>
          </a:bodyPr>
          <a:lstStyle>
            <a:lvl1pPr defTabSz="457200" eaLnBrk="0" fontAlgn="base" hangingPunct="0">
              <a:spcBef>
                <a:spcPct val="0"/>
              </a:spcBef>
              <a:spcAft>
                <a:spcPct val="0"/>
              </a:spcAft>
              <a:defRPr>
                <a:latin typeface="Source Sans Pro" charset="0"/>
                <a:ea typeface="ＭＳ Ｐゴシック" charset="0"/>
                <a:cs typeface="Arial" charset="0"/>
              </a:defRPr>
            </a:lvl1pPr>
          </a:lstStyle>
          <a:p>
            <a:pPr>
              <a:defRPr/>
            </a:pPr>
            <a:fld id="{928147A1-0AA4-3B4B-A512-33ADF98483DA}" type="slidenum">
              <a:rPr lang="en-AU"/>
              <a:pPr>
                <a:defRPr/>
              </a:pPr>
              <a:t>‹#›</a:t>
            </a:fld>
            <a:endParaRPr lang="en-AU"/>
          </a:p>
        </p:txBody>
      </p:sp>
    </p:spTree>
    <p:extLst>
      <p:ext uri="{BB962C8B-B14F-4D97-AF65-F5344CB8AC3E}">
        <p14:creationId xmlns:p14="http://schemas.microsoft.com/office/powerpoint/2010/main" val="34775729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solidFill>
                  <a:prstClr val="black"/>
                </a:solidFill>
                <a:latin typeface="Arial" charset="0"/>
                <a:cs typeface="Arial" charset="0"/>
              </a:defRPr>
            </a:lvl1pPr>
          </a:lstStyle>
          <a:p>
            <a:pPr defTabSz="914400" fontAlgn="base">
              <a:spcBef>
                <a:spcPct val="0"/>
              </a:spcBef>
              <a:spcAft>
                <a:spcPct val="0"/>
              </a:spcAft>
              <a:defRPr/>
            </a:pPr>
            <a:endParaRPr lang="en-AU">
              <a:ea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sz="1800">
                <a:solidFill>
                  <a:prstClr val="black"/>
                </a:solidFill>
                <a:latin typeface="Arial" pitchFamily="34" charset="0"/>
                <a:ea typeface="+mn-ea"/>
                <a:cs typeface="Arial" pitchFamily="34" charset="0"/>
              </a:defRPr>
            </a:lvl1pPr>
          </a:lstStyle>
          <a:p>
            <a:pPr defTabSz="914400" fontAlgn="base">
              <a:spcBef>
                <a:spcPct val="0"/>
              </a:spcBef>
              <a:spcAft>
                <a:spcPct val="0"/>
              </a:spcAft>
              <a:defRPr/>
            </a:pPr>
            <a:endParaRPr lang="en-AU"/>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eaLnBrk="0" fontAlgn="base" hangingPunct="0">
              <a:spcBef>
                <a:spcPct val="0"/>
              </a:spcBef>
              <a:spcAft>
                <a:spcPct val="0"/>
              </a:spcAft>
              <a:defRPr>
                <a:latin typeface="Source Sans Pro" charset="0"/>
                <a:ea typeface="ＭＳ Ｐゴシック" charset="0"/>
                <a:cs typeface="Arial" charset="0"/>
              </a:defRPr>
            </a:lvl1pPr>
          </a:lstStyle>
          <a:p>
            <a:pPr>
              <a:defRPr/>
            </a:pPr>
            <a:fld id="{A7C72EC5-3606-5A46-BF1A-8B421647732B}" type="slidenum">
              <a:rPr lang="en-AU"/>
              <a:pPr>
                <a:defRPr/>
              </a:pPr>
              <a:t>‹#›</a:t>
            </a:fld>
            <a:endParaRPr lang="en-AU"/>
          </a:p>
        </p:txBody>
      </p:sp>
    </p:spTree>
    <p:extLst>
      <p:ext uri="{BB962C8B-B14F-4D97-AF65-F5344CB8AC3E}">
        <p14:creationId xmlns:p14="http://schemas.microsoft.com/office/powerpoint/2010/main" val="336512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379480" y="1528830"/>
            <a:ext cx="3665537" cy="439102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197350" y="1528830"/>
            <a:ext cx="3665538" cy="439102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555547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6"/>
            <a:ext cx="4040188" cy="639762"/>
          </a:xfrm>
        </p:spPr>
        <p:txBody>
          <a:bodyPr anchor="b"/>
          <a:lstStyle>
            <a:lvl1pPr marL="0" indent="0">
              <a:buNone/>
              <a:defRPr sz="2000" b="1"/>
            </a:lvl1pPr>
            <a:lvl2pPr marL="455010" indent="0">
              <a:buNone/>
              <a:defRPr sz="2000" b="1"/>
            </a:lvl2pPr>
            <a:lvl3pPr marL="910023" indent="0">
              <a:buNone/>
              <a:defRPr sz="1800" b="1"/>
            </a:lvl3pPr>
            <a:lvl4pPr marL="1365040" indent="0">
              <a:buNone/>
              <a:defRPr sz="1600" b="1"/>
            </a:lvl4pPr>
            <a:lvl5pPr marL="1820042" indent="0">
              <a:buNone/>
              <a:defRPr sz="1600" b="1"/>
            </a:lvl5pPr>
            <a:lvl6pPr marL="2275051" indent="0">
              <a:buNone/>
              <a:defRPr sz="1600" b="1"/>
            </a:lvl6pPr>
            <a:lvl7pPr marL="2730073" indent="0">
              <a:buNone/>
              <a:defRPr sz="1600" b="1"/>
            </a:lvl7pPr>
            <a:lvl8pPr marL="3185078" indent="0">
              <a:buNone/>
              <a:defRPr sz="1600" b="1"/>
            </a:lvl8pPr>
            <a:lvl9pPr marL="3640081"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457200" y="2174879"/>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645028" y="1535116"/>
            <a:ext cx="4041775" cy="639762"/>
          </a:xfrm>
        </p:spPr>
        <p:txBody>
          <a:bodyPr anchor="b"/>
          <a:lstStyle>
            <a:lvl1pPr marL="0" indent="0">
              <a:buNone/>
              <a:defRPr sz="2000" b="1"/>
            </a:lvl1pPr>
            <a:lvl2pPr marL="455010" indent="0">
              <a:buNone/>
              <a:defRPr sz="2000" b="1"/>
            </a:lvl2pPr>
            <a:lvl3pPr marL="910023" indent="0">
              <a:buNone/>
              <a:defRPr sz="1800" b="1"/>
            </a:lvl3pPr>
            <a:lvl4pPr marL="1365040" indent="0">
              <a:buNone/>
              <a:defRPr sz="1600" b="1"/>
            </a:lvl4pPr>
            <a:lvl5pPr marL="1820042" indent="0">
              <a:buNone/>
              <a:defRPr sz="1600" b="1"/>
            </a:lvl5pPr>
            <a:lvl6pPr marL="2275051" indent="0">
              <a:buNone/>
              <a:defRPr sz="1600" b="1"/>
            </a:lvl6pPr>
            <a:lvl7pPr marL="2730073" indent="0">
              <a:buNone/>
              <a:defRPr sz="1600" b="1"/>
            </a:lvl7pPr>
            <a:lvl8pPr marL="3185078" indent="0">
              <a:buNone/>
              <a:defRPr sz="1600" b="1"/>
            </a:lvl8pPr>
            <a:lvl9pPr marL="3640081" indent="0">
              <a:buNone/>
              <a:defRPr sz="1600" b="1"/>
            </a:lvl9pPr>
          </a:lstStyle>
          <a:p>
            <a:pPr lvl="0"/>
            <a:r>
              <a:rPr lang="en-GB" dirty="0"/>
              <a:t>Click to edit Master text styles</a:t>
            </a:r>
          </a:p>
        </p:txBody>
      </p:sp>
      <p:sp>
        <p:nvSpPr>
          <p:cNvPr id="6" name="Content Placeholder 5"/>
          <p:cNvSpPr>
            <a:spLocks noGrp="1"/>
          </p:cNvSpPr>
          <p:nvPr>
            <p:ph sz="quarter" idx="4"/>
          </p:nvPr>
        </p:nvSpPr>
        <p:spPr>
          <a:xfrm>
            <a:off x="4645028" y="2174879"/>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1"/>
          <p:cNvSpPr>
            <a:spLocks noGrp="1"/>
          </p:cNvSpPr>
          <p:nvPr>
            <p:ph type="title"/>
          </p:nvPr>
        </p:nvSpPr>
        <p:spPr>
          <a:xfrm>
            <a:off x="468380" y="304803"/>
            <a:ext cx="8207375" cy="685800"/>
          </a:xfrm>
        </p:spPr>
        <p:txBody>
          <a:bodyPr/>
          <a:lstStyle/>
          <a:p>
            <a:r>
              <a:rPr lang="en-GB"/>
              <a:t>Click to edit Master title style</a:t>
            </a:r>
            <a:endParaRPr lang="en-US"/>
          </a:p>
        </p:txBody>
      </p:sp>
    </p:spTree>
    <p:extLst>
      <p:ext uri="{BB962C8B-B14F-4D97-AF65-F5344CB8AC3E}">
        <p14:creationId xmlns:p14="http://schemas.microsoft.com/office/powerpoint/2010/main" val="3879663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359465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280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923702"/>
          </a:xfrm>
        </p:spPr>
        <p:txBody>
          <a:bodyPr/>
          <a:lstStyle>
            <a:lvl1pPr algn="l">
              <a:defRPr sz="2000" b="1"/>
            </a:lvl1pPr>
          </a:lstStyle>
          <a:p>
            <a:r>
              <a:rPr lang="en-GB" dirty="0"/>
              <a:t>Click to edit Master title style</a:t>
            </a:r>
            <a:endParaRPr lang="en-US" dirty="0"/>
          </a:p>
        </p:txBody>
      </p:sp>
      <p:sp>
        <p:nvSpPr>
          <p:cNvPr id="3" name="Content Placeholder 2"/>
          <p:cNvSpPr>
            <a:spLocks noGrp="1"/>
          </p:cNvSpPr>
          <p:nvPr>
            <p:ph idx="1"/>
          </p:nvPr>
        </p:nvSpPr>
        <p:spPr>
          <a:xfrm>
            <a:off x="3575050" y="1435101"/>
            <a:ext cx="5111750" cy="4691063"/>
          </a:xfrm>
        </p:spPr>
        <p:txBody>
          <a:bodyPr/>
          <a:lstStyle>
            <a:lvl1pPr>
              <a:defRPr sz="2400"/>
            </a:lvl1pPr>
            <a:lvl2pPr marL="358630" indent="0">
              <a:buNone/>
              <a:defRPr sz="2000"/>
            </a:lvl2pPr>
            <a:lvl3pPr>
              <a:defRPr sz="1800"/>
            </a:lvl3pPr>
            <a:lvl4pPr>
              <a:defRPr sz="1600"/>
            </a:lvl4pPr>
            <a:lvl5pPr>
              <a:defRPr sz="1600"/>
            </a:lvl5pPr>
            <a:lvl6pPr>
              <a:defRPr sz="2000"/>
            </a:lvl6pPr>
            <a:lvl7pPr>
              <a:defRPr sz="2000"/>
            </a:lvl7pPr>
            <a:lvl8pPr>
              <a:defRPr sz="2000"/>
            </a:lvl8pPr>
            <a:lvl9pPr>
              <a:defRPr sz="2000"/>
            </a:lvl9pPr>
          </a:lstStyle>
          <a:p>
            <a:pPr lvl="1"/>
            <a:endParaRPr lang="en-US" dirty="0"/>
          </a:p>
        </p:txBody>
      </p:sp>
      <p:sp>
        <p:nvSpPr>
          <p:cNvPr id="4" name="Text Placeholder 3"/>
          <p:cNvSpPr>
            <a:spLocks noGrp="1"/>
          </p:cNvSpPr>
          <p:nvPr>
            <p:ph type="body" sz="half" idx="2"/>
          </p:nvPr>
        </p:nvSpPr>
        <p:spPr>
          <a:xfrm>
            <a:off x="457267" y="1435101"/>
            <a:ext cx="3008313" cy="4691063"/>
          </a:xfrm>
        </p:spPr>
        <p:txBody>
          <a:bodyPr/>
          <a:lstStyle>
            <a:lvl1pPr marL="0" indent="0">
              <a:buNone/>
              <a:defRPr sz="1400"/>
            </a:lvl1pPr>
            <a:lvl2pPr marL="455010" indent="0">
              <a:buNone/>
              <a:defRPr sz="1200"/>
            </a:lvl2pPr>
            <a:lvl3pPr marL="910023" indent="0">
              <a:buNone/>
              <a:defRPr sz="1000"/>
            </a:lvl3pPr>
            <a:lvl4pPr marL="1365040" indent="0">
              <a:buNone/>
              <a:defRPr sz="900"/>
            </a:lvl4pPr>
            <a:lvl5pPr marL="1820042" indent="0">
              <a:buNone/>
              <a:defRPr sz="900"/>
            </a:lvl5pPr>
            <a:lvl6pPr marL="2275051" indent="0">
              <a:buNone/>
              <a:defRPr sz="900"/>
            </a:lvl6pPr>
            <a:lvl7pPr marL="2730073" indent="0">
              <a:buNone/>
              <a:defRPr sz="900"/>
            </a:lvl7pPr>
            <a:lvl8pPr marL="3185078" indent="0">
              <a:buNone/>
              <a:defRPr sz="900"/>
            </a:lvl8pPr>
            <a:lvl9pPr marL="3640081" indent="0">
              <a:buNone/>
              <a:defRPr sz="900"/>
            </a:lvl9pPr>
          </a:lstStyle>
          <a:p>
            <a:pPr lvl="0"/>
            <a:r>
              <a:rPr lang="en-GB" dirty="0"/>
              <a:t>Click to edit Master text styles</a:t>
            </a:r>
          </a:p>
        </p:txBody>
      </p:sp>
    </p:spTree>
    <p:extLst>
      <p:ext uri="{BB962C8B-B14F-4D97-AF65-F5344CB8AC3E}">
        <p14:creationId xmlns:p14="http://schemas.microsoft.com/office/powerpoint/2010/main" val="501588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923702"/>
          </a:xfrm>
        </p:spPr>
        <p:txBody>
          <a:bodyPr/>
          <a:lstStyle>
            <a:lvl1pPr algn="l">
              <a:defRPr sz="2000" b="1"/>
            </a:lvl1pPr>
          </a:lstStyle>
          <a:p>
            <a:r>
              <a:rPr lang="en-GB" dirty="0"/>
              <a:t>Click to edit Master title style</a:t>
            </a:r>
            <a:endParaRPr lang="en-US" dirty="0"/>
          </a:p>
        </p:txBody>
      </p:sp>
      <p:sp>
        <p:nvSpPr>
          <p:cNvPr id="3" name="Content Placeholder 2"/>
          <p:cNvSpPr>
            <a:spLocks noGrp="1"/>
          </p:cNvSpPr>
          <p:nvPr>
            <p:ph idx="1"/>
          </p:nvPr>
        </p:nvSpPr>
        <p:spPr>
          <a:xfrm>
            <a:off x="457200" y="1448541"/>
            <a:ext cx="5111750" cy="4691063"/>
          </a:xfrm>
        </p:spPr>
        <p:txBody>
          <a:bodyPr/>
          <a:lstStyle>
            <a:lvl1pPr>
              <a:defRPr sz="2400"/>
            </a:lvl1pPr>
            <a:lvl2pPr marL="358630" indent="0">
              <a:buNone/>
              <a:defRPr sz="2000"/>
            </a:lvl2pPr>
            <a:lvl3pPr>
              <a:defRPr sz="1800"/>
            </a:lvl3pPr>
            <a:lvl4pPr>
              <a:defRPr sz="1600"/>
            </a:lvl4pPr>
            <a:lvl5pPr>
              <a:defRPr sz="1600"/>
            </a:lvl5pPr>
            <a:lvl6pPr>
              <a:defRPr sz="2000"/>
            </a:lvl6pPr>
            <a:lvl7pPr>
              <a:defRPr sz="2000"/>
            </a:lvl7pPr>
            <a:lvl8pPr>
              <a:defRPr sz="2000"/>
            </a:lvl8pPr>
            <a:lvl9pPr>
              <a:defRPr sz="2000"/>
            </a:lvl9pPr>
          </a:lstStyle>
          <a:p>
            <a:pPr lvl="1"/>
            <a:endParaRPr lang="en-US" dirty="0"/>
          </a:p>
        </p:txBody>
      </p:sp>
      <p:sp>
        <p:nvSpPr>
          <p:cNvPr id="4" name="Text Placeholder 3"/>
          <p:cNvSpPr>
            <a:spLocks noGrp="1"/>
          </p:cNvSpPr>
          <p:nvPr>
            <p:ph type="body" sz="half" idx="2"/>
          </p:nvPr>
        </p:nvSpPr>
        <p:spPr>
          <a:xfrm>
            <a:off x="5673132" y="1435101"/>
            <a:ext cx="3008313" cy="4691063"/>
          </a:xfrm>
        </p:spPr>
        <p:txBody>
          <a:bodyPr/>
          <a:lstStyle>
            <a:lvl1pPr marL="0" indent="0">
              <a:buNone/>
              <a:defRPr sz="1400"/>
            </a:lvl1pPr>
            <a:lvl2pPr marL="455010" indent="0">
              <a:buNone/>
              <a:defRPr sz="1200"/>
            </a:lvl2pPr>
            <a:lvl3pPr marL="910023" indent="0">
              <a:buNone/>
              <a:defRPr sz="1000"/>
            </a:lvl3pPr>
            <a:lvl4pPr marL="1365040" indent="0">
              <a:buNone/>
              <a:defRPr sz="900"/>
            </a:lvl4pPr>
            <a:lvl5pPr marL="1820042" indent="0">
              <a:buNone/>
              <a:defRPr sz="900"/>
            </a:lvl5pPr>
            <a:lvl6pPr marL="2275051" indent="0">
              <a:buNone/>
              <a:defRPr sz="900"/>
            </a:lvl6pPr>
            <a:lvl7pPr marL="2730073" indent="0">
              <a:buNone/>
              <a:defRPr sz="900"/>
            </a:lvl7pPr>
            <a:lvl8pPr marL="3185078" indent="0">
              <a:buNone/>
              <a:defRPr sz="900"/>
            </a:lvl8pPr>
            <a:lvl9pPr marL="3640081" indent="0">
              <a:buNone/>
              <a:defRPr sz="900"/>
            </a:lvl9pPr>
          </a:lstStyle>
          <a:p>
            <a:pPr lvl="0"/>
            <a:r>
              <a:rPr lang="en-GB" dirty="0"/>
              <a:t>Click to edit Master text styles</a:t>
            </a:r>
          </a:p>
        </p:txBody>
      </p:sp>
    </p:spTree>
    <p:extLst>
      <p:ext uri="{BB962C8B-B14F-4D97-AF65-F5344CB8AC3E}">
        <p14:creationId xmlns:p14="http://schemas.microsoft.com/office/powerpoint/2010/main" val="2091796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2.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7.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3.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6"/>
          <p:cNvSpPr>
            <a:spLocks noChangeArrowheads="1"/>
          </p:cNvSpPr>
          <p:nvPr userDrawn="1"/>
        </p:nvSpPr>
        <p:spPr bwMode="ltGray">
          <a:xfrm>
            <a:off x="179455" y="188914"/>
            <a:ext cx="8785225" cy="10795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006" tIns="45501" rIns="91006" bIns="45501" anchor="ctr"/>
          <a:lstStyle>
            <a:lvl1pPr>
              <a:defRPr sz="2400">
                <a:solidFill>
                  <a:schemeClr val="tx1"/>
                </a:solidFill>
                <a:latin typeface="Times New Roman" panose="02020603050405020304" pitchFamily="18" charset="0"/>
                <a:ea typeface="ＭＳ Ｐゴシック" charset="-128"/>
              </a:defRPr>
            </a:lvl1pPr>
            <a:lvl2pPr marL="742950" indent="-285750">
              <a:defRPr sz="2400">
                <a:solidFill>
                  <a:schemeClr val="tx1"/>
                </a:solidFill>
                <a:latin typeface="Times New Roman" panose="02020603050405020304" pitchFamily="18" charset="0"/>
                <a:ea typeface="ＭＳ Ｐゴシック" charset="-128"/>
              </a:defRPr>
            </a:lvl2pPr>
            <a:lvl3pPr marL="1143000" indent="-228600">
              <a:defRPr sz="2400">
                <a:solidFill>
                  <a:schemeClr val="tx1"/>
                </a:solidFill>
                <a:latin typeface="Times New Roman" panose="02020603050405020304" pitchFamily="18" charset="0"/>
                <a:ea typeface="ＭＳ Ｐゴシック" charset="-128"/>
              </a:defRPr>
            </a:lvl3pPr>
            <a:lvl4pPr marL="1600200" indent="-228600">
              <a:defRPr sz="2400">
                <a:solidFill>
                  <a:schemeClr val="tx1"/>
                </a:solidFill>
                <a:latin typeface="Times New Roman" panose="02020603050405020304" pitchFamily="18" charset="0"/>
                <a:ea typeface="ＭＳ Ｐゴシック" charset="-128"/>
              </a:defRPr>
            </a:lvl4pPr>
            <a:lvl5pPr marL="2057400" indent="-22860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defTabSz="910023" eaLnBrk="0" fontAlgn="base" hangingPunct="0">
              <a:spcBef>
                <a:spcPct val="0"/>
              </a:spcBef>
              <a:spcAft>
                <a:spcPct val="0"/>
              </a:spcAft>
              <a:defRPr/>
            </a:pPr>
            <a:endParaRPr lang="en-US" altLang="en-US">
              <a:solidFill>
                <a:srgbClr val="C2470C"/>
              </a:solidFill>
              <a:cs typeface="ＭＳ Ｐゴシック" charset="0"/>
            </a:endParaRPr>
          </a:p>
        </p:txBody>
      </p:sp>
      <p:sp>
        <p:nvSpPr>
          <p:cNvPr id="1027" name="Rectangle 4"/>
          <p:cNvSpPr>
            <a:spLocks noGrp="1" noChangeArrowheads="1"/>
          </p:cNvSpPr>
          <p:nvPr>
            <p:ph type="title"/>
          </p:nvPr>
        </p:nvSpPr>
        <p:spPr bwMode="auto">
          <a:xfrm>
            <a:off x="468380" y="304803"/>
            <a:ext cx="8207375"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35831" tIns="45501" rIns="35831" bIns="45501" numCol="1" anchor="b" anchorCtr="0" compatLnSpc="1">
            <a:prstTxWarp prst="textNoShape">
              <a:avLst/>
            </a:prstTxWarp>
          </a:bodyPr>
          <a:lstStyle/>
          <a:p>
            <a:pPr lvl="0"/>
            <a:r>
              <a:rPr lang="en-GB"/>
              <a:t>Click to edit Master title style</a:t>
            </a:r>
          </a:p>
        </p:txBody>
      </p:sp>
      <p:sp>
        <p:nvSpPr>
          <p:cNvPr id="1028" name="Rectangle 5"/>
          <p:cNvSpPr>
            <a:spLocks noGrp="1" noChangeArrowheads="1"/>
          </p:cNvSpPr>
          <p:nvPr>
            <p:ph type="body" idx="1"/>
          </p:nvPr>
        </p:nvSpPr>
        <p:spPr bwMode="auto">
          <a:xfrm>
            <a:off x="379416" y="1528830"/>
            <a:ext cx="7483475" cy="439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006" tIns="45501" rIns="91006" bIns="45501" numCol="1" anchor="t" anchorCtr="0" compatLnSpc="1">
            <a:prstTxWarp prst="textNoShape">
              <a:avLst/>
            </a:prstTxWarp>
          </a:bodyPr>
          <a:lstStyle/>
          <a:p>
            <a:pPr lvl="0"/>
            <a:r>
              <a:rPr lang="en-GB"/>
              <a:t>Level 1</a:t>
            </a:r>
          </a:p>
          <a:p>
            <a:pPr lvl="1"/>
            <a:r>
              <a:rPr lang="en-GB"/>
              <a:t>Level 2</a:t>
            </a:r>
          </a:p>
          <a:p>
            <a:pPr lvl="2"/>
            <a:r>
              <a:rPr lang="en-GB"/>
              <a:t>Level 3</a:t>
            </a:r>
          </a:p>
          <a:p>
            <a:pPr lvl="3"/>
            <a:r>
              <a:rPr lang="en-GB"/>
              <a:t>Level 4</a:t>
            </a:r>
          </a:p>
          <a:p>
            <a:pPr lvl="4"/>
            <a:r>
              <a:rPr lang="en-GB"/>
              <a:t>Level 5</a:t>
            </a:r>
          </a:p>
        </p:txBody>
      </p:sp>
      <p:sp>
        <p:nvSpPr>
          <p:cNvPr id="1029" name="Rectangle 9"/>
          <p:cNvSpPr>
            <a:spLocks noChangeArrowheads="1"/>
          </p:cNvSpPr>
          <p:nvPr userDrawn="1"/>
        </p:nvSpPr>
        <p:spPr bwMode="ltGray">
          <a:xfrm>
            <a:off x="179388" y="6331017"/>
            <a:ext cx="7416800" cy="309563"/>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006" tIns="45501" rIns="91006" bIns="45501" anchor="ctr"/>
          <a:lstStyle>
            <a:lvl1pPr>
              <a:defRPr sz="2400">
                <a:solidFill>
                  <a:schemeClr val="tx1"/>
                </a:solidFill>
                <a:latin typeface="Times New Roman" panose="02020603050405020304" pitchFamily="18" charset="0"/>
                <a:ea typeface="ＭＳ Ｐゴシック" charset="-128"/>
              </a:defRPr>
            </a:lvl1pPr>
            <a:lvl2pPr marL="742950" indent="-285750">
              <a:defRPr sz="2400">
                <a:solidFill>
                  <a:schemeClr val="tx1"/>
                </a:solidFill>
                <a:latin typeface="Times New Roman" panose="02020603050405020304" pitchFamily="18" charset="0"/>
                <a:ea typeface="ＭＳ Ｐゴシック" charset="-128"/>
              </a:defRPr>
            </a:lvl2pPr>
            <a:lvl3pPr marL="1143000" indent="-228600">
              <a:defRPr sz="2400">
                <a:solidFill>
                  <a:schemeClr val="tx1"/>
                </a:solidFill>
                <a:latin typeface="Times New Roman" panose="02020603050405020304" pitchFamily="18" charset="0"/>
                <a:ea typeface="ＭＳ Ｐゴシック" charset="-128"/>
              </a:defRPr>
            </a:lvl3pPr>
            <a:lvl4pPr marL="1600200" indent="-228600">
              <a:defRPr sz="2400">
                <a:solidFill>
                  <a:schemeClr val="tx1"/>
                </a:solidFill>
                <a:latin typeface="Times New Roman" panose="02020603050405020304" pitchFamily="18" charset="0"/>
                <a:ea typeface="ＭＳ Ｐゴシック" charset="-128"/>
              </a:defRPr>
            </a:lvl4pPr>
            <a:lvl5pPr marL="2057400" indent="-228600">
              <a:defRPr sz="2400">
                <a:solidFill>
                  <a:schemeClr val="tx1"/>
                </a:solidFill>
                <a:latin typeface="Times New Roman" panose="02020603050405020304"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charset="-128"/>
              </a:defRPr>
            </a:lvl9pPr>
          </a:lstStyle>
          <a:p>
            <a:pPr defTabSz="910023" eaLnBrk="0" fontAlgn="base" hangingPunct="0">
              <a:spcBef>
                <a:spcPct val="0"/>
              </a:spcBef>
              <a:spcAft>
                <a:spcPct val="0"/>
              </a:spcAft>
              <a:defRPr/>
            </a:pPr>
            <a:endParaRPr lang="en-US" altLang="en-US">
              <a:solidFill>
                <a:srgbClr val="C2470C"/>
              </a:solidFill>
              <a:cs typeface="ＭＳ Ｐゴシック" charset="0"/>
            </a:endParaRPr>
          </a:p>
        </p:txBody>
      </p:sp>
      <p:pic>
        <p:nvPicPr>
          <p:cNvPr id="1030" name="Picture 2" descr="Logo-Pair.pn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7696203" y="6145213"/>
            <a:ext cx="1268413" cy="5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809" r:id="rId14"/>
    <p:sldLayoutId id="2147483666" r:id="rId15"/>
    <p:sldLayoutId id="2147483668" r:id="rId16"/>
    <p:sldLayoutId id="2147483670" r:id="rId17"/>
    <p:sldLayoutId id="2147483675" r:id="rId18"/>
    <p:sldLayoutId id="2147483769" r:id="rId19"/>
    <p:sldLayoutId id="2147483770" r:id="rId20"/>
    <p:sldLayoutId id="2147483771" r:id="rId21"/>
  </p:sldLayoutIdLst>
  <p:hf hdr="0" ftr="0" dt="0"/>
  <p:txStyles>
    <p:titleStyle>
      <a:lvl1pPr algn="l" rtl="0" eaLnBrk="0" fontAlgn="base" hangingPunct="0">
        <a:lnSpc>
          <a:spcPts val="1999"/>
        </a:lnSpc>
        <a:spcBef>
          <a:spcPts val="400"/>
        </a:spcBef>
        <a:spcAft>
          <a:spcPct val="0"/>
        </a:spcAft>
        <a:defRPr sz="2000" b="1">
          <a:solidFill>
            <a:schemeClr val="tx2"/>
          </a:solidFill>
          <a:latin typeface="+mj-lt"/>
          <a:ea typeface="ＭＳ Ｐゴシック" charset="0"/>
          <a:cs typeface="ＭＳ Ｐゴシック" charset="0"/>
        </a:defRPr>
      </a:lvl1pPr>
      <a:lvl2pPr algn="l" rtl="0" eaLnBrk="0" fontAlgn="base" hangingPunct="0">
        <a:lnSpc>
          <a:spcPts val="1999"/>
        </a:lnSpc>
        <a:spcBef>
          <a:spcPts val="400"/>
        </a:spcBef>
        <a:spcAft>
          <a:spcPct val="0"/>
        </a:spcAft>
        <a:defRPr sz="2000" b="1">
          <a:solidFill>
            <a:schemeClr val="tx2"/>
          </a:solidFill>
          <a:latin typeface="Arial" panose="020B0604020202020204" pitchFamily="34" charset="0"/>
          <a:ea typeface="ＭＳ Ｐゴシック" charset="0"/>
          <a:cs typeface="ＭＳ Ｐゴシック" charset="0"/>
        </a:defRPr>
      </a:lvl2pPr>
      <a:lvl3pPr algn="l" rtl="0" eaLnBrk="0" fontAlgn="base" hangingPunct="0">
        <a:lnSpc>
          <a:spcPts val="1999"/>
        </a:lnSpc>
        <a:spcBef>
          <a:spcPts val="400"/>
        </a:spcBef>
        <a:spcAft>
          <a:spcPct val="0"/>
        </a:spcAft>
        <a:defRPr sz="2000" b="1">
          <a:solidFill>
            <a:schemeClr val="tx2"/>
          </a:solidFill>
          <a:latin typeface="Arial" panose="020B0604020202020204" pitchFamily="34" charset="0"/>
          <a:ea typeface="ＭＳ Ｐゴシック" charset="0"/>
          <a:cs typeface="ＭＳ Ｐゴシック" charset="0"/>
        </a:defRPr>
      </a:lvl3pPr>
      <a:lvl4pPr algn="l" rtl="0" eaLnBrk="0" fontAlgn="base" hangingPunct="0">
        <a:lnSpc>
          <a:spcPts val="1999"/>
        </a:lnSpc>
        <a:spcBef>
          <a:spcPts val="400"/>
        </a:spcBef>
        <a:spcAft>
          <a:spcPct val="0"/>
        </a:spcAft>
        <a:defRPr sz="2000" b="1">
          <a:solidFill>
            <a:schemeClr val="tx2"/>
          </a:solidFill>
          <a:latin typeface="Arial" panose="020B0604020202020204" pitchFamily="34" charset="0"/>
          <a:ea typeface="ＭＳ Ｐゴシック" charset="0"/>
          <a:cs typeface="ＭＳ Ｐゴシック" charset="0"/>
        </a:defRPr>
      </a:lvl4pPr>
      <a:lvl5pPr algn="l" rtl="0" eaLnBrk="0" fontAlgn="base" hangingPunct="0">
        <a:lnSpc>
          <a:spcPts val="1999"/>
        </a:lnSpc>
        <a:spcBef>
          <a:spcPts val="400"/>
        </a:spcBef>
        <a:spcAft>
          <a:spcPct val="0"/>
        </a:spcAft>
        <a:defRPr sz="2000" b="1">
          <a:solidFill>
            <a:schemeClr val="tx2"/>
          </a:solidFill>
          <a:latin typeface="Arial" panose="020B0604020202020204" pitchFamily="34" charset="0"/>
          <a:ea typeface="ＭＳ Ｐゴシック" charset="0"/>
          <a:cs typeface="ＭＳ Ｐゴシック" charset="0"/>
        </a:defRPr>
      </a:lvl5pPr>
      <a:lvl6pPr marL="455010" algn="l" rtl="0" eaLnBrk="0" fontAlgn="base" hangingPunct="0">
        <a:lnSpc>
          <a:spcPts val="1999"/>
        </a:lnSpc>
        <a:spcBef>
          <a:spcPts val="400"/>
        </a:spcBef>
        <a:spcAft>
          <a:spcPct val="0"/>
        </a:spcAft>
        <a:defRPr sz="2000">
          <a:solidFill>
            <a:schemeClr val="tx2"/>
          </a:solidFill>
          <a:latin typeface="Georgia" charset="0"/>
          <a:ea typeface="ＭＳ Ｐゴシック" charset="0"/>
        </a:defRPr>
      </a:lvl6pPr>
      <a:lvl7pPr marL="910023" algn="l" rtl="0" eaLnBrk="0" fontAlgn="base" hangingPunct="0">
        <a:lnSpc>
          <a:spcPts val="1999"/>
        </a:lnSpc>
        <a:spcBef>
          <a:spcPts val="400"/>
        </a:spcBef>
        <a:spcAft>
          <a:spcPct val="0"/>
        </a:spcAft>
        <a:defRPr sz="2000">
          <a:solidFill>
            <a:schemeClr val="tx2"/>
          </a:solidFill>
          <a:latin typeface="Georgia" charset="0"/>
          <a:ea typeface="ＭＳ Ｐゴシック" charset="0"/>
        </a:defRPr>
      </a:lvl7pPr>
      <a:lvl8pPr marL="1365040" algn="l" rtl="0" eaLnBrk="0" fontAlgn="base" hangingPunct="0">
        <a:lnSpc>
          <a:spcPts val="1999"/>
        </a:lnSpc>
        <a:spcBef>
          <a:spcPts val="400"/>
        </a:spcBef>
        <a:spcAft>
          <a:spcPct val="0"/>
        </a:spcAft>
        <a:defRPr sz="2000">
          <a:solidFill>
            <a:schemeClr val="tx2"/>
          </a:solidFill>
          <a:latin typeface="Georgia" charset="0"/>
          <a:ea typeface="ＭＳ Ｐゴシック" charset="0"/>
        </a:defRPr>
      </a:lvl8pPr>
      <a:lvl9pPr marL="1820042" algn="l" rtl="0" eaLnBrk="0" fontAlgn="base" hangingPunct="0">
        <a:lnSpc>
          <a:spcPts val="1999"/>
        </a:lnSpc>
        <a:spcBef>
          <a:spcPts val="400"/>
        </a:spcBef>
        <a:spcAft>
          <a:spcPct val="0"/>
        </a:spcAft>
        <a:defRPr sz="2000">
          <a:solidFill>
            <a:schemeClr val="tx2"/>
          </a:solidFill>
          <a:latin typeface="Georgia" charset="0"/>
          <a:ea typeface="ＭＳ Ｐゴシック" charset="0"/>
        </a:defRPr>
      </a:lvl9pPr>
    </p:titleStyle>
    <p:bodyStyle>
      <a:lvl1pPr marL="180104" indent="-180104" algn="l" rtl="0" eaLnBrk="0" fontAlgn="base" hangingPunct="0">
        <a:lnSpc>
          <a:spcPts val="1999"/>
        </a:lnSpc>
        <a:spcBef>
          <a:spcPts val="400"/>
        </a:spcBef>
        <a:spcAft>
          <a:spcPct val="0"/>
        </a:spcAft>
        <a:buClr>
          <a:schemeClr val="accent2"/>
        </a:buClr>
        <a:buFont typeface="Arial" charset="0"/>
        <a:buChar char="•"/>
        <a:defRPr sz="1500">
          <a:solidFill>
            <a:schemeClr val="tx1"/>
          </a:solidFill>
          <a:latin typeface="+mn-lt"/>
          <a:ea typeface="ＭＳ Ｐゴシック" charset="0"/>
          <a:cs typeface="ＭＳ Ｐゴシック" charset="0"/>
        </a:defRPr>
      </a:lvl1pPr>
      <a:lvl2pPr marL="538725" indent="-180104" algn="l" rtl="0" eaLnBrk="0" fontAlgn="base" hangingPunct="0">
        <a:lnSpc>
          <a:spcPts val="1900"/>
        </a:lnSpc>
        <a:spcBef>
          <a:spcPts val="300"/>
        </a:spcBef>
        <a:spcAft>
          <a:spcPct val="0"/>
        </a:spcAft>
        <a:buFont typeface="Arial" charset="0"/>
        <a:buChar char="–"/>
        <a:defRPr sz="1300">
          <a:solidFill>
            <a:schemeClr val="accent2"/>
          </a:solidFill>
          <a:latin typeface="+mn-lt"/>
          <a:ea typeface="ＭＳ Ｐゴシック" charset="0"/>
        </a:defRPr>
      </a:lvl2pPr>
      <a:lvl3pPr marL="891062" indent="-173797" algn="l" rtl="0" eaLnBrk="0" fontAlgn="base" hangingPunct="0">
        <a:lnSpc>
          <a:spcPct val="85000"/>
        </a:lnSpc>
        <a:spcBef>
          <a:spcPct val="15000"/>
        </a:spcBef>
        <a:spcAft>
          <a:spcPct val="0"/>
        </a:spcAft>
        <a:buFont typeface="Arial" charset="0"/>
        <a:buChar char="•"/>
        <a:defRPr sz="1300">
          <a:solidFill>
            <a:schemeClr val="accent2"/>
          </a:solidFill>
          <a:latin typeface="+mn-lt"/>
          <a:ea typeface="ＭＳ Ｐゴシック" charset="0"/>
        </a:defRPr>
      </a:lvl3pPr>
      <a:lvl4pPr marL="1194400" indent="-284393" algn="l" rtl="0" eaLnBrk="0" fontAlgn="base" hangingPunct="0">
        <a:lnSpc>
          <a:spcPct val="85000"/>
        </a:lnSpc>
        <a:spcBef>
          <a:spcPct val="15000"/>
        </a:spcBef>
        <a:spcAft>
          <a:spcPct val="0"/>
        </a:spcAft>
        <a:buFont typeface="Arial" charset="0"/>
        <a:buChar char="•"/>
        <a:defRPr sz="1300">
          <a:solidFill>
            <a:schemeClr val="accent2"/>
          </a:solidFill>
          <a:latin typeface="+mn-lt"/>
          <a:ea typeface="ＭＳ Ｐゴシック" charset="0"/>
        </a:defRPr>
      </a:lvl4pPr>
      <a:lvl5pPr marL="1376095" indent="-284393" algn="l" rtl="0" eaLnBrk="0" fontAlgn="base" hangingPunct="0">
        <a:lnSpc>
          <a:spcPct val="85000"/>
        </a:lnSpc>
        <a:spcBef>
          <a:spcPct val="15000"/>
        </a:spcBef>
        <a:spcAft>
          <a:spcPct val="0"/>
        </a:spcAft>
        <a:buFont typeface="Arial" charset="0"/>
        <a:buChar char="•"/>
        <a:defRPr sz="1300">
          <a:solidFill>
            <a:schemeClr val="accent2"/>
          </a:solidFill>
          <a:latin typeface="+mn-lt"/>
          <a:ea typeface="ＭＳ Ｐゴシック" charset="0"/>
        </a:defRPr>
      </a:lvl5pPr>
      <a:lvl6pPr marL="1676278" indent="-129525" algn="l" rtl="0" eaLnBrk="0" fontAlgn="base" hangingPunct="0">
        <a:lnSpc>
          <a:spcPct val="85000"/>
        </a:lnSpc>
        <a:spcBef>
          <a:spcPct val="15000"/>
        </a:spcBef>
        <a:spcAft>
          <a:spcPct val="0"/>
        </a:spcAft>
        <a:buFont typeface="Arial" charset="0"/>
        <a:buChar char="•"/>
        <a:defRPr sz="1300">
          <a:solidFill>
            <a:schemeClr val="accent2"/>
          </a:solidFill>
          <a:latin typeface="+mn-lt"/>
          <a:ea typeface="+mn-ea"/>
        </a:defRPr>
      </a:lvl6pPr>
      <a:lvl7pPr marL="2131281" indent="-129525" algn="l" rtl="0" eaLnBrk="0" fontAlgn="base" hangingPunct="0">
        <a:lnSpc>
          <a:spcPct val="85000"/>
        </a:lnSpc>
        <a:spcBef>
          <a:spcPct val="15000"/>
        </a:spcBef>
        <a:spcAft>
          <a:spcPct val="0"/>
        </a:spcAft>
        <a:buFont typeface="Arial" charset="0"/>
        <a:buChar char="•"/>
        <a:defRPr sz="1300">
          <a:solidFill>
            <a:schemeClr val="accent2"/>
          </a:solidFill>
          <a:latin typeface="+mn-lt"/>
          <a:ea typeface="+mn-ea"/>
        </a:defRPr>
      </a:lvl7pPr>
      <a:lvl8pPr marL="2586316" indent="-129525" algn="l" rtl="0" eaLnBrk="0" fontAlgn="base" hangingPunct="0">
        <a:lnSpc>
          <a:spcPct val="85000"/>
        </a:lnSpc>
        <a:spcBef>
          <a:spcPct val="15000"/>
        </a:spcBef>
        <a:spcAft>
          <a:spcPct val="0"/>
        </a:spcAft>
        <a:buFont typeface="Arial" charset="0"/>
        <a:buChar char="•"/>
        <a:defRPr sz="1300">
          <a:solidFill>
            <a:schemeClr val="accent2"/>
          </a:solidFill>
          <a:latin typeface="+mn-lt"/>
          <a:ea typeface="+mn-ea"/>
        </a:defRPr>
      </a:lvl8pPr>
      <a:lvl9pPr marL="3041300" indent="-129525" algn="l" rtl="0" eaLnBrk="0" fontAlgn="base" hangingPunct="0">
        <a:lnSpc>
          <a:spcPct val="85000"/>
        </a:lnSpc>
        <a:spcBef>
          <a:spcPct val="15000"/>
        </a:spcBef>
        <a:spcAft>
          <a:spcPct val="0"/>
        </a:spcAft>
        <a:buFont typeface="Arial" charset="0"/>
        <a:buChar char="•"/>
        <a:defRPr sz="1300">
          <a:solidFill>
            <a:schemeClr val="accent2"/>
          </a:solidFill>
          <a:latin typeface="+mn-lt"/>
          <a:ea typeface="+mn-ea"/>
        </a:defRPr>
      </a:lvl9pPr>
    </p:bodyStyle>
    <p:otherStyle>
      <a:defPPr>
        <a:defRPr lang="en-US"/>
      </a:defPPr>
      <a:lvl1pPr marL="0" algn="l" defTabSz="455010" rtl="0" eaLnBrk="1" latinLnBrk="0" hangingPunct="1">
        <a:defRPr sz="1800" kern="1200">
          <a:solidFill>
            <a:schemeClr val="tx1"/>
          </a:solidFill>
          <a:latin typeface="+mn-lt"/>
          <a:ea typeface="+mn-ea"/>
          <a:cs typeface="+mn-cs"/>
        </a:defRPr>
      </a:lvl1pPr>
      <a:lvl2pPr marL="455010" algn="l" defTabSz="455010" rtl="0" eaLnBrk="1" latinLnBrk="0" hangingPunct="1">
        <a:defRPr sz="1800" kern="1200">
          <a:solidFill>
            <a:schemeClr val="tx1"/>
          </a:solidFill>
          <a:latin typeface="+mn-lt"/>
          <a:ea typeface="+mn-ea"/>
          <a:cs typeface="+mn-cs"/>
        </a:defRPr>
      </a:lvl2pPr>
      <a:lvl3pPr marL="910023" algn="l" defTabSz="455010" rtl="0" eaLnBrk="1" latinLnBrk="0" hangingPunct="1">
        <a:defRPr sz="1800" kern="1200">
          <a:solidFill>
            <a:schemeClr val="tx1"/>
          </a:solidFill>
          <a:latin typeface="+mn-lt"/>
          <a:ea typeface="+mn-ea"/>
          <a:cs typeface="+mn-cs"/>
        </a:defRPr>
      </a:lvl3pPr>
      <a:lvl4pPr marL="1365040" algn="l" defTabSz="455010" rtl="0" eaLnBrk="1" latinLnBrk="0" hangingPunct="1">
        <a:defRPr sz="1800" kern="1200">
          <a:solidFill>
            <a:schemeClr val="tx1"/>
          </a:solidFill>
          <a:latin typeface="+mn-lt"/>
          <a:ea typeface="+mn-ea"/>
          <a:cs typeface="+mn-cs"/>
        </a:defRPr>
      </a:lvl4pPr>
      <a:lvl5pPr marL="1820042" algn="l" defTabSz="455010" rtl="0" eaLnBrk="1" latinLnBrk="0" hangingPunct="1">
        <a:defRPr sz="1800" kern="1200">
          <a:solidFill>
            <a:schemeClr val="tx1"/>
          </a:solidFill>
          <a:latin typeface="+mn-lt"/>
          <a:ea typeface="+mn-ea"/>
          <a:cs typeface="+mn-cs"/>
        </a:defRPr>
      </a:lvl5pPr>
      <a:lvl6pPr marL="2275051" algn="l" defTabSz="455010" rtl="0" eaLnBrk="1" latinLnBrk="0" hangingPunct="1">
        <a:defRPr sz="1800" kern="1200">
          <a:solidFill>
            <a:schemeClr val="tx1"/>
          </a:solidFill>
          <a:latin typeface="+mn-lt"/>
          <a:ea typeface="+mn-ea"/>
          <a:cs typeface="+mn-cs"/>
        </a:defRPr>
      </a:lvl6pPr>
      <a:lvl7pPr marL="2730073" algn="l" defTabSz="455010" rtl="0" eaLnBrk="1" latinLnBrk="0" hangingPunct="1">
        <a:defRPr sz="1800" kern="1200">
          <a:solidFill>
            <a:schemeClr val="tx1"/>
          </a:solidFill>
          <a:latin typeface="+mn-lt"/>
          <a:ea typeface="+mn-ea"/>
          <a:cs typeface="+mn-cs"/>
        </a:defRPr>
      </a:lvl7pPr>
      <a:lvl8pPr marL="3185078" algn="l" defTabSz="455010" rtl="0" eaLnBrk="1" latinLnBrk="0" hangingPunct="1">
        <a:defRPr sz="1800" kern="1200">
          <a:solidFill>
            <a:schemeClr val="tx1"/>
          </a:solidFill>
          <a:latin typeface="+mn-lt"/>
          <a:ea typeface="+mn-ea"/>
          <a:cs typeface="+mn-cs"/>
        </a:defRPr>
      </a:lvl8pPr>
      <a:lvl9pPr marL="3640081" algn="l" defTabSz="4550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15288" y="2270931"/>
            <a:ext cx="8113422" cy="492443"/>
          </a:xfrm>
          <a:prstGeom prst="rect">
            <a:avLst/>
          </a:prstGeom>
        </p:spPr>
        <p:txBody>
          <a:bodyPr wrap="square" lIns="0" tIns="0" rIns="0" bIns="0">
            <a:spAutoFit/>
          </a:bodyPr>
          <a:lstStyle>
            <a:lvl1pPr>
              <a:defRPr sz="3200" b="0" i="0">
                <a:solidFill>
                  <a:schemeClr val="tx1"/>
                </a:solidFill>
                <a:latin typeface="Arial"/>
                <a:cs typeface="Arial"/>
              </a:defRPr>
            </a:lvl1pPr>
          </a:lstStyle>
          <a:p>
            <a:endParaRPr/>
          </a:p>
        </p:txBody>
      </p:sp>
      <p:sp>
        <p:nvSpPr>
          <p:cNvPr id="3" name="Holder 3"/>
          <p:cNvSpPr>
            <a:spLocks noGrp="1"/>
          </p:cNvSpPr>
          <p:nvPr>
            <p:ph type="body" idx="1"/>
          </p:nvPr>
        </p:nvSpPr>
        <p:spPr>
          <a:xfrm>
            <a:off x="542930" y="1460816"/>
            <a:ext cx="5819222" cy="492443"/>
          </a:xfrm>
          <a:prstGeom prst="rect">
            <a:avLst/>
          </a:prstGeom>
        </p:spPr>
        <p:txBody>
          <a:bodyPr wrap="square" lIns="0" tIns="0" rIns="0" bIns="0">
            <a:spAutoFit/>
          </a:bodyPr>
          <a:lstStyle>
            <a:lvl1pPr>
              <a:defRPr sz="32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3108960" y="6377956"/>
            <a:ext cx="2926080" cy="251183"/>
          </a:xfrm>
          <a:prstGeom prst="rect">
            <a:avLst/>
          </a:prstGeom>
        </p:spPr>
        <p:txBody>
          <a:bodyPr wrap="square" lIns="0" tIns="0" rIns="0" bIns="0">
            <a:spAutoFit/>
          </a:bodyPr>
          <a:lstStyle>
            <a:lvl1pPr algn="ctr">
              <a:defRPr>
                <a:solidFill>
                  <a:schemeClr val="tx1">
                    <a:tint val="75000"/>
                  </a:schemeClr>
                </a:solidFill>
              </a:defRPr>
            </a:lvl1pPr>
          </a:lstStyle>
          <a:p>
            <a:pPr defTabSz="414087"/>
            <a:endParaRPr lang="en-US" sz="1600">
              <a:solidFill>
                <a:prstClr val="black">
                  <a:tint val="75000"/>
                </a:prstClr>
              </a:solidFill>
              <a:latin typeface="Calibri"/>
            </a:endParaRPr>
          </a:p>
        </p:txBody>
      </p:sp>
      <p:sp>
        <p:nvSpPr>
          <p:cNvPr id="5" name="Holder 5"/>
          <p:cNvSpPr>
            <a:spLocks noGrp="1"/>
          </p:cNvSpPr>
          <p:nvPr>
            <p:ph type="dt" sz="half" idx="6"/>
          </p:nvPr>
        </p:nvSpPr>
        <p:spPr>
          <a:xfrm>
            <a:off x="457200" y="6377956"/>
            <a:ext cx="2103120" cy="251183"/>
          </a:xfrm>
          <a:prstGeom prst="rect">
            <a:avLst/>
          </a:prstGeom>
        </p:spPr>
        <p:txBody>
          <a:bodyPr wrap="square" lIns="0" tIns="0" rIns="0" bIns="0">
            <a:spAutoFit/>
          </a:bodyPr>
          <a:lstStyle>
            <a:lvl1pPr algn="l">
              <a:defRPr>
                <a:solidFill>
                  <a:schemeClr val="tx1">
                    <a:tint val="75000"/>
                  </a:schemeClr>
                </a:solidFill>
              </a:defRPr>
            </a:lvl1pPr>
          </a:lstStyle>
          <a:p>
            <a:pPr defTabSz="414087"/>
            <a:endParaRPr lang="en-US" sz="1600">
              <a:solidFill>
                <a:prstClr val="black">
                  <a:tint val="75000"/>
                </a:prstClr>
              </a:solidFill>
              <a:latin typeface="Calibri"/>
            </a:endParaRPr>
          </a:p>
        </p:txBody>
      </p:sp>
      <p:sp>
        <p:nvSpPr>
          <p:cNvPr id="6" name="Holder 6"/>
          <p:cNvSpPr>
            <a:spLocks noGrp="1"/>
          </p:cNvSpPr>
          <p:nvPr>
            <p:ph type="sldNum" sz="quarter" idx="7"/>
          </p:nvPr>
        </p:nvSpPr>
        <p:spPr>
          <a:xfrm>
            <a:off x="6583680" y="6377956"/>
            <a:ext cx="2103120" cy="251183"/>
          </a:xfrm>
          <a:prstGeom prst="rect">
            <a:avLst/>
          </a:prstGeom>
        </p:spPr>
        <p:txBody>
          <a:bodyPr wrap="square" lIns="0" tIns="0" rIns="0" bIns="0">
            <a:spAutoFit/>
          </a:bodyPr>
          <a:lstStyle>
            <a:lvl1pPr algn="r">
              <a:defRPr>
                <a:solidFill>
                  <a:schemeClr val="tx1">
                    <a:tint val="75000"/>
                  </a:schemeClr>
                </a:solidFill>
              </a:defRPr>
            </a:lvl1pPr>
          </a:lstStyle>
          <a:p>
            <a:pPr defTabSz="414087"/>
            <a:fld id="{B6F15528-21DE-4FAA-801E-634DDDAF4B2B}" type="slidenum">
              <a:rPr lang="uk-UA" sz="1600" smtClean="0">
                <a:solidFill>
                  <a:prstClr val="black">
                    <a:tint val="75000"/>
                  </a:prstClr>
                </a:solidFill>
                <a:latin typeface="Calibri"/>
              </a:rPr>
              <a:pPr defTabSz="414087"/>
              <a:t>‹#›</a:t>
            </a:fld>
            <a:endParaRPr lang="uk-UA" sz="1600">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14087">
        <a:defRPr>
          <a:latin typeface="+mn-lt"/>
          <a:ea typeface="+mn-ea"/>
          <a:cs typeface="+mn-cs"/>
        </a:defRPr>
      </a:lvl2pPr>
      <a:lvl3pPr marL="828170">
        <a:defRPr>
          <a:latin typeface="+mn-lt"/>
          <a:ea typeface="+mn-ea"/>
          <a:cs typeface="+mn-cs"/>
        </a:defRPr>
      </a:lvl3pPr>
      <a:lvl4pPr marL="1242254">
        <a:defRPr>
          <a:latin typeface="+mn-lt"/>
          <a:ea typeface="+mn-ea"/>
          <a:cs typeface="+mn-cs"/>
        </a:defRPr>
      </a:lvl4pPr>
      <a:lvl5pPr marL="1656335">
        <a:defRPr>
          <a:latin typeface="+mn-lt"/>
          <a:ea typeface="+mn-ea"/>
          <a:cs typeface="+mn-cs"/>
        </a:defRPr>
      </a:lvl5pPr>
      <a:lvl6pPr marL="2070422">
        <a:defRPr>
          <a:latin typeface="+mn-lt"/>
          <a:ea typeface="+mn-ea"/>
          <a:cs typeface="+mn-cs"/>
        </a:defRPr>
      </a:lvl6pPr>
      <a:lvl7pPr marL="2484507">
        <a:defRPr>
          <a:latin typeface="+mn-lt"/>
          <a:ea typeface="+mn-ea"/>
          <a:cs typeface="+mn-cs"/>
        </a:defRPr>
      </a:lvl7pPr>
      <a:lvl8pPr marL="2898592">
        <a:defRPr>
          <a:latin typeface="+mn-lt"/>
          <a:ea typeface="+mn-ea"/>
          <a:cs typeface="+mn-cs"/>
        </a:defRPr>
      </a:lvl8pPr>
      <a:lvl9pPr marL="3312676">
        <a:defRPr>
          <a:latin typeface="+mn-lt"/>
          <a:ea typeface="+mn-ea"/>
          <a:cs typeface="+mn-cs"/>
        </a:defRPr>
      </a:lvl9pPr>
    </p:bodyStyle>
    <p:otherStyle>
      <a:lvl1pPr marL="0">
        <a:defRPr>
          <a:latin typeface="+mn-lt"/>
          <a:ea typeface="+mn-ea"/>
          <a:cs typeface="+mn-cs"/>
        </a:defRPr>
      </a:lvl1pPr>
      <a:lvl2pPr marL="414087">
        <a:defRPr>
          <a:latin typeface="+mn-lt"/>
          <a:ea typeface="+mn-ea"/>
          <a:cs typeface="+mn-cs"/>
        </a:defRPr>
      </a:lvl2pPr>
      <a:lvl3pPr marL="828170">
        <a:defRPr>
          <a:latin typeface="+mn-lt"/>
          <a:ea typeface="+mn-ea"/>
          <a:cs typeface="+mn-cs"/>
        </a:defRPr>
      </a:lvl3pPr>
      <a:lvl4pPr marL="1242254">
        <a:defRPr>
          <a:latin typeface="+mn-lt"/>
          <a:ea typeface="+mn-ea"/>
          <a:cs typeface="+mn-cs"/>
        </a:defRPr>
      </a:lvl4pPr>
      <a:lvl5pPr marL="1656335">
        <a:defRPr>
          <a:latin typeface="+mn-lt"/>
          <a:ea typeface="+mn-ea"/>
          <a:cs typeface="+mn-cs"/>
        </a:defRPr>
      </a:lvl5pPr>
      <a:lvl6pPr marL="2070422">
        <a:defRPr>
          <a:latin typeface="+mn-lt"/>
          <a:ea typeface="+mn-ea"/>
          <a:cs typeface="+mn-cs"/>
        </a:defRPr>
      </a:lvl6pPr>
      <a:lvl7pPr marL="2484507">
        <a:defRPr>
          <a:latin typeface="+mn-lt"/>
          <a:ea typeface="+mn-ea"/>
          <a:cs typeface="+mn-cs"/>
        </a:defRPr>
      </a:lvl7pPr>
      <a:lvl8pPr marL="2898592">
        <a:defRPr>
          <a:latin typeface="+mn-lt"/>
          <a:ea typeface="+mn-ea"/>
          <a:cs typeface="+mn-cs"/>
        </a:defRPr>
      </a:lvl8pPr>
      <a:lvl9pPr marL="3312676">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9525" y="0"/>
            <a:ext cx="9153525" cy="1125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AU">
              <a:solidFill>
                <a:prstClr val="white"/>
              </a:solidFill>
              <a:latin typeface="Arial"/>
            </a:endParaRPr>
          </a:p>
        </p:txBody>
      </p:sp>
      <p:pic>
        <p:nvPicPr>
          <p:cNvPr id="36867" name="Picture 3" descr="W:\Emily\Presentation assets\UWAM0289 Presentation pg3.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525" y="0"/>
            <a:ext cx="916305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Slide Number Placeholder 6"/>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white"/>
                </a:solidFill>
                <a:latin typeface="Source Sans Pro" panose="020B0503030403020204" pitchFamily="34" charset="0"/>
                <a:ea typeface="+mn-ea"/>
                <a:cs typeface="+mn-cs"/>
              </a:defRPr>
            </a:lvl1pPr>
          </a:lstStyle>
          <a:p>
            <a:pPr defTabSz="914400">
              <a:defRPr/>
            </a:pPr>
            <a:r>
              <a:rPr lang="en-AU"/>
              <a:t>1</a:t>
            </a:r>
            <a:endParaRPr lang="en-AU" dirty="0"/>
          </a:p>
        </p:txBody>
      </p:sp>
      <p:sp>
        <p:nvSpPr>
          <p:cNvPr id="36869" name="Text Placeholder 1"/>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Arial" pitchFamily="34" charset="0"/>
        </a:defRPr>
      </a:lvl6pPr>
      <a:lvl7pPr marL="914400" algn="ctr" rtl="0" fontAlgn="base">
        <a:spcBef>
          <a:spcPct val="0"/>
        </a:spcBef>
        <a:spcAft>
          <a:spcPct val="0"/>
        </a:spcAft>
        <a:defRPr sz="4400">
          <a:solidFill>
            <a:schemeClr val="tx1"/>
          </a:solidFill>
          <a:latin typeface="Arial" pitchFamily="34" charset="0"/>
        </a:defRPr>
      </a:lvl7pPr>
      <a:lvl8pPr marL="1371600" algn="ctr" rtl="0" fontAlgn="base">
        <a:spcBef>
          <a:spcPct val="0"/>
        </a:spcBef>
        <a:spcAft>
          <a:spcPct val="0"/>
        </a:spcAft>
        <a:defRPr sz="4400">
          <a:solidFill>
            <a:schemeClr val="tx1"/>
          </a:solidFill>
          <a:latin typeface="Arial" pitchFamily="34" charset="0"/>
        </a:defRPr>
      </a:lvl8pPr>
      <a:lvl9pPr marL="1828800" algn="ctr" rtl="0" fontAlgn="base">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charset="0"/>
        <a:buChar char="•"/>
        <a:defRPr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hyperlink" Target="mailto:hanno.wijsman@irht.cnrs.fr" TargetMode="External"/><Relationship Id="rId3" Type="http://schemas.openxmlformats.org/officeDocument/2006/relationships/hyperlink" Target="https://mappingmanuscriptmigrations.org/" TargetMode="External"/><Relationship Id="rId7" Type="http://schemas.openxmlformats.org/officeDocument/2006/relationships/hyperlink" Target="mailto:lransom@upenn.edu"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mailto:eero.hyvonen@aalto.fi" TargetMode="External"/><Relationship Id="rId5" Type="http://schemas.openxmlformats.org/officeDocument/2006/relationships/hyperlink" Target="mailto:toby.burrows@oerc.ox.ac.uk" TargetMode="External"/><Relationship Id="rId4" Type="http://schemas.openxmlformats.org/officeDocument/2006/relationships/hyperlink" Target="http://blog.mappingmanuscriptmigrations.org/" TargetMode="Externa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B290DE-750B-A54B-960D-DDA3D89FDD14}"/>
              </a:ext>
            </a:extLst>
          </p:cNvPr>
          <p:cNvSpPr>
            <a:spLocks noGrp="1"/>
          </p:cNvSpPr>
          <p:nvPr>
            <p:ph type="sldNum" sz="quarter" idx="12"/>
          </p:nvPr>
        </p:nvSpPr>
        <p:spPr/>
        <p:txBody>
          <a:bodyPr/>
          <a:lstStyle/>
          <a:p>
            <a:pPr>
              <a:defRPr/>
            </a:pPr>
            <a:fld id="{928147A1-0AA4-3B4B-A512-33ADF98483DA}" type="slidenum">
              <a:rPr lang="en-AU" smtClean="0"/>
              <a:pPr>
                <a:defRPr/>
              </a:pPr>
              <a:t>1</a:t>
            </a:fld>
            <a:endParaRPr lang="en-AU"/>
          </a:p>
        </p:txBody>
      </p:sp>
      <p:pic>
        <p:nvPicPr>
          <p:cNvPr id="5" name="Picture 4" descr="A screenshot of a social media post&#10;&#10;Description automatically generated">
            <a:extLst>
              <a:ext uri="{FF2B5EF4-FFF2-40B4-BE49-F238E27FC236}">
                <a16:creationId xmlns:a16="http://schemas.microsoft.com/office/drawing/2014/main" id="{B42558C5-F45C-5B44-AA1B-D14713026565}"/>
              </a:ext>
            </a:extLst>
          </p:cNvPr>
          <p:cNvPicPr>
            <a:picLocks noChangeAspect="1"/>
          </p:cNvPicPr>
          <p:nvPr/>
        </p:nvPicPr>
        <p:blipFill>
          <a:blip r:embed="rId3"/>
          <a:stretch>
            <a:fillRect/>
          </a:stretch>
        </p:blipFill>
        <p:spPr>
          <a:xfrm>
            <a:off x="0" y="0"/>
            <a:ext cx="10247472" cy="5836356"/>
          </a:xfrm>
          <a:prstGeom prst="rect">
            <a:avLst/>
          </a:prstGeom>
        </p:spPr>
      </p:pic>
    </p:spTree>
    <p:extLst>
      <p:ext uri="{BB962C8B-B14F-4D97-AF65-F5344CB8AC3E}">
        <p14:creationId xmlns:p14="http://schemas.microsoft.com/office/powerpoint/2010/main" val="389311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Rectangle 6"/>
          <p:cNvSpPr>
            <a:spLocks noGrp="1" noChangeArrowheads="1"/>
          </p:cNvSpPr>
          <p:nvPr>
            <p:ph type="title"/>
          </p:nvPr>
        </p:nvSpPr>
        <p:spPr/>
        <p:txBody>
          <a:bodyPr/>
          <a:lstStyle/>
          <a:p>
            <a:pPr>
              <a:defRPr/>
            </a:pPr>
            <a:r>
              <a:rPr lang="en-GB" dirty="0">
                <a:ea typeface="+mj-ea"/>
                <a:cs typeface="+mj-cs"/>
              </a:rPr>
              <a:t>What can you do with the MMM public portal?</a:t>
            </a:r>
          </a:p>
        </p:txBody>
      </p:sp>
      <p:sp>
        <p:nvSpPr>
          <p:cNvPr id="84994" name="Rectangle 7"/>
          <p:cNvSpPr>
            <a:spLocks noGrp="1" noChangeArrowheads="1"/>
          </p:cNvSpPr>
          <p:nvPr>
            <p:ph idx="1"/>
          </p:nvPr>
        </p:nvSpPr>
        <p:spPr>
          <a:xfrm>
            <a:off x="379416" y="1528830"/>
            <a:ext cx="8119403" cy="4391025"/>
          </a:xfrm>
        </p:spPr>
        <p:txBody>
          <a:bodyPr/>
          <a:lstStyle/>
          <a:p>
            <a:pPr>
              <a:lnSpc>
                <a:spcPts val="1860"/>
              </a:lnSpc>
            </a:pPr>
            <a:r>
              <a:rPr lang="en-AU" sz="1800" dirty="0">
                <a:latin typeface="Arial" charset="0"/>
              </a:rPr>
              <a:t>Browse and search across entries for:</a:t>
            </a:r>
            <a:br>
              <a:rPr lang="en-AU" sz="1800" dirty="0">
                <a:latin typeface="Arial" charset="0"/>
              </a:rPr>
            </a:br>
            <a:endParaRPr lang="en-AU" sz="1800" dirty="0">
              <a:latin typeface="Arial" charset="0"/>
            </a:endParaRPr>
          </a:p>
          <a:p>
            <a:pPr marL="358621" lvl="1" indent="0">
              <a:lnSpc>
                <a:spcPts val="1860"/>
              </a:lnSpc>
              <a:buNone/>
            </a:pPr>
            <a:r>
              <a:rPr lang="en-AU" sz="1800" dirty="0">
                <a:latin typeface="Arial" charset="0"/>
              </a:rPr>
              <a:t>215,000 Manuscripts	424,000 Works	4,000 Places</a:t>
            </a:r>
          </a:p>
          <a:p>
            <a:pPr marL="358621" lvl="1" indent="0">
              <a:lnSpc>
                <a:spcPts val="1860"/>
              </a:lnSpc>
              <a:buNone/>
            </a:pPr>
            <a:r>
              <a:rPr lang="en-AU" sz="1800" dirty="0">
                <a:latin typeface="Arial" charset="0"/>
              </a:rPr>
              <a:t>946,000 Events	51,000 People &amp; Organizations</a:t>
            </a:r>
          </a:p>
          <a:p>
            <a:pPr marL="358621" lvl="1" indent="0">
              <a:lnSpc>
                <a:spcPts val="1860"/>
              </a:lnSpc>
              <a:buNone/>
            </a:pPr>
            <a:r>
              <a:rPr lang="en-AU" sz="1800" dirty="0">
                <a:latin typeface="Arial" charset="0"/>
              </a:rPr>
              <a:t>    </a:t>
            </a:r>
          </a:p>
          <a:p>
            <a:pPr>
              <a:lnSpc>
                <a:spcPts val="1860"/>
              </a:lnSpc>
            </a:pPr>
            <a:r>
              <a:rPr lang="en-AU" sz="1800" dirty="0">
                <a:latin typeface="Arial" charset="0"/>
              </a:rPr>
              <a:t>Visualize the data on maps: places of production; migrations over time; last known locations</a:t>
            </a:r>
          </a:p>
          <a:p>
            <a:pPr>
              <a:lnSpc>
                <a:spcPts val="1860"/>
              </a:lnSpc>
            </a:pPr>
            <a:endParaRPr lang="en-AU" sz="1800" dirty="0">
              <a:latin typeface="Arial" charset="0"/>
            </a:endParaRPr>
          </a:p>
          <a:p>
            <a:pPr>
              <a:lnSpc>
                <a:spcPts val="1860"/>
              </a:lnSpc>
            </a:pPr>
            <a:r>
              <a:rPr lang="en-AU" sz="1800" dirty="0">
                <a:latin typeface="Arial" charset="0"/>
              </a:rPr>
              <a:t>See the raw data behind the MMM interface </a:t>
            </a:r>
          </a:p>
          <a:p>
            <a:pPr>
              <a:lnSpc>
                <a:spcPts val="1860"/>
              </a:lnSpc>
            </a:pPr>
            <a:endParaRPr lang="en-AU" sz="1800" dirty="0">
              <a:latin typeface="Arial" charset="0"/>
            </a:endParaRPr>
          </a:p>
          <a:p>
            <a:pPr>
              <a:lnSpc>
                <a:spcPts val="1860"/>
              </a:lnSpc>
            </a:pPr>
            <a:r>
              <a:rPr lang="en-AU" sz="1800" dirty="0">
                <a:latin typeface="Arial" charset="0"/>
              </a:rPr>
              <a:t>Explore the data directly with your own SPARQL queries</a:t>
            </a:r>
          </a:p>
          <a:p>
            <a:pPr marL="0" indent="0">
              <a:lnSpc>
                <a:spcPts val="1860"/>
              </a:lnSpc>
              <a:buNone/>
            </a:pPr>
            <a:endParaRPr lang="en-AU" sz="1800" dirty="0">
              <a:latin typeface="Arial" charset="0"/>
            </a:endParaRPr>
          </a:p>
          <a:p>
            <a:pPr>
              <a:lnSpc>
                <a:spcPts val="1860"/>
              </a:lnSpc>
            </a:pPr>
            <a:r>
              <a:rPr lang="en-AU" sz="1800" dirty="0">
                <a:latin typeface="Arial" charset="0"/>
              </a:rPr>
              <a:t>Export the data into your own software environment</a:t>
            </a:r>
          </a:p>
          <a:p>
            <a:endParaRPr lang="en-AU" sz="1800" dirty="0">
              <a:latin typeface="Arial" charset="0"/>
            </a:endParaRPr>
          </a:p>
          <a:p>
            <a:endParaRPr lang="en-AU" sz="2400" dirty="0">
              <a:latin typeface="Arial" charset="0"/>
            </a:endParaRPr>
          </a:p>
          <a:p>
            <a:endParaRPr lang="en-AU" dirty="0">
              <a:latin typeface="Arial" charset="0"/>
            </a:endParaRPr>
          </a:p>
        </p:txBody>
      </p:sp>
      <p:pic>
        <p:nvPicPr>
          <p:cNvPr id="5" name="Picture 4">
            <a:extLst>
              <a:ext uri="{FF2B5EF4-FFF2-40B4-BE49-F238E27FC236}">
                <a16:creationId xmlns:a16="http://schemas.microsoft.com/office/drawing/2014/main" id="{945D65B4-42F4-8D41-9E43-5AD68CAC97B1}"/>
              </a:ext>
            </a:extLst>
          </p:cNvPr>
          <p:cNvPicPr>
            <a:picLocks noChangeAspect="1"/>
          </p:cNvPicPr>
          <p:nvPr/>
        </p:nvPicPr>
        <p:blipFill>
          <a:blip r:embed="rId2"/>
          <a:stretch>
            <a:fillRect/>
          </a:stretch>
        </p:blipFill>
        <p:spPr>
          <a:xfrm>
            <a:off x="0" y="6125342"/>
            <a:ext cx="9144000" cy="711200"/>
          </a:xfrm>
          <a:prstGeom prst="rect">
            <a:avLst/>
          </a:prstGeom>
        </p:spPr>
      </p:pic>
    </p:spTree>
    <p:extLst>
      <p:ext uri="{BB962C8B-B14F-4D97-AF65-F5344CB8AC3E}">
        <p14:creationId xmlns:p14="http://schemas.microsoft.com/office/powerpoint/2010/main" val="3632868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B628B8C9-073B-0E40-8691-8C7B9B342E4D}"/>
              </a:ext>
            </a:extLst>
          </p:cNvPr>
          <p:cNvPicPr>
            <a:picLocks noChangeAspect="1"/>
          </p:cNvPicPr>
          <p:nvPr/>
        </p:nvPicPr>
        <p:blipFill>
          <a:blip r:embed="rId3"/>
          <a:stretch>
            <a:fillRect/>
          </a:stretch>
        </p:blipFill>
        <p:spPr>
          <a:xfrm>
            <a:off x="0" y="-1"/>
            <a:ext cx="10706422" cy="6107289"/>
          </a:xfrm>
          <a:prstGeom prst="rect">
            <a:avLst/>
          </a:prstGeom>
        </p:spPr>
      </p:pic>
      <p:sp>
        <p:nvSpPr>
          <p:cNvPr id="5" name="Slide Number Placeholder 4">
            <a:extLst>
              <a:ext uri="{FF2B5EF4-FFF2-40B4-BE49-F238E27FC236}">
                <a16:creationId xmlns:a16="http://schemas.microsoft.com/office/drawing/2014/main" id="{67216296-A725-094C-BFBC-2C487E36B81C}"/>
              </a:ext>
            </a:extLst>
          </p:cNvPr>
          <p:cNvSpPr>
            <a:spLocks noGrp="1"/>
          </p:cNvSpPr>
          <p:nvPr>
            <p:ph type="sldNum" sz="quarter" idx="12"/>
          </p:nvPr>
        </p:nvSpPr>
        <p:spPr/>
        <p:txBody>
          <a:bodyPr/>
          <a:lstStyle/>
          <a:p>
            <a:pPr>
              <a:defRPr/>
            </a:pPr>
            <a:fld id="{928147A1-0AA4-3B4B-A512-33ADF98483DA}" type="slidenum">
              <a:rPr lang="en-AU" smtClean="0"/>
              <a:pPr>
                <a:defRPr/>
              </a:pPr>
              <a:t>11</a:t>
            </a:fld>
            <a:endParaRPr lang="en-AU"/>
          </a:p>
        </p:txBody>
      </p:sp>
    </p:spTree>
    <p:extLst>
      <p:ext uri="{BB962C8B-B14F-4D97-AF65-F5344CB8AC3E}">
        <p14:creationId xmlns:p14="http://schemas.microsoft.com/office/powerpoint/2010/main" val="39535152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CD834390-8FD0-C546-A29D-1554FF9C239B}"/>
              </a:ext>
            </a:extLst>
          </p:cNvPr>
          <p:cNvPicPr>
            <a:picLocks noChangeAspect="1"/>
          </p:cNvPicPr>
          <p:nvPr/>
        </p:nvPicPr>
        <p:blipFill>
          <a:blip r:embed="rId3"/>
          <a:stretch>
            <a:fillRect/>
          </a:stretch>
        </p:blipFill>
        <p:spPr>
          <a:xfrm>
            <a:off x="-1" y="-1"/>
            <a:ext cx="9742893" cy="5565423"/>
          </a:xfrm>
          <a:prstGeom prst="rect">
            <a:avLst/>
          </a:prstGeom>
        </p:spPr>
      </p:pic>
      <p:sp>
        <p:nvSpPr>
          <p:cNvPr id="5" name="Slide Number Placeholder 4">
            <a:extLst>
              <a:ext uri="{FF2B5EF4-FFF2-40B4-BE49-F238E27FC236}">
                <a16:creationId xmlns:a16="http://schemas.microsoft.com/office/drawing/2014/main" id="{876BBFB4-B7E9-F94F-B5D2-E4532B7B57A7}"/>
              </a:ext>
            </a:extLst>
          </p:cNvPr>
          <p:cNvSpPr>
            <a:spLocks noGrp="1"/>
          </p:cNvSpPr>
          <p:nvPr>
            <p:ph type="sldNum" sz="quarter" idx="12"/>
          </p:nvPr>
        </p:nvSpPr>
        <p:spPr/>
        <p:txBody>
          <a:bodyPr/>
          <a:lstStyle/>
          <a:p>
            <a:pPr>
              <a:defRPr/>
            </a:pPr>
            <a:fld id="{928147A1-0AA4-3B4B-A512-33ADF98483DA}" type="slidenum">
              <a:rPr lang="en-AU" smtClean="0"/>
              <a:pPr>
                <a:defRPr/>
              </a:pPr>
              <a:t>12</a:t>
            </a:fld>
            <a:endParaRPr lang="en-AU"/>
          </a:p>
        </p:txBody>
      </p:sp>
    </p:spTree>
    <p:extLst>
      <p:ext uri="{BB962C8B-B14F-4D97-AF65-F5344CB8AC3E}">
        <p14:creationId xmlns:p14="http://schemas.microsoft.com/office/powerpoint/2010/main" val="7130552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a16="http://schemas.microsoft.com/office/drawing/2014/main" id="{92868D6B-4FA3-5E41-B1FA-D604E9EA63A8}"/>
              </a:ext>
            </a:extLst>
          </p:cNvPr>
          <p:cNvPicPr>
            <a:picLocks noChangeAspect="1"/>
          </p:cNvPicPr>
          <p:nvPr/>
        </p:nvPicPr>
        <p:blipFill>
          <a:blip r:embed="rId3"/>
          <a:stretch>
            <a:fillRect/>
          </a:stretch>
        </p:blipFill>
        <p:spPr>
          <a:xfrm>
            <a:off x="0" y="0"/>
            <a:ext cx="9144000" cy="5593303"/>
          </a:xfrm>
          <a:prstGeom prst="rect">
            <a:avLst/>
          </a:prstGeom>
        </p:spPr>
      </p:pic>
      <p:sp>
        <p:nvSpPr>
          <p:cNvPr id="5" name="Slide Number Placeholder 4">
            <a:extLst>
              <a:ext uri="{FF2B5EF4-FFF2-40B4-BE49-F238E27FC236}">
                <a16:creationId xmlns:a16="http://schemas.microsoft.com/office/drawing/2014/main" id="{180EDF54-C735-F441-BDFC-73318B575360}"/>
              </a:ext>
            </a:extLst>
          </p:cNvPr>
          <p:cNvSpPr>
            <a:spLocks noGrp="1"/>
          </p:cNvSpPr>
          <p:nvPr>
            <p:ph type="sldNum" sz="quarter" idx="12"/>
          </p:nvPr>
        </p:nvSpPr>
        <p:spPr/>
        <p:txBody>
          <a:bodyPr/>
          <a:lstStyle/>
          <a:p>
            <a:pPr>
              <a:defRPr/>
            </a:pPr>
            <a:fld id="{928147A1-0AA4-3B4B-A512-33ADF98483DA}" type="slidenum">
              <a:rPr lang="en-AU" smtClean="0"/>
              <a:pPr>
                <a:defRPr/>
              </a:pPr>
              <a:t>13</a:t>
            </a:fld>
            <a:endParaRPr lang="en-AU"/>
          </a:p>
        </p:txBody>
      </p:sp>
    </p:spTree>
    <p:extLst>
      <p:ext uri="{BB962C8B-B14F-4D97-AF65-F5344CB8AC3E}">
        <p14:creationId xmlns:p14="http://schemas.microsoft.com/office/powerpoint/2010/main" val="28876561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628467CC-5B47-2546-9CF5-E9ED532F8182}"/>
              </a:ext>
            </a:extLst>
          </p:cNvPr>
          <p:cNvPicPr>
            <a:picLocks noChangeAspect="1"/>
          </p:cNvPicPr>
          <p:nvPr/>
        </p:nvPicPr>
        <p:blipFill>
          <a:blip r:embed="rId3"/>
          <a:stretch>
            <a:fillRect/>
          </a:stretch>
        </p:blipFill>
        <p:spPr>
          <a:xfrm>
            <a:off x="0" y="0"/>
            <a:ext cx="9144000" cy="5699081"/>
          </a:xfrm>
          <a:prstGeom prst="rect">
            <a:avLst/>
          </a:prstGeom>
        </p:spPr>
      </p:pic>
      <p:sp>
        <p:nvSpPr>
          <p:cNvPr id="5" name="Slide Number Placeholder 4">
            <a:extLst>
              <a:ext uri="{FF2B5EF4-FFF2-40B4-BE49-F238E27FC236}">
                <a16:creationId xmlns:a16="http://schemas.microsoft.com/office/drawing/2014/main" id="{E36A9E7E-47DF-C746-A309-D8549E795894}"/>
              </a:ext>
            </a:extLst>
          </p:cNvPr>
          <p:cNvSpPr>
            <a:spLocks noGrp="1"/>
          </p:cNvSpPr>
          <p:nvPr>
            <p:ph type="sldNum" sz="quarter" idx="12"/>
          </p:nvPr>
        </p:nvSpPr>
        <p:spPr/>
        <p:txBody>
          <a:bodyPr/>
          <a:lstStyle/>
          <a:p>
            <a:pPr>
              <a:defRPr/>
            </a:pPr>
            <a:fld id="{928147A1-0AA4-3B4B-A512-33ADF98483DA}" type="slidenum">
              <a:rPr lang="en-AU" smtClean="0"/>
              <a:pPr>
                <a:defRPr/>
              </a:pPr>
              <a:t>14</a:t>
            </a:fld>
            <a:endParaRPr lang="en-AU"/>
          </a:p>
        </p:txBody>
      </p:sp>
    </p:spTree>
    <p:extLst>
      <p:ext uri="{BB962C8B-B14F-4D97-AF65-F5344CB8AC3E}">
        <p14:creationId xmlns:p14="http://schemas.microsoft.com/office/powerpoint/2010/main" val="12489390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0B064378-EA7B-134E-9021-2123A2401508}"/>
              </a:ext>
            </a:extLst>
          </p:cNvPr>
          <p:cNvPicPr>
            <a:picLocks noChangeAspect="1"/>
          </p:cNvPicPr>
          <p:nvPr/>
        </p:nvPicPr>
        <p:blipFill>
          <a:blip r:embed="rId3"/>
          <a:stretch>
            <a:fillRect/>
          </a:stretch>
        </p:blipFill>
        <p:spPr>
          <a:xfrm>
            <a:off x="0" y="0"/>
            <a:ext cx="9144000" cy="5718184"/>
          </a:xfrm>
          <a:prstGeom prst="rect">
            <a:avLst/>
          </a:prstGeom>
        </p:spPr>
      </p:pic>
      <p:sp>
        <p:nvSpPr>
          <p:cNvPr id="5" name="Slide Number Placeholder 4">
            <a:extLst>
              <a:ext uri="{FF2B5EF4-FFF2-40B4-BE49-F238E27FC236}">
                <a16:creationId xmlns:a16="http://schemas.microsoft.com/office/drawing/2014/main" id="{D3580D85-F1D2-9143-AB31-FE4F9545653C}"/>
              </a:ext>
            </a:extLst>
          </p:cNvPr>
          <p:cNvSpPr>
            <a:spLocks noGrp="1"/>
          </p:cNvSpPr>
          <p:nvPr>
            <p:ph type="sldNum" sz="quarter" idx="12"/>
          </p:nvPr>
        </p:nvSpPr>
        <p:spPr/>
        <p:txBody>
          <a:bodyPr/>
          <a:lstStyle/>
          <a:p>
            <a:pPr>
              <a:defRPr/>
            </a:pPr>
            <a:fld id="{928147A1-0AA4-3B4B-A512-33ADF98483DA}" type="slidenum">
              <a:rPr lang="en-AU" smtClean="0"/>
              <a:pPr>
                <a:defRPr/>
              </a:pPr>
              <a:t>15</a:t>
            </a:fld>
            <a:endParaRPr lang="en-AU"/>
          </a:p>
        </p:txBody>
      </p:sp>
    </p:spTree>
    <p:extLst>
      <p:ext uri="{BB962C8B-B14F-4D97-AF65-F5344CB8AC3E}">
        <p14:creationId xmlns:p14="http://schemas.microsoft.com/office/powerpoint/2010/main" val="41550406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D301493B-954B-5448-92AF-A6D2233D7C87}"/>
              </a:ext>
            </a:extLst>
          </p:cNvPr>
          <p:cNvPicPr>
            <a:picLocks noChangeAspect="1"/>
          </p:cNvPicPr>
          <p:nvPr/>
        </p:nvPicPr>
        <p:blipFill>
          <a:blip r:embed="rId3"/>
          <a:stretch>
            <a:fillRect/>
          </a:stretch>
        </p:blipFill>
        <p:spPr>
          <a:xfrm>
            <a:off x="0" y="0"/>
            <a:ext cx="9144000" cy="5616301"/>
          </a:xfrm>
          <a:prstGeom prst="rect">
            <a:avLst/>
          </a:prstGeom>
        </p:spPr>
      </p:pic>
      <p:sp>
        <p:nvSpPr>
          <p:cNvPr id="4" name="Slide Number Placeholder 3">
            <a:extLst>
              <a:ext uri="{FF2B5EF4-FFF2-40B4-BE49-F238E27FC236}">
                <a16:creationId xmlns:a16="http://schemas.microsoft.com/office/drawing/2014/main" id="{A5D65459-9E40-A44F-82FD-A2A0B1BDECC3}"/>
              </a:ext>
            </a:extLst>
          </p:cNvPr>
          <p:cNvSpPr>
            <a:spLocks noGrp="1"/>
          </p:cNvSpPr>
          <p:nvPr>
            <p:ph type="sldNum" sz="quarter" idx="12"/>
          </p:nvPr>
        </p:nvSpPr>
        <p:spPr/>
        <p:txBody>
          <a:bodyPr/>
          <a:lstStyle/>
          <a:p>
            <a:pPr>
              <a:defRPr/>
            </a:pPr>
            <a:fld id="{928147A1-0AA4-3B4B-A512-33ADF98483DA}" type="slidenum">
              <a:rPr lang="en-AU" smtClean="0"/>
              <a:pPr>
                <a:defRPr/>
              </a:pPr>
              <a:t>16</a:t>
            </a:fld>
            <a:endParaRPr lang="en-AU"/>
          </a:p>
        </p:txBody>
      </p:sp>
    </p:spTree>
    <p:extLst>
      <p:ext uri="{BB962C8B-B14F-4D97-AF65-F5344CB8AC3E}">
        <p14:creationId xmlns:p14="http://schemas.microsoft.com/office/powerpoint/2010/main" val="1112199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a16="http://schemas.microsoft.com/office/drawing/2014/main" id="{28CFBB8C-265E-1844-AC23-732E454E95D4}"/>
              </a:ext>
            </a:extLst>
          </p:cNvPr>
          <p:cNvPicPr>
            <a:picLocks noChangeAspect="1"/>
          </p:cNvPicPr>
          <p:nvPr/>
        </p:nvPicPr>
        <p:blipFill>
          <a:blip r:embed="rId3"/>
          <a:stretch>
            <a:fillRect/>
          </a:stretch>
        </p:blipFill>
        <p:spPr>
          <a:xfrm>
            <a:off x="0" y="0"/>
            <a:ext cx="9144000" cy="5637846"/>
          </a:xfrm>
          <a:prstGeom prst="rect">
            <a:avLst/>
          </a:prstGeom>
        </p:spPr>
      </p:pic>
      <p:sp>
        <p:nvSpPr>
          <p:cNvPr id="5" name="Slide Number Placeholder 4">
            <a:extLst>
              <a:ext uri="{FF2B5EF4-FFF2-40B4-BE49-F238E27FC236}">
                <a16:creationId xmlns:a16="http://schemas.microsoft.com/office/drawing/2014/main" id="{CA0AA53F-B047-F340-8C8E-CF4DA2F7528A}"/>
              </a:ext>
            </a:extLst>
          </p:cNvPr>
          <p:cNvSpPr>
            <a:spLocks noGrp="1"/>
          </p:cNvSpPr>
          <p:nvPr>
            <p:ph type="sldNum" sz="quarter" idx="12"/>
          </p:nvPr>
        </p:nvSpPr>
        <p:spPr/>
        <p:txBody>
          <a:bodyPr/>
          <a:lstStyle/>
          <a:p>
            <a:pPr>
              <a:defRPr/>
            </a:pPr>
            <a:fld id="{928147A1-0AA4-3B4B-A512-33ADF98483DA}" type="slidenum">
              <a:rPr lang="en-AU" smtClean="0"/>
              <a:pPr>
                <a:defRPr/>
              </a:pPr>
              <a:t>17</a:t>
            </a:fld>
            <a:endParaRPr lang="en-AU"/>
          </a:p>
        </p:txBody>
      </p:sp>
    </p:spTree>
    <p:extLst>
      <p:ext uri="{BB962C8B-B14F-4D97-AF65-F5344CB8AC3E}">
        <p14:creationId xmlns:p14="http://schemas.microsoft.com/office/powerpoint/2010/main" val="977840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9DF5C0EF-EFD1-8E49-90D4-10A599E3E766}"/>
              </a:ext>
            </a:extLst>
          </p:cNvPr>
          <p:cNvPicPr>
            <a:picLocks noChangeAspect="1"/>
          </p:cNvPicPr>
          <p:nvPr/>
        </p:nvPicPr>
        <p:blipFill>
          <a:blip r:embed="rId3"/>
          <a:stretch>
            <a:fillRect/>
          </a:stretch>
        </p:blipFill>
        <p:spPr>
          <a:xfrm>
            <a:off x="0" y="0"/>
            <a:ext cx="9144000" cy="5697415"/>
          </a:xfrm>
          <a:prstGeom prst="rect">
            <a:avLst/>
          </a:prstGeom>
        </p:spPr>
      </p:pic>
      <p:sp>
        <p:nvSpPr>
          <p:cNvPr id="5" name="Slide Number Placeholder 4">
            <a:extLst>
              <a:ext uri="{FF2B5EF4-FFF2-40B4-BE49-F238E27FC236}">
                <a16:creationId xmlns:a16="http://schemas.microsoft.com/office/drawing/2014/main" id="{871E24DA-2C92-DC4A-8963-3E261F5CF3B4}"/>
              </a:ext>
            </a:extLst>
          </p:cNvPr>
          <p:cNvSpPr>
            <a:spLocks noGrp="1"/>
          </p:cNvSpPr>
          <p:nvPr>
            <p:ph type="sldNum" sz="quarter" idx="12"/>
          </p:nvPr>
        </p:nvSpPr>
        <p:spPr/>
        <p:txBody>
          <a:bodyPr/>
          <a:lstStyle/>
          <a:p>
            <a:pPr>
              <a:defRPr/>
            </a:pPr>
            <a:fld id="{928147A1-0AA4-3B4B-A512-33ADF98483DA}" type="slidenum">
              <a:rPr lang="en-AU" smtClean="0"/>
              <a:pPr>
                <a:defRPr/>
              </a:pPr>
              <a:t>18</a:t>
            </a:fld>
            <a:endParaRPr lang="en-AU"/>
          </a:p>
        </p:txBody>
      </p:sp>
    </p:spTree>
    <p:extLst>
      <p:ext uri="{BB962C8B-B14F-4D97-AF65-F5344CB8AC3E}">
        <p14:creationId xmlns:p14="http://schemas.microsoft.com/office/powerpoint/2010/main" val="15471190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a16="http://schemas.microsoft.com/office/drawing/2014/main" id="{995C5812-2439-A445-813B-BCDA750A25EF}"/>
              </a:ext>
            </a:extLst>
          </p:cNvPr>
          <p:cNvPicPr>
            <a:picLocks noChangeAspect="1"/>
          </p:cNvPicPr>
          <p:nvPr/>
        </p:nvPicPr>
        <p:blipFill>
          <a:blip r:embed="rId3"/>
          <a:stretch>
            <a:fillRect/>
          </a:stretch>
        </p:blipFill>
        <p:spPr>
          <a:xfrm>
            <a:off x="0" y="0"/>
            <a:ext cx="9144000" cy="5706263"/>
          </a:xfrm>
          <a:prstGeom prst="rect">
            <a:avLst/>
          </a:prstGeom>
        </p:spPr>
      </p:pic>
      <p:sp>
        <p:nvSpPr>
          <p:cNvPr id="5" name="Slide Number Placeholder 4">
            <a:extLst>
              <a:ext uri="{FF2B5EF4-FFF2-40B4-BE49-F238E27FC236}">
                <a16:creationId xmlns:a16="http://schemas.microsoft.com/office/drawing/2014/main" id="{A5A8679B-53DF-1942-952C-B9E4F49EDA2A}"/>
              </a:ext>
            </a:extLst>
          </p:cNvPr>
          <p:cNvSpPr>
            <a:spLocks noGrp="1"/>
          </p:cNvSpPr>
          <p:nvPr>
            <p:ph type="sldNum" sz="quarter" idx="12"/>
          </p:nvPr>
        </p:nvSpPr>
        <p:spPr/>
        <p:txBody>
          <a:bodyPr/>
          <a:lstStyle/>
          <a:p>
            <a:pPr>
              <a:defRPr/>
            </a:pPr>
            <a:fld id="{928147A1-0AA4-3B4B-A512-33ADF98483DA}" type="slidenum">
              <a:rPr lang="en-AU" smtClean="0"/>
              <a:pPr>
                <a:defRPr/>
              </a:pPr>
              <a:t>19</a:t>
            </a:fld>
            <a:endParaRPr lang="en-AU"/>
          </a:p>
        </p:txBody>
      </p:sp>
    </p:spTree>
    <p:extLst>
      <p:ext uri="{BB962C8B-B14F-4D97-AF65-F5344CB8AC3E}">
        <p14:creationId xmlns:p14="http://schemas.microsoft.com/office/powerpoint/2010/main" val="15554299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Rectangle 6"/>
          <p:cNvSpPr>
            <a:spLocks noGrp="1" noChangeArrowheads="1"/>
          </p:cNvSpPr>
          <p:nvPr>
            <p:ph type="title"/>
          </p:nvPr>
        </p:nvSpPr>
        <p:spPr/>
        <p:txBody>
          <a:bodyPr/>
          <a:lstStyle/>
          <a:p>
            <a:pPr>
              <a:defRPr/>
            </a:pPr>
            <a:r>
              <a:rPr lang="en-GB" dirty="0">
                <a:ea typeface="+mj-ea"/>
                <a:cs typeface="+mj-cs"/>
              </a:rPr>
              <a:t>MMM Project Team</a:t>
            </a:r>
          </a:p>
        </p:txBody>
      </p:sp>
      <p:sp>
        <p:nvSpPr>
          <p:cNvPr id="29703" name="Rectangle 7"/>
          <p:cNvSpPr>
            <a:spLocks noGrp="1" noChangeArrowheads="1"/>
          </p:cNvSpPr>
          <p:nvPr>
            <p:ph idx="1"/>
          </p:nvPr>
        </p:nvSpPr>
        <p:spPr>
          <a:xfrm>
            <a:off x="368127" y="1343378"/>
            <a:ext cx="8307628" cy="4441010"/>
          </a:xfrm>
        </p:spPr>
        <p:txBody>
          <a:bodyPr/>
          <a:lstStyle/>
          <a:p>
            <a:pPr marL="0" indent="0">
              <a:lnSpc>
                <a:spcPts val="2499"/>
              </a:lnSpc>
              <a:buNone/>
              <a:defRPr/>
            </a:pPr>
            <a:r>
              <a:rPr lang="en-AU" sz="1800" dirty="0"/>
              <a:t>Oxford University (Oxford e-Research Centre and Bodleian Libraries):           </a:t>
            </a:r>
            <a:r>
              <a:rPr lang="en-AU" sz="1600" dirty="0"/>
              <a:t>Toby Burrows (PI), David Lewis, Andrew Morrison, Kevin Page, Pip Willcox, Thanasis </a:t>
            </a:r>
            <a:r>
              <a:rPr lang="en-AU" sz="1600" dirty="0" err="1"/>
              <a:t>Velios</a:t>
            </a:r>
            <a:r>
              <a:rPr lang="en-AU" sz="1600" dirty="0"/>
              <a:t>, Graham </a:t>
            </a:r>
            <a:r>
              <a:rPr lang="en-AU" sz="1600" dirty="0" err="1"/>
              <a:t>Klyne</a:t>
            </a:r>
            <a:endParaRPr lang="en-AU" sz="1600" dirty="0"/>
          </a:p>
          <a:p>
            <a:pPr marL="0" indent="0">
              <a:lnSpc>
                <a:spcPts val="2499"/>
              </a:lnSpc>
              <a:buNone/>
              <a:defRPr/>
            </a:pPr>
            <a:r>
              <a:rPr lang="en-AU" sz="1600" dirty="0"/>
              <a:t>   </a:t>
            </a:r>
          </a:p>
          <a:p>
            <a:pPr marL="0" indent="0">
              <a:lnSpc>
                <a:spcPts val="2499"/>
              </a:lnSpc>
              <a:buNone/>
              <a:defRPr/>
            </a:pPr>
            <a:r>
              <a:rPr lang="en-AU" sz="1800" dirty="0"/>
              <a:t>Aalto University (Semantic Computing Research Group):                                   </a:t>
            </a:r>
            <a:r>
              <a:rPr lang="en-AU" sz="1600" dirty="0" err="1"/>
              <a:t>Eero</a:t>
            </a:r>
            <a:r>
              <a:rPr lang="en-AU" sz="1600" dirty="0"/>
              <a:t> </a:t>
            </a:r>
            <a:r>
              <a:rPr lang="en-AU" sz="1600" dirty="0" err="1"/>
              <a:t>Hyvönen</a:t>
            </a:r>
            <a:r>
              <a:rPr lang="en-AU" sz="1600" dirty="0"/>
              <a:t> (PI),   Esko </a:t>
            </a:r>
            <a:r>
              <a:rPr lang="en-AU" sz="1600" dirty="0" err="1"/>
              <a:t>Ikkala</a:t>
            </a:r>
            <a:r>
              <a:rPr lang="en-AU" sz="1600" dirty="0"/>
              <a:t>, </a:t>
            </a:r>
            <a:r>
              <a:rPr lang="en-AU" sz="1600" dirty="0" err="1"/>
              <a:t>Mikko</a:t>
            </a:r>
            <a:r>
              <a:rPr lang="en-AU" sz="1600" dirty="0"/>
              <a:t> </a:t>
            </a:r>
            <a:r>
              <a:rPr lang="en-AU" sz="1600" dirty="0" err="1"/>
              <a:t>Koho</a:t>
            </a:r>
            <a:r>
              <a:rPr lang="en-AU" sz="1600" dirty="0"/>
              <a:t>, </a:t>
            </a:r>
            <a:r>
              <a:rPr lang="en-AU" sz="1600" dirty="0" err="1"/>
              <a:t>Jouni</a:t>
            </a:r>
            <a:r>
              <a:rPr lang="en-AU" sz="1600" dirty="0"/>
              <a:t> </a:t>
            </a:r>
            <a:r>
              <a:rPr lang="en-AU" sz="1600" dirty="0" err="1"/>
              <a:t>Touminen</a:t>
            </a:r>
            <a:endParaRPr lang="en-AU" sz="1600" dirty="0">
              <a:solidFill>
                <a:srgbClr val="000561"/>
              </a:solidFill>
            </a:endParaRPr>
          </a:p>
          <a:p>
            <a:pPr>
              <a:lnSpc>
                <a:spcPts val="2499"/>
              </a:lnSpc>
              <a:defRPr/>
            </a:pPr>
            <a:endParaRPr lang="en-AU" sz="1600" dirty="0"/>
          </a:p>
          <a:p>
            <a:pPr marL="0" indent="0">
              <a:lnSpc>
                <a:spcPts val="2499"/>
              </a:lnSpc>
              <a:buNone/>
              <a:defRPr/>
            </a:pPr>
            <a:r>
              <a:rPr lang="en-AU" sz="1800" dirty="0" err="1"/>
              <a:t>Institut</a:t>
            </a:r>
            <a:r>
              <a:rPr lang="en-AU" sz="1800" dirty="0"/>
              <a:t> de recherche et </a:t>
            </a:r>
            <a:r>
              <a:rPr lang="en-AU" sz="1800" dirty="0" err="1"/>
              <a:t>d’histoire</a:t>
            </a:r>
            <a:r>
              <a:rPr lang="en-AU" sz="1800" dirty="0"/>
              <a:t> des </a:t>
            </a:r>
            <a:r>
              <a:rPr lang="en-AU" sz="1800" dirty="0" err="1"/>
              <a:t>textes</a:t>
            </a:r>
            <a:r>
              <a:rPr lang="en-AU" sz="1800" dirty="0"/>
              <a:t> (CNRS-IRHT), Paris:               </a:t>
            </a:r>
            <a:r>
              <a:rPr lang="en-AU" sz="1600" dirty="0"/>
              <a:t>Hanno </a:t>
            </a:r>
            <a:r>
              <a:rPr lang="en-AU" sz="1600" dirty="0" err="1"/>
              <a:t>Wijsman</a:t>
            </a:r>
            <a:r>
              <a:rPr lang="en-AU" sz="1600" dirty="0"/>
              <a:t> (PI), Antoine Brix, </a:t>
            </a:r>
            <a:r>
              <a:rPr lang="en-AU" sz="1600" dirty="0" err="1"/>
              <a:t>Synnøve</a:t>
            </a:r>
            <a:r>
              <a:rPr lang="en-AU" sz="1600" dirty="0"/>
              <a:t> </a:t>
            </a:r>
            <a:r>
              <a:rPr lang="en-AU" sz="1600" dirty="0" err="1"/>
              <a:t>Myking</a:t>
            </a:r>
            <a:r>
              <a:rPr lang="en-AU" sz="1600" dirty="0"/>
              <a:t>, Guillaume Porte, Pierre-Louis Pinault</a:t>
            </a:r>
          </a:p>
          <a:p>
            <a:pPr>
              <a:lnSpc>
                <a:spcPts val="2499"/>
              </a:lnSpc>
              <a:defRPr/>
            </a:pPr>
            <a:endParaRPr lang="en-AU" sz="1600" dirty="0"/>
          </a:p>
          <a:p>
            <a:pPr marL="0" indent="0">
              <a:lnSpc>
                <a:spcPts val="2499"/>
              </a:lnSpc>
              <a:spcBef>
                <a:spcPts val="300"/>
              </a:spcBef>
              <a:buNone/>
              <a:defRPr/>
            </a:pPr>
            <a:r>
              <a:rPr lang="en-AU" sz="1800" dirty="0"/>
              <a:t>University of Pennsylvania (Schoenberg Institute for Manuscript Studies):     </a:t>
            </a:r>
            <a:r>
              <a:rPr lang="en-AU" sz="1600" dirty="0"/>
              <a:t>Lynn Ransom (PI), Doug Emery, Mitch </a:t>
            </a:r>
            <a:r>
              <a:rPr lang="en-AU" sz="1600" dirty="0" err="1"/>
              <a:t>Fraas</a:t>
            </a:r>
            <a:r>
              <a:rPr lang="en-AU" sz="1600" dirty="0"/>
              <a:t>, Benny Heller, Emma Thomson</a:t>
            </a:r>
          </a:p>
          <a:p>
            <a:pPr marL="0" indent="0">
              <a:buNone/>
              <a:defRPr/>
            </a:pPr>
            <a:endParaRPr lang="en-AU" sz="2400" dirty="0"/>
          </a:p>
          <a:p>
            <a:pPr>
              <a:defRPr/>
            </a:pPr>
            <a:endParaRPr lang="en-AU" dirty="0"/>
          </a:p>
          <a:p>
            <a:pPr>
              <a:defRPr/>
            </a:pPr>
            <a:endParaRPr lang="en-AU" dirty="0"/>
          </a:p>
          <a:p>
            <a:pPr>
              <a:defRPr/>
            </a:pPr>
            <a:endParaRPr lang="en-AU" dirty="0"/>
          </a:p>
          <a:p>
            <a:pPr>
              <a:defRPr/>
            </a:pPr>
            <a:endParaRPr lang="en-AU" dirty="0"/>
          </a:p>
        </p:txBody>
      </p:sp>
      <p:pic>
        <p:nvPicPr>
          <p:cNvPr id="3" name="Picture 2">
            <a:extLst>
              <a:ext uri="{FF2B5EF4-FFF2-40B4-BE49-F238E27FC236}">
                <a16:creationId xmlns:a16="http://schemas.microsoft.com/office/drawing/2014/main" id="{704D2EA9-5F29-3F4C-9DD3-BF52CDE8F0B8}"/>
              </a:ext>
            </a:extLst>
          </p:cNvPr>
          <p:cNvPicPr>
            <a:picLocks noChangeAspect="1"/>
          </p:cNvPicPr>
          <p:nvPr/>
        </p:nvPicPr>
        <p:blipFill>
          <a:blip r:embed="rId3"/>
          <a:stretch>
            <a:fillRect/>
          </a:stretch>
        </p:blipFill>
        <p:spPr>
          <a:xfrm>
            <a:off x="0" y="6197597"/>
            <a:ext cx="9144000" cy="711200"/>
          </a:xfrm>
          <a:prstGeom prst="rect">
            <a:avLst/>
          </a:prstGeom>
        </p:spPr>
      </p:pic>
    </p:spTree>
    <p:extLst>
      <p:ext uri="{BB962C8B-B14F-4D97-AF65-F5344CB8AC3E}">
        <p14:creationId xmlns:p14="http://schemas.microsoft.com/office/powerpoint/2010/main" val="2095182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C600CD-F95B-E54E-BAAD-9606CFE40816}"/>
              </a:ext>
            </a:extLst>
          </p:cNvPr>
          <p:cNvPicPr>
            <a:picLocks noChangeAspect="1"/>
          </p:cNvPicPr>
          <p:nvPr/>
        </p:nvPicPr>
        <p:blipFill>
          <a:blip r:embed="rId3"/>
          <a:stretch>
            <a:fillRect/>
          </a:stretch>
        </p:blipFill>
        <p:spPr>
          <a:xfrm>
            <a:off x="1808869" y="27810"/>
            <a:ext cx="5935309" cy="7365621"/>
          </a:xfrm>
          <a:prstGeom prst="rect">
            <a:avLst/>
          </a:prstGeom>
          <a:ln>
            <a:noFill/>
          </a:ln>
        </p:spPr>
      </p:pic>
      <p:sp>
        <p:nvSpPr>
          <p:cNvPr id="9" name="TextBox 8">
            <a:extLst>
              <a:ext uri="{FF2B5EF4-FFF2-40B4-BE49-F238E27FC236}">
                <a16:creationId xmlns:a16="http://schemas.microsoft.com/office/drawing/2014/main" id="{1678DFE9-EA8F-5D41-A854-E2189F7F0CD6}"/>
              </a:ext>
            </a:extLst>
          </p:cNvPr>
          <p:cNvSpPr txBox="1"/>
          <p:nvPr/>
        </p:nvSpPr>
        <p:spPr>
          <a:xfrm>
            <a:off x="1808869" y="2478402"/>
            <a:ext cx="5526262" cy="713678"/>
          </a:xfrm>
          <a:prstGeom prst="rect">
            <a:avLst/>
          </a:prstGeom>
          <a:noFill/>
          <a:ln w="19050">
            <a:solidFill>
              <a:srgbClr val="FF0000"/>
            </a:solidFill>
          </a:ln>
        </p:spPr>
        <p:txBody>
          <a:bodyPr wrap="square" rtlCol="0">
            <a:spAutoFit/>
          </a:bodyPr>
          <a:lstStyle/>
          <a:p>
            <a:endParaRPr lang="en-US" dirty="0"/>
          </a:p>
        </p:txBody>
      </p:sp>
      <p:sp>
        <p:nvSpPr>
          <p:cNvPr id="2" name="Slide Number Placeholder 1">
            <a:extLst>
              <a:ext uri="{FF2B5EF4-FFF2-40B4-BE49-F238E27FC236}">
                <a16:creationId xmlns:a16="http://schemas.microsoft.com/office/drawing/2014/main" id="{987C3AD3-496F-5546-BD5F-7474018F9688}"/>
              </a:ext>
            </a:extLst>
          </p:cNvPr>
          <p:cNvSpPr>
            <a:spLocks noGrp="1"/>
          </p:cNvSpPr>
          <p:nvPr>
            <p:ph type="sldNum" sz="quarter" idx="12"/>
          </p:nvPr>
        </p:nvSpPr>
        <p:spPr/>
        <p:txBody>
          <a:bodyPr/>
          <a:lstStyle/>
          <a:p>
            <a:pPr>
              <a:defRPr/>
            </a:pPr>
            <a:fld id="{928147A1-0AA4-3B4B-A512-33ADF98483DA}" type="slidenum">
              <a:rPr lang="en-AU" smtClean="0"/>
              <a:pPr>
                <a:defRPr/>
              </a:pPr>
              <a:t>20</a:t>
            </a:fld>
            <a:endParaRPr lang="en-AU"/>
          </a:p>
        </p:txBody>
      </p:sp>
    </p:spTree>
    <p:extLst>
      <p:ext uri="{BB962C8B-B14F-4D97-AF65-F5344CB8AC3E}">
        <p14:creationId xmlns:p14="http://schemas.microsoft.com/office/powerpoint/2010/main" val="499291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Rectangle 6"/>
          <p:cNvSpPr>
            <a:spLocks noGrp="1" noChangeArrowheads="1"/>
          </p:cNvSpPr>
          <p:nvPr>
            <p:ph type="title"/>
          </p:nvPr>
        </p:nvSpPr>
        <p:spPr/>
        <p:txBody>
          <a:bodyPr/>
          <a:lstStyle/>
          <a:p>
            <a:pPr>
              <a:defRPr/>
            </a:pPr>
            <a:r>
              <a:rPr lang="en-GB" dirty="0">
                <a:ea typeface="+mj-ea"/>
                <a:cs typeface="+mj-cs"/>
              </a:rPr>
              <a:t>MMM Initial Research Questions</a:t>
            </a:r>
          </a:p>
        </p:txBody>
      </p:sp>
      <p:sp>
        <p:nvSpPr>
          <p:cNvPr id="84994" name="Rectangle 7"/>
          <p:cNvSpPr>
            <a:spLocks noGrp="1" noChangeArrowheads="1"/>
          </p:cNvSpPr>
          <p:nvPr>
            <p:ph idx="1"/>
          </p:nvPr>
        </p:nvSpPr>
        <p:spPr>
          <a:xfrm>
            <a:off x="379416" y="1354667"/>
            <a:ext cx="8296339" cy="4576339"/>
          </a:xfrm>
        </p:spPr>
        <p:txBody>
          <a:bodyPr/>
          <a:lstStyle/>
          <a:p>
            <a:endParaRPr lang="en-AU" sz="1800" dirty="0">
              <a:latin typeface="Arial" charset="0"/>
            </a:endParaRPr>
          </a:p>
          <a:p>
            <a:r>
              <a:rPr lang="en-AU" sz="1800" dirty="0">
                <a:latin typeface="Arial" charset="0"/>
              </a:rPr>
              <a:t>How many manuscripts were produced in London in the 15</a:t>
            </a:r>
            <a:r>
              <a:rPr lang="en-AU" sz="1800" baseline="30000" dirty="0">
                <a:latin typeface="Arial" charset="0"/>
              </a:rPr>
              <a:t>th</a:t>
            </a:r>
            <a:r>
              <a:rPr lang="en-AU" sz="1800" dirty="0">
                <a:latin typeface="Arial" charset="0"/>
              </a:rPr>
              <a:t> century?</a:t>
            </a:r>
          </a:p>
          <a:p>
            <a:endParaRPr lang="en-AU" sz="1800" dirty="0">
              <a:latin typeface="Arial" charset="0"/>
            </a:endParaRPr>
          </a:p>
          <a:p>
            <a:r>
              <a:rPr lang="en-AU" sz="1800" dirty="0">
                <a:latin typeface="Arial" charset="0"/>
              </a:rPr>
              <a:t>Which French collectors acquired manuscripts in the century after the end of the Wars of Religion (1598)? Where are their manuscripts now?</a:t>
            </a:r>
          </a:p>
          <a:p>
            <a:endParaRPr lang="en-AU" sz="1800" dirty="0">
              <a:latin typeface="Arial" charset="0"/>
            </a:endParaRPr>
          </a:p>
          <a:p>
            <a:r>
              <a:rPr lang="en-AU" sz="1800" dirty="0">
                <a:latin typeface="Arial" charset="0"/>
              </a:rPr>
              <a:t>Which manuscripts containing texts by Ramon </a:t>
            </a:r>
            <a:r>
              <a:rPr lang="en-AU" sz="1800" dirty="0" err="1">
                <a:latin typeface="Arial" charset="0"/>
              </a:rPr>
              <a:t>Llul</a:t>
            </a:r>
            <a:r>
              <a:rPr lang="en-AU" sz="1800" dirty="0">
                <a:latin typeface="Arial" charset="0"/>
              </a:rPr>
              <a:t> were sold in the 19th century?</a:t>
            </a:r>
          </a:p>
          <a:p>
            <a:pPr marL="0" indent="0">
              <a:buNone/>
            </a:pPr>
            <a:endParaRPr lang="en-AU" sz="1800" dirty="0">
              <a:latin typeface="Arial" charset="0"/>
            </a:endParaRPr>
          </a:p>
          <a:p>
            <a:r>
              <a:rPr lang="en-AU" sz="1800" dirty="0">
                <a:latin typeface="Arial" charset="0"/>
              </a:rPr>
              <a:t>Which manuscripts formerly owned by Sir Thomas </a:t>
            </a:r>
            <a:r>
              <a:rPr lang="en-AU" sz="1800" dirty="0" err="1">
                <a:latin typeface="Arial" charset="0"/>
              </a:rPr>
              <a:t>Phillipps</a:t>
            </a:r>
            <a:r>
              <a:rPr lang="en-AU" sz="1800" dirty="0">
                <a:latin typeface="Arial" charset="0"/>
              </a:rPr>
              <a:t> (1792-1872) are now in North American libraries?</a:t>
            </a:r>
          </a:p>
          <a:p>
            <a:endParaRPr lang="en-AU" sz="1800" dirty="0">
              <a:latin typeface="Arial" charset="0"/>
            </a:endParaRPr>
          </a:p>
          <a:p>
            <a:r>
              <a:rPr lang="en-AU" sz="1800" dirty="0">
                <a:latin typeface="Arial" charset="0"/>
              </a:rPr>
              <a:t>Did Sir Thomas </a:t>
            </a:r>
            <a:r>
              <a:rPr lang="en-AU" sz="1800" dirty="0" err="1">
                <a:latin typeface="Arial" charset="0"/>
              </a:rPr>
              <a:t>Phillipps</a:t>
            </a:r>
            <a:r>
              <a:rPr lang="en-AU" sz="1800" dirty="0">
                <a:latin typeface="Arial" charset="0"/>
              </a:rPr>
              <a:t> own a thirteenth-century bible with historiated initials?</a:t>
            </a:r>
          </a:p>
          <a:p>
            <a:endParaRPr lang="en-AU" sz="1800" dirty="0">
              <a:latin typeface="Arial" charset="0"/>
            </a:endParaRPr>
          </a:p>
          <a:p>
            <a:endParaRPr lang="en-AU" sz="2400" dirty="0">
              <a:latin typeface="Arial" charset="0"/>
            </a:endParaRPr>
          </a:p>
          <a:p>
            <a:endParaRPr lang="en-AU" dirty="0">
              <a:latin typeface="Arial" charset="0"/>
            </a:endParaRPr>
          </a:p>
        </p:txBody>
      </p:sp>
      <p:pic>
        <p:nvPicPr>
          <p:cNvPr id="5" name="Picture 4">
            <a:extLst>
              <a:ext uri="{FF2B5EF4-FFF2-40B4-BE49-F238E27FC236}">
                <a16:creationId xmlns:a16="http://schemas.microsoft.com/office/drawing/2014/main" id="{E4FD324D-6044-4D40-9B28-4E00B42EBC3F}"/>
              </a:ext>
            </a:extLst>
          </p:cNvPr>
          <p:cNvPicPr>
            <a:picLocks noChangeAspect="1"/>
          </p:cNvPicPr>
          <p:nvPr/>
        </p:nvPicPr>
        <p:blipFill>
          <a:blip r:embed="rId2"/>
          <a:stretch>
            <a:fillRect/>
          </a:stretch>
        </p:blipFill>
        <p:spPr>
          <a:xfrm>
            <a:off x="0" y="6060437"/>
            <a:ext cx="9144000" cy="711200"/>
          </a:xfrm>
          <a:prstGeom prst="rect">
            <a:avLst/>
          </a:prstGeom>
        </p:spPr>
      </p:pic>
    </p:spTree>
    <p:extLst>
      <p:ext uri="{BB962C8B-B14F-4D97-AF65-F5344CB8AC3E}">
        <p14:creationId xmlns:p14="http://schemas.microsoft.com/office/powerpoint/2010/main" val="974659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C9215D31-5995-374E-AFCD-94202BC23CFD}"/>
              </a:ext>
            </a:extLst>
          </p:cNvPr>
          <p:cNvGraphicFramePr>
            <a:graphicFrameLocks noGrp="1"/>
          </p:cNvGraphicFramePr>
          <p:nvPr>
            <p:extLst>
              <p:ext uri="{D42A27DB-BD31-4B8C-83A1-F6EECF244321}">
                <p14:modId xmlns:p14="http://schemas.microsoft.com/office/powerpoint/2010/main" val="3537048418"/>
              </p:ext>
            </p:extLst>
          </p:nvPr>
        </p:nvGraphicFramePr>
        <p:xfrm>
          <a:off x="0" y="225778"/>
          <a:ext cx="9144000" cy="4736515"/>
        </p:xfrm>
        <a:graphic>
          <a:graphicData uri="http://schemas.openxmlformats.org/drawingml/2006/table">
            <a:tbl>
              <a:tblPr>
                <a:tableStyleId>{5C22544A-7EE6-4342-B048-85BDC9FD1C3A}</a:tableStyleId>
              </a:tblPr>
              <a:tblGrid>
                <a:gridCol w="1362688">
                  <a:extLst>
                    <a:ext uri="{9D8B030D-6E8A-4147-A177-3AD203B41FA5}">
                      <a16:colId xmlns:a16="http://schemas.microsoft.com/office/drawing/2014/main" val="2647916125"/>
                    </a:ext>
                  </a:extLst>
                </a:gridCol>
                <a:gridCol w="1362688">
                  <a:extLst>
                    <a:ext uri="{9D8B030D-6E8A-4147-A177-3AD203B41FA5}">
                      <a16:colId xmlns:a16="http://schemas.microsoft.com/office/drawing/2014/main" val="3898215278"/>
                    </a:ext>
                  </a:extLst>
                </a:gridCol>
                <a:gridCol w="964714">
                  <a:extLst>
                    <a:ext uri="{9D8B030D-6E8A-4147-A177-3AD203B41FA5}">
                      <a16:colId xmlns:a16="http://schemas.microsoft.com/office/drawing/2014/main" val="1117662852"/>
                    </a:ext>
                  </a:extLst>
                </a:gridCol>
                <a:gridCol w="1427300">
                  <a:extLst>
                    <a:ext uri="{9D8B030D-6E8A-4147-A177-3AD203B41FA5}">
                      <a16:colId xmlns:a16="http://schemas.microsoft.com/office/drawing/2014/main" val="2348512127"/>
                    </a:ext>
                  </a:extLst>
                </a:gridCol>
                <a:gridCol w="1369280">
                  <a:extLst>
                    <a:ext uri="{9D8B030D-6E8A-4147-A177-3AD203B41FA5}">
                      <a16:colId xmlns:a16="http://schemas.microsoft.com/office/drawing/2014/main" val="1564436570"/>
                    </a:ext>
                  </a:extLst>
                </a:gridCol>
                <a:gridCol w="1294642">
                  <a:extLst>
                    <a:ext uri="{9D8B030D-6E8A-4147-A177-3AD203B41FA5}">
                      <a16:colId xmlns:a16="http://schemas.microsoft.com/office/drawing/2014/main" val="123912345"/>
                    </a:ext>
                  </a:extLst>
                </a:gridCol>
                <a:gridCol w="1362688">
                  <a:extLst>
                    <a:ext uri="{9D8B030D-6E8A-4147-A177-3AD203B41FA5}">
                      <a16:colId xmlns:a16="http://schemas.microsoft.com/office/drawing/2014/main" val="3276678836"/>
                    </a:ext>
                  </a:extLst>
                </a:gridCol>
              </a:tblGrid>
              <a:tr h="663794">
                <a:tc>
                  <a:txBody>
                    <a:bodyPr/>
                    <a:lstStyle/>
                    <a:p>
                      <a:pPr algn="l" fontAlgn="t"/>
                      <a:r>
                        <a:rPr lang="en-AU" sz="1200" b="1" u="none" strike="noStrike" dirty="0">
                          <a:effectLst/>
                        </a:rPr>
                        <a:t>Original MMM Research Question</a:t>
                      </a:r>
                      <a:endParaRPr lang="en-AU" sz="1200" b="1" i="0" u="none" strike="noStrike" dirty="0">
                        <a:solidFill>
                          <a:srgbClr val="000000"/>
                        </a:solidFill>
                        <a:effectLst/>
                        <a:latin typeface="Calibri" panose="020F0502020204030204" pitchFamily="34" charset="0"/>
                      </a:endParaRPr>
                    </a:p>
                  </a:txBody>
                  <a:tcPr marL="5541" marR="5541" marT="5541" marB="0"/>
                </a:tc>
                <a:tc>
                  <a:txBody>
                    <a:bodyPr/>
                    <a:lstStyle/>
                    <a:p>
                      <a:pPr algn="l" fontAlgn="t"/>
                      <a:r>
                        <a:rPr lang="en-AU" sz="1200" b="1" u="none" strike="noStrike">
                          <a:effectLst/>
                        </a:rPr>
                        <a:t>Bibale results – public interface </a:t>
                      </a:r>
                      <a:endParaRPr lang="en-AU" sz="1200" b="1" i="0" u="none" strike="noStrike">
                        <a:solidFill>
                          <a:srgbClr val="000000"/>
                        </a:solidFill>
                        <a:effectLst/>
                        <a:latin typeface="Calibri" panose="020F0502020204030204" pitchFamily="34" charset="0"/>
                      </a:endParaRPr>
                    </a:p>
                  </a:txBody>
                  <a:tcPr marL="5541" marR="5541" marT="5541" marB="0"/>
                </a:tc>
                <a:tc>
                  <a:txBody>
                    <a:bodyPr/>
                    <a:lstStyle/>
                    <a:p>
                      <a:pPr algn="l" fontAlgn="t"/>
                      <a:r>
                        <a:rPr lang="en-AU" sz="1200" b="1" u="none" strike="noStrike">
                          <a:effectLst/>
                        </a:rPr>
                        <a:t>Bibale interface – comments</a:t>
                      </a:r>
                      <a:endParaRPr lang="en-AU" sz="1200" b="1" i="0" u="none" strike="noStrike">
                        <a:solidFill>
                          <a:srgbClr val="000000"/>
                        </a:solidFill>
                        <a:effectLst/>
                        <a:latin typeface="Calibri" panose="020F0502020204030204" pitchFamily="34" charset="0"/>
                      </a:endParaRPr>
                    </a:p>
                  </a:txBody>
                  <a:tcPr marL="5541" marR="5541" marT="5541" marB="0"/>
                </a:tc>
                <a:tc>
                  <a:txBody>
                    <a:bodyPr/>
                    <a:lstStyle/>
                    <a:p>
                      <a:pPr algn="l" fontAlgn="t"/>
                      <a:r>
                        <a:rPr lang="en-AU" sz="1200" b="1" u="none" strike="noStrike">
                          <a:effectLst/>
                        </a:rPr>
                        <a:t>Oxford results – public interface</a:t>
                      </a:r>
                      <a:endParaRPr lang="en-AU" sz="1200" b="1" i="0" u="none" strike="noStrike">
                        <a:solidFill>
                          <a:srgbClr val="000000"/>
                        </a:solidFill>
                        <a:effectLst/>
                        <a:latin typeface="Calibri" panose="020F0502020204030204" pitchFamily="34" charset="0"/>
                      </a:endParaRPr>
                    </a:p>
                  </a:txBody>
                  <a:tcPr marL="5541" marR="5541" marT="5541" marB="0"/>
                </a:tc>
                <a:tc>
                  <a:txBody>
                    <a:bodyPr/>
                    <a:lstStyle/>
                    <a:p>
                      <a:pPr algn="l" fontAlgn="t"/>
                      <a:r>
                        <a:rPr lang="en-AU" sz="1200" b="1" u="none" strike="noStrike" dirty="0">
                          <a:effectLst/>
                        </a:rPr>
                        <a:t>Oxford interface – comments</a:t>
                      </a:r>
                      <a:endParaRPr lang="en-AU" sz="1200" b="1" i="0" u="none" strike="noStrike" dirty="0">
                        <a:solidFill>
                          <a:srgbClr val="000000"/>
                        </a:solidFill>
                        <a:effectLst/>
                        <a:latin typeface="Calibri" panose="020F0502020204030204" pitchFamily="34" charset="0"/>
                      </a:endParaRPr>
                    </a:p>
                  </a:txBody>
                  <a:tcPr marL="5541" marR="5541" marT="5541" marB="0"/>
                </a:tc>
                <a:tc>
                  <a:txBody>
                    <a:bodyPr/>
                    <a:lstStyle/>
                    <a:p>
                      <a:pPr algn="l" fontAlgn="t"/>
                      <a:r>
                        <a:rPr lang="en-AU" sz="1200" b="1" u="none" strike="noStrike">
                          <a:effectLst/>
                        </a:rPr>
                        <a:t>SDBM results – public interface</a:t>
                      </a:r>
                      <a:endParaRPr lang="en-AU" sz="1200" b="1" i="0" u="none" strike="noStrike">
                        <a:solidFill>
                          <a:srgbClr val="000000"/>
                        </a:solidFill>
                        <a:effectLst/>
                        <a:latin typeface="Calibri" panose="020F0502020204030204" pitchFamily="34" charset="0"/>
                      </a:endParaRPr>
                    </a:p>
                  </a:txBody>
                  <a:tcPr marL="5541" marR="5541" marT="5541" marB="0"/>
                </a:tc>
                <a:tc>
                  <a:txBody>
                    <a:bodyPr/>
                    <a:lstStyle/>
                    <a:p>
                      <a:pPr algn="l" fontAlgn="t"/>
                      <a:r>
                        <a:rPr lang="en-AU" sz="1200" b="1" u="none" strike="noStrike" dirty="0">
                          <a:effectLst/>
                        </a:rPr>
                        <a:t>SDBM interface – comments</a:t>
                      </a:r>
                      <a:endParaRPr lang="en-AU" sz="1200" b="1" i="0" u="none" strike="noStrike" dirty="0">
                        <a:solidFill>
                          <a:srgbClr val="000000"/>
                        </a:solidFill>
                        <a:effectLst/>
                        <a:latin typeface="Calibri" panose="020F0502020204030204" pitchFamily="34" charset="0"/>
                      </a:endParaRPr>
                    </a:p>
                  </a:txBody>
                  <a:tcPr marL="5541" marR="5541" marT="5541" marB="0"/>
                </a:tc>
                <a:extLst>
                  <a:ext uri="{0D108BD9-81ED-4DB2-BD59-A6C34878D82A}">
                    <a16:rowId xmlns:a16="http://schemas.microsoft.com/office/drawing/2014/main" val="3571942861"/>
                  </a:ext>
                </a:extLst>
              </a:tr>
              <a:tr h="4072721">
                <a:tc>
                  <a:txBody>
                    <a:bodyPr/>
                    <a:lstStyle/>
                    <a:p>
                      <a:pPr algn="l" fontAlgn="t"/>
                      <a:r>
                        <a:rPr lang="en-AU" sz="1200" u="none" strike="noStrike" dirty="0">
                          <a:effectLst/>
                        </a:rPr>
                        <a:t>How many manuscripts were produced in London in the 15th century?</a:t>
                      </a:r>
                      <a:endParaRPr lang="en-AU" sz="1200" b="0" i="0" u="none" strike="noStrike" dirty="0">
                        <a:solidFill>
                          <a:srgbClr val="000000"/>
                        </a:solidFill>
                        <a:effectLst/>
                        <a:latin typeface="Calibri" panose="020F0502020204030204" pitchFamily="34" charset="0"/>
                      </a:endParaRPr>
                    </a:p>
                  </a:txBody>
                  <a:tcPr marL="5541" marR="5541" marT="5541" marB="0"/>
                </a:tc>
                <a:tc>
                  <a:txBody>
                    <a:bodyPr/>
                    <a:lstStyle/>
                    <a:p>
                      <a:pPr algn="l" fontAlgn="t"/>
                      <a:r>
                        <a:rPr lang="en-AU" sz="1200" u="none" strike="noStrike" dirty="0">
                          <a:effectLst/>
                        </a:rPr>
                        <a:t>One can obtain a list of results by general browses on modern places (e.g. London) and then filter by the field “lieu” and by the object “livre”. But currently one cannot search by date range.</a:t>
                      </a:r>
                      <a:endParaRPr lang="en-AU" sz="1200" b="0" i="0" u="none" strike="noStrike" dirty="0">
                        <a:solidFill>
                          <a:srgbClr val="000000"/>
                        </a:solidFill>
                        <a:effectLst/>
                        <a:latin typeface="Calibri" panose="020F0502020204030204" pitchFamily="34" charset="0"/>
                      </a:endParaRPr>
                    </a:p>
                  </a:txBody>
                  <a:tcPr marL="5541" marR="5541" marT="5541" marB="0"/>
                </a:tc>
                <a:tc>
                  <a:txBody>
                    <a:bodyPr/>
                    <a:lstStyle/>
                    <a:p>
                      <a:pPr algn="l" fontAlgn="t"/>
                      <a:r>
                        <a:rPr lang="en-AU" sz="1200" u="none" strike="noStrike">
                          <a:effectLst/>
                        </a:rPr>
                        <a:t> </a:t>
                      </a:r>
                      <a:endParaRPr lang="en-AU" sz="1200" b="0" i="0" u="none" strike="noStrike">
                        <a:solidFill>
                          <a:srgbClr val="000000"/>
                        </a:solidFill>
                        <a:effectLst/>
                        <a:latin typeface="Arial" panose="020B0604020202020204" pitchFamily="34" charset="0"/>
                      </a:endParaRPr>
                    </a:p>
                  </a:txBody>
                  <a:tcPr marL="5541" marR="5541" marT="5541" marB="0"/>
                </a:tc>
                <a:tc>
                  <a:txBody>
                    <a:bodyPr/>
                    <a:lstStyle/>
                    <a:p>
                      <a:pPr algn="l" fontAlgn="t"/>
                      <a:r>
                        <a:rPr lang="en-AU" sz="1200" u="none" strike="noStrike" dirty="0">
                          <a:effectLst/>
                        </a:rPr>
                        <a:t>Can filter places of production by country and a few regions, but not by a specific city or town. Can add a century filter to countries of production.</a:t>
                      </a:r>
                      <a:endParaRPr lang="en-AU" sz="1200" b="0" i="0" u="none" strike="noStrike" dirty="0">
                        <a:solidFill>
                          <a:srgbClr val="000000"/>
                        </a:solidFill>
                        <a:effectLst/>
                        <a:latin typeface="Calibri" panose="020F0502020204030204" pitchFamily="34" charset="0"/>
                      </a:endParaRPr>
                    </a:p>
                  </a:txBody>
                  <a:tcPr marL="5541" marR="5541" marT="5541" marB="0"/>
                </a:tc>
                <a:tc>
                  <a:txBody>
                    <a:bodyPr/>
                    <a:lstStyle/>
                    <a:p>
                      <a:pPr algn="l" fontAlgn="t"/>
                      <a:r>
                        <a:rPr lang="en-AU" sz="1200" u="none" strike="noStrike" dirty="0">
                          <a:effectLst/>
                        </a:rPr>
                        <a:t>You would need to go through each of the 1,313 MSS produced in England in the 15</a:t>
                      </a:r>
                      <a:r>
                        <a:rPr lang="en-AU" sz="1200" u="none" strike="noStrike" baseline="30000" dirty="0">
                          <a:effectLst/>
                        </a:rPr>
                        <a:t>th</a:t>
                      </a:r>
                      <a:r>
                        <a:rPr lang="en-AU" sz="1200" u="none" strike="noStrike" dirty="0">
                          <a:effectLst/>
                        </a:rPr>
                        <a:t> century and calculate manually how many of these were produced in London. Alternatively, you can do a keyword search for “London” and look through the results.</a:t>
                      </a:r>
                      <a:endParaRPr lang="en-AU" sz="1200" b="0" i="0" u="none" strike="noStrike" dirty="0">
                        <a:solidFill>
                          <a:srgbClr val="000000"/>
                        </a:solidFill>
                        <a:effectLst/>
                        <a:latin typeface="Calibri" panose="020F0502020204030204" pitchFamily="34" charset="0"/>
                      </a:endParaRPr>
                    </a:p>
                  </a:txBody>
                  <a:tcPr marL="5541" marR="5541" marT="5541" marB="0"/>
                </a:tc>
                <a:tc>
                  <a:txBody>
                    <a:bodyPr/>
                    <a:lstStyle/>
                    <a:p>
                      <a:pPr algn="l" fontAlgn="t"/>
                      <a:r>
                        <a:rPr lang="en-AU" sz="1200" u="none" strike="noStrike">
                          <a:effectLst/>
                        </a:rPr>
                        <a:t>Use Advanced Search to limit Manuscript Date to 1400-1501 and Production Place to London. 348 Entries. It is possible to get to only MS records associated with date, but it is not easy to count the faceted list of results.</a:t>
                      </a:r>
                      <a:endParaRPr lang="en-AU" sz="1200" b="0" i="0" u="none" strike="noStrike">
                        <a:solidFill>
                          <a:srgbClr val="000000"/>
                        </a:solidFill>
                        <a:effectLst/>
                        <a:latin typeface="Calibri" panose="020F0502020204030204" pitchFamily="34" charset="0"/>
                      </a:endParaRPr>
                    </a:p>
                  </a:txBody>
                  <a:tcPr marL="5541" marR="5541" marT="5541" marB="0"/>
                </a:tc>
                <a:tc>
                  <a:txBody>
                    <a:bodyPr/>
                    <a:lstStyle/>
                    <a:p>
                      <a:pPr algn="l" fontAlgn="t"/>
                      <a:r>
                        <a:rPr lang="en-AU" sz="1200" u="none" strike="noStrike" dirty="0">
                          <a:effectLst/>
                        </a:rPr>
                        <a:t>We can only easily answer how many Entries, not MS Records. It is possible to get to MS records associated with a date range, but it is not easy to count the faceted list of results, and you do not get orphan records.</a:t>
                      </a:r>
                      <a:endParaRPr lang="en-AU" sz="1200" b="0" i="0" u="none" strike="noStrike" dirty="0">
                        <a:solidFill>
                          <a:srgbClr val="000000"/>
                        </a:solidFill>
                        <a:effectLst/>
                        <a:latin typeface="Calibri" panose="020F0502020204030204" pitchFamily="34" charset="0"/>
                      </a:endParaRPr>
                    </a:p>
                  </a:txBody>
                  <a:tcPr marL="5541" marR="5541" marT="5541" marB="0"/>
                </a:tc>
                <a:extLst>
                  <a:ext uri="{0D108BD9-81ED-4DB2-BD59-A6C34878D82A}">
                    <a16:rowId xmlns:a16="http://schemas.microsoft.com/office/drawing/2014/main" val="1342180197"/>
                  </a:ext>
                </a:extLst>
              </a:tr>
            </a:tbl>
          </a:graphicData>
        </a:graphic>
      </p:graphicFrame>
    </p:spTree>
    <p:extLst>
      <p:ext uri="{BB962C8B-B14F-4D97-AF65-F5344CB8AC3E}">
        <p14:creationId xmlns:p14="http://schemas.microsoft.com/office/powerpoint/2010/main" val="13743455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A9D63964-DCEE-FF40-AAAA-2D0C21B8F8F4}"/>
              </a:ext>
            </a:extLst>
          </p:cNvPr>
          <p:cNvPicPr>
            <a:picLocks noChangeAspect="1"/>
          </p:cNvPicPr>
          <p:nvPr/>
        </p:nvPicPr>
        <p:blipFill>
          <a:blip r:embed="rId2"/>
          <a:stretch>
            <a:fillRect/>
          </a:stretch>
        </p:blipFill>
        <p:spPr>
          <a:xfrm>
            <a:off x="0" y="0"/>
            <a:ext cx="9144000" cy="4539620"/>
          </a:xfrm>
          <a:prstGeom prst="rect">
            <a:avLst/>
          </a:prstGeom>
        </p:spPr>
      </p:pic>
    </p:spTree>
    <p:extLst>
      <p:ext uri="{BB962C8B-B14F-4D97-AF65-F5344CB8AC3E}">
        <p14:creationId xmlns:p14="http://schemas.microsoft.com/office/powerpoint/2010/main" val="3108473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C9215D31-5995-374E-AFCD-94202BC23CFD}"/>
              </a:ext>
            </a:extLst>
          </p:cNvPr>
          <p:cNvGraphicFramePr>
            <a:graphicFrameLocks noGrp="1"/>
          </p:cNvGraphicFramePr>
          <p:nvPr>
            <p:extLst>
              <p:ext uri="{D42A27DB-BD31-4B8C-83A1-F6EECF244321}">
                <p14:modId xmlns:p14="http://schemas.microsoft.com/office/powerpoint/2010/main" val="3652545620"/>
              </p:ext>
            </p:extLst>
          </p:nvPr>
        </p:nvGraphicFramePr>
        <p:xfrm>
          <a:off x="0" y="169333"/>
          <a:ext cx="9144000" cy="6742369"/>
        </p:xfrm>
        <a:graphic>
          <a:graphicData uri="http://schemas.openxmlformats.org/drawingml/2006/table">
            <a:tbl>
              <a:tblPr>
                <a:tableStyleId>{5C22544A-7EE6-4342-B048-85BDC9FD1C3A}</a:tableStyleId>
              </a:tblPr>
              <a:tblGrid>
                <a:gridCol w="1362688">
                  <a:extLst>
                    <a:ext uri="{9D8B030D-6E8A-4147-A177-3AD203B41FA5}">
                      <a16:colId xmlns:a16="http://schemas.microsoft.com/office/drawing/2014/main" val="2647916125"/>
                    </a:ext>
                  </a:extLst>
                </a:gridCol>
                <a:gridCol w="1362688">
                  <a:extLst>
                    <a:ext uri="{9D8B030D-6E8A-4147-A177-3AD203B41FA5}">
                      <a16:colId xmlns:a16="http://schemas.microsoft.com/office/drawing/2014/main" val="3898215278"/>
                    </a:ext>
                  </a:extLst>
                </a:gridCol>
                <a:gridCol w="964714">
                  <a:extLst>
                    <a:ext uri="{9D8B030D-6E8A-4147-A177-3AD203B41FA5}">
                      <a16:colId xmlns:a16="http://schemas.microsoft.com/office/drawing/2014/main" val="1117662852"/>
                    </a:ext>
                  </a:extLst>
                </a:gridCol>
                <a:gridCol w="1427300">
                  <a:extLst>
                    <a:ext uri="{9D8B030D-6E8A-4147-A177-3AD203B41FA5}">
                      <a16:colId xmlns:a16="http://schemas.microsoft.com/office/drawing/2014/main" val="2348512127"/>
                    </a:ext>
                  </a:extLst>
                </a:gridCol>
                <a:gridCol w="1369280">
                  <a:extLst>
                    <a:ext uri="{9D8B030D-6E8A-4147-A177-3AD203B41FA5}">
                      <a16:colId xmlns:a16="http://schemas.microsoft.com/office/drawing/2014/main" val="1564436570"/>
                    </a:ext>
                  </a:extLst>
                </a:gridCol>
                <a:gridCol w="1294642">
                  <a:extLst>
                    <a:ext uri="{9D8B030D-6E8A-4147-A177-3AD203B41FA5}">
                      <a16:colId xmlns:a16="http://schemas.microsoft.com/office/drawing/2014/main" val="123912345"/>
                    </a:ext>
                  </a:extLst>
                </a:gridCol>
                <a:gridCol w="1362688">
                  <a:extLst>
                    <a:ext uri="{9D8B030D-6E8A-4147-A177-3AD203B41FA5}">
                      <a16:colId xmlns:a16="http://schemas.microsoft.com/office/drawing/2014/main" val="3276678836"/>
                    </a:ext>
                  </a:extLst>
                </a:gridCol>
              </a:tblGrid>
              <a:tr h="662930">
                <a:tc>
                  <a:txBody>
                    <a:bodyPr/>
                    <a:lstStyle/>
                    <a:p>
                      <a:pPr>
                        <a:spcAft>
                          <a:spcPts val="0"/>
                        </a:spcAft>
                      </a:pPr>
                      <a:r>
                        <a:rPr lang="en-AU" sz="12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Original MMM Research Question</a:t>
                      </a:r>
                      <a:endParaRPr lang="en-A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8575" marR="28575" marT="19050" marB="19050"/>
                </a:tc>
                <a:tc>
                  <a:txBody>
                    <a:bodyPr/>
                    <a:lstStyle/>
                    <a:p>
                      <a:pPr>
                        <a:spcAft>
                          <a:spcPts val="0"/>
                        </a:spcAft>
                      </a:pPr>
                      <a:r>
                        <a:rPr lang="en-AU" sz="1200" b="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Bibale results – public interface </a:t>
                      </a:r>
                      <a:endParaRPr lang="en-AU" sz="12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8575" marR="28575" marT="19050" marB="19050"/>
                </a:tc>
                <a:tc>
                  <a:txBody>
                    <a:bodyPr/>
                    <a:lstStyle/>
                    <a:p>
                      <a:pPr>
                        <a:spcAft>
                          <a:spcPts val="0"/>
                        </a:spcAft>
                      </a:pPr>
                      <a:r>
                        <a:rPr lang="en-AU" sz="1200" b="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Bibale interface – comments</a:t>
                      </a:r>
                      <a:endParaRPr lang="en-AU" sz="12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8575" marR="28575" marT="19050" marB="19050"/>
                </a:tc>
                <a:tc>
                  <a:txBody>
                    <a:bodyPr/>
                    <a:lstStyle/>
                    <a:p>
                      <a:pPr>
                        <a:spcAft>
                          <a:spcPts val="0"/>
                        </a:spcAft>
                      </a:pPr>
                      <a:r>
                        <a:rPr lang="en-AU" sz="1200" b="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Oxford results – public interface</a:t>
                      </a:r>
                      <a:endParaRPr lang="en-AU" sz="12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8575" marR="28575" marT="19050" marB="19050"/>
                </a:tc>
                <a:tc>
                  <a:txBody>
                    <a:bodyPr/>
                    <a:lstStyle/>
                    <a:p>
                      <a:pPr>
                        <a:spcAft>
                          <a:spcPts val="0"/>
                        </a:spcAft>
                      </a:pPr>
                      <a:r>
                        <a:rPr lang="en-AU" sz="12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Oxford interface – comments</a:t>
                      </a:r>
                      <a:endParaRPr lang="en-A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8575" marR="28575" marT="19050" marB="19050"/>
                </a:tc>
                <a:tc>
                  <a:txBody>
                    <a:bodyPr/>
                    <a:lstStyle/>
                    <a:p>
                      <a:pPr>
                        <a:spcAft>
                          <a:spcPts val="0"/>
                        </a:spcAft>
                      </a:pPr>
                      <a:r>
                        <a:rPr lang="en-AU" sz="12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SDBM results – public interface</a:t>
                      </a:r>
                      <a:endParaRPr lang="en-A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8575" marR="28575" marT="19050" marB="19050"/>
                </a:tc>
                <a:tc>
                  <a:txBody>
                    <a:bodyPr/>
                    <a:lstStyle/>
                    <a:p>
                      <a:pPr>
                        <a:spcAft>
                          <a:spcPts val="0"/>
                        </a:spcAft>
                      </a:pPr>
                      <a:r>
                        <a:rPr lang="en-AU" sz="12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SDBM interface – comments</a:t>
                      </a:r>
                      <a:endParaRPr lang="en-A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8575" marR="28575" marT="19050" marB="19050"/>
                </a:tc>
                <a:extLst>
                  <a:ext uri="{0D108BD9-81ED-4DB2-BD59-A6C34878D82A}">
                    <a16:rowId xmlns:a16="http://schemas.microsoft.com/office/drawing/2014/main" val="3571942861"/>
                  </a:ext>
                </a:extLst>
              </a:tr>
              <a:tr h="6079439">
                <a:tc>
                  <a:txBody>
                    <a:bodyPr/>
                    <a:lstStyle/>
                    <a:p>
                      <a:pPr>
                        <a:spcAft>
                          <a:spcPts val="0"/>
                        </a:spcAft>
                      </a:pPr>
                      <a:r>
                        <a:rPr lang="en-AU" sz="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What French collectors purchased manuscripts in the century after the end of the Wars of Religion (i.e., after 1598)? Where are their manuscripts now?</a:t>
                      </a:r>
                      <a:endParaRPr lang="en-A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8575" marR="28575" marT="19050" marB="19050"/>
                </a:tc>
                <a:tc>
                  <a:txBody>
                    <a:bodyPr/>
                    <a:lstStyle/>
                    <a:p>
                      <a:pPr>
                        <a:spcAft>
                          <a:spcPts val="0"/>
                        </a:spcAft>
                      </a:pPr>
                      <a:r>
                        <a:rPr lang="en-AU" sz="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Currently impossible. One can currently not run a query on transactions of a specific period (e.g. after a </a:t>
                      </a:r>
                      <a:r>
                        <a:rPr lang="en-AU" sz="12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specififc</a:t>
                      </a:r>
                      <a:r>
                        <a:rPr lang="en-AU" sz="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year).</a:t>
                      </a:r>
                      <a:endParaRPr lang="en-A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8575" marR="28575" marT="19050" marB="19050"/>
                </a:tc>
                <a:tc>
                  <a:txBody>
                    <a:bodyPr/>
                    <a:lstStyle/>
                    <a:p>
                      <a:pPr>
                        <a:spcAft>
                          <a:spcPts val="0"/>
                        </a:spcAft>
                      </a:pPr>
                      <a:r>
                        <a:rPr lang="en-AU" sz="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One general problem (in </a:t>
                      </a:r>
                      <a:r>
                        <a:rPr lang="en-AU" sz="12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Bibale</a:t>
                      </a:r>
                      <a:r>
                        <a:rPr lang="en-AU" sz="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in the UI and elsewhere) remains that it is difficult to define a "French collector", since it can involve birthplace, but also any other place of activity. We have discussed this at several occasions.</a:t>
                      </a:r>
                      <a:endParaRPr lang="en-A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8575" marR="28575" marT="19050" marB="19050"/>
                </a:tc>
                <a:tc>
                  <a:txBody>
                    <a:bodyPr/>
                    <a:lstStyle/>
                    <a:p>
                      <a:pPr>
                        <a:spcAft>
                          <a:spcPts val="0"/>
                        </a:spcAft>
                      </a:pPr>
                      <a:r>
                        <a:rPr lang="en-AU" sz="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You can filter the list of "People" by role (e.g., "Owner, signer, or donor”). But you cannot further filter this list by country - whether this is place of birth, place of death, or place of residence.</a:t>
                      </a:r>
                      <a:endParaRPr lang="en-A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8575" marR="28575" marT="19050" marB="19050"/>
                </a:tc>
                <a:tc>
                  <a:txBody>
                    <a:bodyPr/>
                    <a:lstStyle/>
                    <a:p>
                      <a:pPr>
                        <a:spcAft>
                          <a:spcPts val="0"/>
                        </a:spcAft>
                      </a:pPr>
                      <a:r>
                        <a:rPr lang="en-AU" sz="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The interface does not display any information about individual people (dates or places of birth and death, etc.).</a:t>
                      </a:r>
                      <a:endParaRPr lang="en-A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8575" marR="28575" marT="19050" marB="19050"/>
                </a:tc>
                <a:tc>
                  <a:txBody>
                    <a:bodyPr/>
                    <a:lstStyle/>
                    <a:p>
                      <a:pPr marL="0" marR="0" lvl="0" indent="0" algn="l" defTabSz="455010" rtl="0" eaLnBrk="1" fontAlgn="auto" latinLnBrk="0" hangingPunct="1">
                        <a:lnSpc>
                          <a:spcPct val="100000"/>
                        </a:lnSpc>
                        <a:spcBef>
                          <a:spcPts val="0"/>
                        </a:spcBef>
                        <a:spcAft>
                          <a:spcPts val="0"/>
                        </a:spcAft>
                        <a:buClrTx/>
                        <a:buSzTx/>
                        <a:buFontTx/>
                        <a:buNone/>
                        <a:tabLst/>
                        <a:defRPr/>
                      </a:pPr>
                      <a:r>
                        <a:rPr lang="en-AU" sz="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This question can't easily be answered. You can search for SDBM Names that are linked to France and have life dates after 1598, but then you'd have to run separate queries to find people linked to places nested within France (there's currently no way to search for France and all of its children within the same query). Once you found all of these names, you could then view the entries linked to them and determine last known locations, but this would be very time consuming.</a:t>
                      </a:r>
                      <a:endParaRPr lang="en-A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1200" dirty="0">
                        <a:solidFill>
                          <a:schemeClr val="tx1"/>
                        </a:solidFill>
                      </a:endParaRPr>
                    </a:p>
                  </a:txBody>
                  <a:tcPr marL="28575" marR="28575" marT="19050" marB="19050"/>
                </a:tc>
                <a:tc>
                  <a:txBody>
                    <a:bodyPr/>
                    <a:lstStyle/>
                    <a:p>
                      <a:pPr>
                        <a:spcAft>
                          <a:spcPts val="0"/>
                        </a:spcAft>
                      </a:pPr>
                      <a:r>
                        <a:rPr lang="en-AU" sz="1200" i="0" kern="1200" dirty="0">
                          <a:solidFill>
                            <a:schemeClr val="tx1"/>
                          </a:solidFill>
                          <a:effectLst/>
                          <a:latin typeface="+mn-lt"/>
                          <a:ea typeface="+mn-ea"/>
                          <a:cs typeface="+mn-cs"/>
                        </a:rPr>
                        <a:t>SDBM could be improved by allowing for nested place searching (the data is in there, it just isn't possible in the UI).</a:t>
                      </a:r>
                      <a:endParaRPr lang="en-AU"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8575" marR="28575" marT="19050" marB="19050"/>
                </a:tc>
                <a:extLst>
                  <a:ext uri="{0D108BD9-81ED-4DB2-BD59-A6C34878D82A}">
                    <a16:rowId xmlns:a16="http://schemas.microsoft.com/office/drawing/2014/main" val="1342180197"/>
                  </a:ext>
                </a:extLst>
              </a:tr>
            </a:tbl>
          </a:graphicData>
        </a:graphic>
      </p:graphicFrame>
    </p:spTree>
    <p:extLst>
      <p:ext uri="{BB962C8B-B14F-4D97-AF65-F5344CB8AC3E}">
        <p14:creationId xmlns:p14="http://schemas.microsoft.com/office/powerpoint/2010/main" val="258838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9B9DF6FD-24D7-574C-AB75-D06460F6D866}"/>
              </a:ext>
            </a:extLst>
          </p:cNvPr>
          <p:cNvPicPr>
            <a:picLocks noChangeAspect="1"/>
          </p:cNvPicPr>
          <p:nvPr/>
        </p:nvPicPr>
        <p:blipFill>
          <a:blip r:embed="rId2"/>
          <a:stretch>
            <a:fillRect/>
          </a:stretch>
        </p:blipFill>
        <p:spPr>
          <a:xfrm>
            <a:off x="0" y="11289"/>
            <a:ext cx="9826226" cy="5892800"/>
          </a:xfrm>
          <a:prstGeom prst="rect">
            <a:avLst/>
          </a:prstGeom>
        </p:spPr>
      </p:pic>
    </p:spTree>
    <p:extLst>
      <p:ext uri="{BB962C8B-B14F-4D97-AF65-F5344CB8AC3E}">
        <p14:creationId xmlns:p14="http://schemas.microsoft.com/office/powerpoint/2010/main" val="4133482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08935538-6BCE-AB47-913F-727F37172D00}"/>
              </a:ext>
            </a:extLst>
          </p:cNvPr>
          <p:cNvPicPr>
            <a:picLocks noChangeAspect="1"/>
          </p:cNvPicPr>
          <p:nvPr/>
        </p:nvPicPr>
        <p:blipFill>
          <a:blip r:embed="rId2"/>
          <a:stretch>
            <a:fillRect/>
          </a:stretch>
        </p:blipFill>
        <p:spPr>
          <a:xfrm>
            <a:off x="-1" y="11289"/>
            <a:ext cx="10000893" cy="6858000"/>
          </a:xfrm>
          <a:prstGeom prst="rect">
            <a:avLst/>
          </a:prstGeom>
        </p:spPr>
      </p:pic>
    </p:spTree>
    <p:extLst>
      <p:ext uri="{BB962C8B-B14F-4D97-AF65-F5344CB8AC3E}">
        <p14:creationId xmlns:p14="http://schemas.microsoft.com/office/powerpoint/2010/main" val="2302161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Rectangle 6"/>
          <p:cNvSpPr>
            <a:spLocks noGrp="1" noChangeArrowheads="1"/>
          </p:cNvSpPr>
          <p:nvPr>
            <p:ph type="title"/>
          </p:nvPr>
        </p:nvSpPr>
        <p:spPr/>
        <p:txBody>
          <a:bodyPr/>
          <a:lstStyle/>
          <a:p>
            <a:pPr>
              <a:defRPr/>
            </a:pPr>
            <a:r>
              <a:rPr lang="en-GB" dirty="0">
                <a:ea typeface="+mj-ea"/>
                <a:cs typeface="+mj-cs"/>
              </a:rPr>
              <a:t>MMM: future directions for data-driven manuscript research</a:t>
            </a:r>
          </a:p>
        </p:txBody>
      </p:sp>
      <p:sp>
        <p:nvSpPr>
          <p:cNvPr id="29703" name="Rectangle 7"/>
          <p:cNvSpPr>
            <a:spLocks noGrp="1" noChangeArrowheads="1"/>
          </p:cNvSpPr>
          <p:nvPr>
            <p:ph idx="1"/>
          </p:nvPr>
        </p:nvSpPr>
        <p:spPr>
          <a:xfrm>
            <a:off x="379416" y="1528830"/>
            <a:ext cx="8296339" cy="4391025"/>
          </a:xfrm>
        </p:spPr>
        <p:txBody>
          <a:bodyPr/>
          <a:lstStyle/>
          <a:p>
            <a:pPr>
              <a:lnSpc>
                <a:spcPct val="100000"/>
              </a:lnSpc>
              <a:spcAft>
                <a:spcPts val="600"/>
              </a:spcAft>
            </a:pPr>
            <a:r>
              <a:rPr lang="en-AU" sz="2000" dirty="0">
                <a:latin typeface="Arial" charset="0"/>
              </a:rPr>
              <a:t>Improving the structure of provenance data in library catalogues</a:t>
            </a:r>
          </a:p>
          <a:p>
            <a:pPr>
              <a:lnSpc>
                <a:spcPct val="100000"/>
              </a:lnSpc>
              <a:spcAft>
                <a:spcPts val="600"/>
              </a:spcAft>
            </a:pPr>
            <a:r>
              <a:rPr lang="en-AU" sz="2000" dirty="0">
                <a:latin typeface="Arial" charset="0"/>
              </a:rPr>
              <a:t>Sharing approaches to modelling provenance with analogous projects in art history, e.g., Linked Art </a:t>
            </a:r>
          </a:p>
          <a:p>
            <a:pPr>
              <a:lnSpc>
                <a:spcPct val="100000"/>
              </a:lnSpc>
              <a:spcAft>
                <a:spcPts val="600"/>
              </a:spcAft>
            </a:pPr>
            <a:r>
              <a:rPr lang="en-AU" sz="2000" dirty="0">
                <a:latin typeface="Arial" charset="0"/>
              </a:rPr>
              <a:t>Deciding which external vocabularies are most effective for reconciliation </a:t>
            </a:r>
          </a:p>
          <a:p>
            <a:pPr lvl="1">
              <a:lnSpc>
                <a:spcPct val="100000"/>
              </a:lnSpc>
              <a:spcAft>
                <a:spcPts val="600"/>
              </a:spcAft>
            </a:pPr>
            <a:r>
              <a:rPr lang="en-AU" sz="1800" dirty="0">
                <a:latin typeface="Arial" charset="0"/>
              </a:rPr>
              <a:t>in view of the lack of specialist medieval vocabularies in Linked Open Data form</a:t>
            </a:r>
            <a:endParaRPr lang="en-AU" sz="2000" dirty="0">
              <a:latin typeface="Arial" charset="0"/>
            </a:endParaRPr>
          </a:p>
          <a:p>
            <a:pPr>
              <a:lnSpc>
                <a:spcPct val="100000"/>
              </a:lnSpc>
              <a:spcAft>
                <a:spcPts val="600"/>
              </a:spcAft>
            </a:pPr>
            <a:r>
              <a:rPr lang="en-AU" sz="2000" dirty="0">
                <a:latin typeface="Arial" charset="0"/>
              </a:rPr>
              <a:t>Working towards implementing unique global identifiers for manuscripts (ISMI)</a:t>
            </a:r>
          </a:p>
          <a:p>
            <a:pPr>
              <a:lnSpc>
                <a:spcPct val="150000"/>
              </a:lnSpc>
              <a:spcAft>
                <a:spcPts val="600"/>
              </a:spcAft>
            </a:pPr>
            <a:r>
              <a:rPr lang="en-AU" sz="2000" dirty="0">
                <a:latin typeface="Arial" charset="0"/>
              </a:rPr>
              <a:t>Extending the use of Linked Open Data for medieval studies</a:t>
            </a:r>
          </a:p>
          <a:p>
            <a:pPr>
              <a:defRPr/>
            </a:pPr>
            <a:endParaRPr lang="en-AU" dirty="0"/>
          </a:p>
        </p:txBody>
      </p:sp>
      <p:pic>
        <p:nvPicPr>
          <p:cNvPr id="4" name="Picture 3">
            <a:extLst>
              <a:ext uri="{FF2B5EF4-FFF2-40B4-BE49-F238E27FC236}">
                <a16:creationId xmlns:a16="http://schemas.microsoft.com/office/drawing/2014/main" id="{9A2DA3D3-C165-2B40-BCFA-E7E35BF01454}"/>
              </a:ext>
            </a:extLst>
          </p:cNvPr>
          <p:cNvPicPr>
            <a:picLocks noChangeAspect="1"/>
          </p:cNvPicPr>
          <p:nvPr/>
        </p:nvPicPr>
        <p:blipFill>
          <a:blip r:embed="rId3"/>
          <a:stretch>
            <a:fillRect/>
          </a:stretch>
        </p:blipFill>
        <p:spPr>
          <a:xfrm>
            <a:off x="0" y="6047470"/>
            <a:ext cx="9144000" cy="821223"/>
          </a:xfrm>
          <a:prstGeom prst="rect">
            <a:avLst/>
          </a:prstGeom>
        </p:spPr>
      </p:pic>
      <p:pic>
        <p:nvPicPr>
          <p:cNvPr id="5" name="Picture 4">
            <a:extLst>
              <a:ext uri="{FF2B5EF4-FFF2-40B4-BE49-F238E27FC236}">
                <a16:creationId xmlns:a16="http://schemas.microsoft.com/office/drawing/2014/main" id="{DD917743-F34F-DD40-A08D-85B0E97DE551}"/>
              </a:ext>
            </a:extLst>
          </p:cNvPr>
          <p:cNvPicPr>
            <a:picLocks noChangeAspect="1"/>
          </p:cNvPicPr>
          <p:nvPr/>
        </p:nvPicPr>
        <p:blipFill>
          <a:blip r:embed="rId4"/>
          <a:stretch>
            <a:fillRect/>
          </a:stretch>
        </p:blipFill>
        <p:spPr>
          <a:xfrm>
            <a:off x="0" y="6102481"/>
            <a:ext cx="9144000" cy="711200"/>
          </a:xfrm>
          <a:prstGeom prst="rect">
            <a:avLst/>
          </a:prstGeom>
        </p:spPr>
      </p:pic>
    </p:spTree>
    <p:extLst>
      <p:ext uri="{BB962C8B-B14F-4D97-AF65-F5344CB8AC3E}">
        <p14:creationId xmlns:p14="http://schemas.microsoft.com/office/powerpoint/2010/main" val="1978499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Rectangle 6"/>
          <p:cNvSpPr>
            <a:spLocks noGrp="1" noChangeArrowheads="1"/>
          </p:cNvSpPr>
          <p:nvPr>
            <p:ph type="title"/>
          </p:nvPr>
        </p:nvSpPr>
        <p:spPr/>
        <p:txBody>
          <a:bodyPr/>
          <a:lstStyle/>
          <a:p>
            <a:pPr>
              <a:defRPr/>
            </a:pPr>
            <a:r>
              <a:rPr lang="en-GB" dirty="0">
                <a:ea typeface="+mj-ea"/>
                <a:cs typeface="+mj-cs"/>
              </a:rPr>
              <a:t>Mapping Manuscript Migrations: information and contacts</a:t>
            </a:r>
          </a:p>
        </p:txBody>
      </p:sp>
      <p:sp>
        <p:nvSpPr>
          <p:cNvPr id="29703" name="Rectangle 7"/>
          <p:cNvSpPr>
            <a:spLocks noGrp="1" noChangeArrowheads="1"/>
          </p:cNvSpPr>
          <p:nvPr>
            <p:ph idx="1"/>
          </p:nvPr>
        </p:nvSpPr>
        <p:spPr/>
        <p:txBody>
          <a:bodyPr/>
          <a:lstStyle/>
          <a:p>
            <a:pPr marL="0" indent="0">
              <a:buNone/>
              <a:defRPr/>
            </a:pPr>
            <a:r>
              <a:rPr lang="en-AU" sz="1600" dirty="0"/>
              <a:t>MMM Portal: 	 </a:t>
            </a:r>
            <a:r>
              <a:rPr lang="en-AU" sz="1600" dirty="0">
                <a:hlinkClick r:id="rId3"/>
              </a:rPr>
              <a:t>https://mappingmanuscriptmigrations.org/</a:t>
            </a:r>
            <a:endParaRPr lang="en-AU" sz="1600" dirty="0"/>
          </a:p>
          <a:p>
            <a:pPr marL="0" indent="0">
              <a:buNone/>
              <a:defRPr/>
            </a:pPr>
            <a:endParaRPr lang="en-AU" sz="1600" dirty="0"/>
          </a:p>
          <a:p>
            <a:pPr marL="0" indent="0">
              <a:buNone/>
              <a:defRPr/>
            </a:pPr>
            <a:r>
              <a:rPr lang="en-AU" sz="1600" dirty="0"/>
              <a:t>More information at:  </a:t>
            </a:r>
            <a:r>
              <a:rPr lang="en-AU" sz="1600" dirty="0">
                <a:hlinkClick r:id="rId4"/>
              </a:rPr>
              <a:t>http://blog.mappingmanuscriptmigrations.org/</a:t>
            </a:r>
            <a:endParaRPr lang="en-AU" sz="1600" dirty="0"/>
          </a:p>
          <a:p>
            <a:pPr marL="0" indent="0">
              <a:buNone/>
              <a:defRPr/>
            </a:pPr>
            <a:r>
              <a:rPr lang="en-AU" sz="1600" dirty="0"/>
              <a:t>   </a:t>
            </a:r>
          </a:p>
          <a:p>
            <a:pPr marL="0" indent="0">
              <a:buNone/>
              <a:defRPr/>
            </a:pPr>
            <a:r>
              <a:rPr lang="en-AU" sz="1600" dirty="0"/>
              <a:t>Twitter: </a:t>
            </a:r>
            <a:r>
              <a:rPr lang="en-AU" sz="1600" dirty="0">
                <a:solidFill>
                  <a:srgbClr val="000561"/>
                </a:solidFill>
              </a:rPr>
              <a:t>@</a:t>
            </a:r>
            <a:r>
              <a:rPr lang="en-AU" sz="1600" dirty="0" err="1">
                <a:solidFill>
                  <a:srgbClr val="000561"/>
                </a:solidFill>
              </a:rPr>
              <a:t>MSMigrations</a:t>
            </a:r>
            <a:r>
              <a:rPr lang="en-AU" sz="1600" dirty="0">
                <a:solidFill>
                  <a:srgbClr val="000561"/>
                </a:solidFill>
              </a:rPr>
              <a:t> </a:t>
            </a:r>
          </a:p>
          <a:p>
            <a:pPr>
              <a:defRPr/>
            </a:pPr>
            <a:endParaRPr lang="en-AU" sz="1600" dirty="0"/>
          </a:p>
          <a:p>
            <a:pPr marL="0" indent="0">
              <a:buNone/>
              <a:defRPr/>
            </a:pPr>
            <a:r>
              <a:rPr lang="en-AU" sz="1800" dirty="0"/>
              <a:t>Contacts:</a:t>
            </a:r>
          </a:p>
          <a:p>
            <a:pPr lvl="1">
              <a:lnSpc>
                <a:spcPts val="2200"/>
              </a:lnSpc>
              <a:buFont typeface="Courier New" panose="02070309020205020404" pitchFamily="49" charset="0"/>
              <a:buChar char="o"/>
              <a:defRPr/>
            </a:pPr>
            <a:r>
              <a:rPr lang="en-AU" sz="1600" dirty="0"/>
              <a:t>Dr Toby Burrows 	</a:t>
            </a:r>
            <a:r>
              <a:rPr lang="en-AU" sz="1600" dirty="0">
                <a:hlinkClick r:id="rId5"/>
              </a:rPr>
              <a:t>toby.burrows@oerc.ox.ac.uk</a:t>
            </a:r>
            <a:r>
              <a:rPr lang="en-AU" sz="1600" dirty="0"/>
              <a:t> </a:t>
            </a:r>
          </a:p>
          <a:p>
            <a:pPr lvl="1">
              <a:lnSpc>
                <a:spcPts val="2200"/>
              </a:lnSpc>
              <a:buFont typeface="Courier New" panose="02070309020205020404" pitchFamily="49" charset="0"/>
              <a:buChar char="o"/>
              <a:defRPr/>
            </a:pPr>
            <a:r>
              <a:rPr lang="en-AU" sz="1600" dirty="0"/>
              <a:t>Prof. </a:t>
            </a:r>
            <a:r>
              <a:rPr lang="en-AU" sz="1600" dirty="0" err="1"/>
              <a:t>Eero</a:t>
            </a:r>
            <a:r>
              <a:rPr lang="en-AU" sz="1600" dirty="0"/>
              <a:t> </a:t>
            </a:r>
            <a:r>
              <a:rPr lang="en-AU" sz="1600" dirty="0" err="1"/>
              <a:t>Hyvönen</a:t>
            </a:r>
            <a:r>
              <a:rPr lang="en-AU" sz="1600" dirty="0"/>
              <a:t> 	</a:t>
            </a:r>
            <a:r>
              <a:rPr lang="en-AU" sz="1600" dirty="0">
                <a:hlinkClick r:id="rId6"/>
              </a:rPr>
              <a:t>eero.hyvonen@aalto.fi</a:t>
            </a:r>
            <a:r>
              <a:rPr lang="en-AU" sz="1600" dirty="0"/>
              <a:t> </a:t>
            </a:r>
          </a:p>
          <a:p>
            <a:pPr lvl="1">
              <a:lnSpc>
                <a:spcPts val="2200"/>
              </a:lnSpc>
              <a:buFont typeface="Courier New" panose="02070309020205020404" pitchFamily="49" charset="0"/>
              <a:buChar char="o"/>
              <a:defRPr/>
            </a:pPr>
            <a:r>
              <a:rPr lang="en-AU" sz="1600" dirty="0"/>
              <a:t>Dr Lynn Ransom 	</a:t>
            </a:r>
            <a:r>
              <a:rPr lang="en-AU" sz="1600" dirty="0">
                <a:hlinkClick r:id="rId7"/>
              </a:rPr>
              <a:t>lransom@upenn.edu</a:t>
            </a:r>
            <a:r>
              <a:rPr lang="en-AU" sz="1600" dirty="0"/>
              <a:t> </a:t>
            </a:r>
          </a:p>
          <a:p>
            <a:pPr lvl="1">
              <a:lnSpc>
                <a:spcPts val="2200"/>
              </a:lnSpc>
              <a:buFont typeface="Courier New" panose="02070309020205020404" pitchFamily="49" charset="0"/>
              <a:buChar char="o"/>
              <a:defRPr/>
            </a:pPr>
            <a:r>
              <a:rPr lang="en-AU" sz="1600" dirty="0"/>
              <a:t>Dr Hanno </a:t>
            </a:r>
            <a:r>
              <a:rPr lang="en-AU" sz="1600" dirty="0" err="1"/>
              <a:t>Wijsman</a:t>
            </a:r>
            <a:r>
              <a:rPr lang="en-AU" sz="1600" dirty="0"/>
              <a:t> 	</a:t>
            </a:r>
            <a:r>
              <a:rPr lang="en-AU" sz="1600" dirty="0">
                <a:hlinkClick r:id="rId8"/>
              </a:rPr>
              <a:t>hanno.wijsman@irht.cnrs.fr</a:t>
            </a:r>
            <a:r>
              <a:rPr lang="en-AU" sz="1600" dirty="0"/>
              <a:t> </a:t>
            </a:r>
          </a:p>
          <a:p>
            <a:pPr>
              <a:defRPr/>
            </a:pPr>
            <a:endParaRPr lang="en-AU" sz="1600" dirty="0"/>
          </a:p>
          <a:p>
            <a:pPr marL="0" indent="0">
              <a:buNone/>
              <a:defRPr/>
            </a:pPr>
            <a:endParaRPr lang="en-AU" sz="2400" dirty="0"/>
          </a:p>
          <a:p>
            <a:pPr>
              <a:defRPr/>
            </a:pPr>
            <a:endParaRPr lang="en-AU" dirty="0"/>
          </a:p>
          <a:p>
            <a:pPr>
              <a:defRPr/>
            </a:pPr>
            <a:endParaRPr lang="en-AU" dirty="0"/>
          </a:p>
          <a:p>
            <a:pPr>
              <a:defRPr/>
            </a:pPr>
            <a:endParaRPr lang="en-AU" dirty="0"/>
          </a:p>
          <a:p>
            <a:pPr>
              <a:defRPr/>
            </a:pPr>
            <a:endParaRPr lang="en-AU" dirty="0"/>
          </a:p>
        </p:txBody>
      </p:sp>
      <p:pic>
        <p:nvPicPr>
          <p:cNvPr id="5" name="Picture 4">
            <a:extLst>
              <a:ext uri="{FF2B5EF4-FFF2-40B4-BE49-F238E27FC236}">
                <a16:creationId xmlns:a16="http://schemas.microsoft.com/office/drawing/2014/main" id="{FA0B270C-EECA-3F4C-88C3-06DED07DBAE4}"/>
              </a:ext>
            </a:extLst>
          </p:cNvPr>
          <p:cNvPicPr>
            <a:picLocks noChangeAspect="1"/>
          </p:cNvPicPr>
          <p:nvPr/>
        </p:nvPicPr>
        <p:blipFill>
          <a:blip r:embed="rId9"/>
          <a:stretch>
            <a:fillRect/>
          </a:stretch>
        </p:blipFill>
        <p:spPr>
          <a:xfrm>
            <a:off x="0" y="6146800"/>
            <a:ext cx="9144000" cy="711200"/>
          </a:xfrm>
          <a:prstGeom prst="rect">
            <a:avLst/>
          </a:prstGeom>
        </p:spPr>
      </p:pic>
    </p:spTree>
    <p:extLst>
      <p:ext uri="{BB962C8B-B14F-4D97-AF65-F5344CB8AC3E}">
        <p14:creationId xmlns:p14="http://schemas.microsoft.com/office/powerpoint/2010/main" val="156746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Rectangle 6"/>
          <p:cNvSpPr>
            <a:spLocks noGrp="1" noChangeArrowheads="1"/>
          </p:cNvSpPr>
          <p:nvPr>
            <p:ph type="title"/>
          </p:nvPr>
        </p:nvSpPr>
        <p:spPr/>
        <p:txBody>
          <a:bodyPr/>
          <a:lstStyle/>
          <a:p>
            <a:pPr>
              <a:defRPr/>
            </a:pPr>
            <a:r>
              <a:rPr lang="en-GB" dirty="0">
                <a:ea typeface="+mj-ea"/>
                <a:cs typeface="+mj-cs"/>
              </a:rPr>
              <a:t>MMM Project Goals</a:t>
            </a:r>
          </a:p>
        </p:txBody>
      </p:sp>
      <p:sp>
        <p:nvSpPr>
          <p:cNvPr id="66562" name="Rectangle 7"/>
          <p:cNvSpPr>
            <a:spLocks noGrp="1" noChangeArrowheads="1"/>
          </p:cNvSpPr>
          <p:nvPr>
            <p:ph idx="1"/>
          </p:nvPr>
        </p:nvSpPr>
        <p:spPr>
          <a:xfrm>
            <a:off x="379416" y="1528830"/>
            <a:ext cx="8296339" cy="4391025"/>
          </a:xfrm>
        </p:spPr>
        <p:txBody>
          <a:bodyPr/>
          <a:lstStyle/>
          <a:p>
            <a:r>
              <a:rPr lang="en-AU" sz="1800" dirty="0">
                <a:latin typeface="Arial" charset="0"/>
              </a:rPr>
              <a:t>Combine and transform data from at least three major public data sources </a:t>
            </a:r>
          </a:p>
          <a:p>
            <a:endParaRPr lang="en-AU" sz="1800" dirty="0">
              <a:latin typeface="Arial" charset="0"/>
            </a:endParaRPr>
          </a:p>
          <a:p>
            <a:r>
              <a:rPr lang="en-AU" sz="1800" dirty="0">
                <a:latin typeface="Arial" charset="0"/>
              </a:rPr>
              <a:t>Expose the combined data in a Linked Open Data environment</a:t>
            </a:r>
          </a:p>
          <a:p>
            <a:endParaRPr lang="en-AU" sz="1800" dirty="0">
              <a:latin typeface="Arial" charset="0"/>
            </a:endParaRPr>
          </a:p>
          <a:p>
            <a:r>
              <a:rPr lang="en-AU" sz="1800" dirty="0">
                <a:latin typeface="Arial" charset="0"/>
              </a:rPr>
              <a:t>Implement a software interface for browsing and searching the combined data</a:t>
            </a:r>
          </a:p>
          <a:p>
            <a:endParaRPr lang="en-AU" sz="1800" dirty="0">
              <a:latin typeface="Arial" charset="0"/>
            </a:endParaRPr>
          </a:p>
          <a:p>
            <a:r>
              <a:rPr lang="en-AU" sz="1800" dirty="0">
                <a:latin typeface="Arial" charset="0"/>
              </a:rPr>
              <a:t>Visualize the data: relationships across time and space</a:t>
            </a:r>
          </a:p>
          <a:p>
            <a:pPr lvl="1">
              <a:buFont typeface="Arial" charset="0"/>
              <a:buChar char="•"/>
            </a:pPr>
            <a:endParaRPr lang="en-AU" sz="1800" dirty="0">
              <a:latin typeface="Arial" charset="0"/>
            </a:endParaRPr>
          </a:p>
          <a:p>
            <a:r>
              <a:rPr lang="en-AU" sz="1800" dirty="0">
                <a:latin typeface="Arial" charset="0"/>
              </a:rPr>
              <a:t>Use the data to explore research questions relating to the history and provenance of manuscripts</a:t>
            </a:r>
          </a:p>
          <a:p>
            <a:endParaRPr lang="en-AU" sz="1800" dirty="0">
              <a:latin typeface="Arial" charset="0"/>
            </a:endParaRPr>
          </a:p>
          <a:p>
            <a:r>
              <a:rPr lang="en-AU" sz="1800" dirty="0">
                <a:latin typeface="Arial" charset="0"/>
              </a:rPr>
              <a:t>Make the data and software available for reuse</a:t>
            </a:r>
          </a:p>
          <a:p>
            <a:endParaRPr lang="en-AU" sz="2400" dirty="0">
              <a:latin typeface="Arial" charset="0"/>
            </a:endParaRPr>
          </a:p>
          <a:p>
            <a:endParaRPr lang="en-AU" dirty="0">
              <a:latin typeface="Arial" charset="0"/>
            </a:endParaRPr>
          </a:p>
        </p:txBody>
      </p:sp>
      <p:pic>
        <p:nvPicPr>
          <p:cNvPr id="5" name="Picture 4">
            <a:extLst>
              <a:ext uri="{FF2B5EF4-FFF2-40B4-BE49-F238E27FC236}">
                <a16:creationId xmlns:a16="http://schemas.microsoft.com/office/drawing/2014/main" id="{DCD4BA1B-66BA-1D40-84F7-632A4E1438CB}"/>
              </a:ext>
            </a:extLst>
          </p:cNvPr>
          <p:cNvPicPr>
            <a:picLocks noChangeAspect="1"/>
          </p:cNvPicPr>
          <p:nvPr/>
        </p:nvPicPr>
        <p:blipFill>
          <a:blip r:embed="rId3"/>
          <a:stretch>
            <a:fillRect/>
          </a:stretch>
        </p:blipFill>
        <p:spPr>
          <a:xfrm>
            <a:off x="0" y="6102482"/>
            <a:ext cx="9144000" cy="7112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Rectangle 6"/>
          <p:cNvSpPr>
            <a:spLocks noGrp="1" noChangeArrowheads="1"/>
          </p:cNvSpPr>
          <p:nvPr>
            <p:ph type="title"/>
          </p:nvPr>
        </p:nvSpPr>
        <p:spPr/>
        <p:txBody>
          <a:bodyPr/>
          <a:lstStyle/>
          <a:p>
            <a:pPr>
              <a:defRPr/>
            </a:pPr>
            <a:r>
              <a:rPr lang="en-GB" dirty="0">
                <a:ea typeface="+mj-ea"/>
                <a:cs typeface="+mj-cs"/>
              </a:rPr>
              <a:t>MMM Project Results</a:t>
            </a:r>
          </a:p>
        </p:txBody>
      </p:sp>
      <p:sp>
        <p:nvSpPr>
          <p:cNvPr id="66562" name="Rectangle 7"/>
          <p:cNvSpPr>
            <a:spLocks noGrp="1" noChangeArrowheads="1"/>
          </p:cNvSpPr>
          <p:nvPr>
            <p:ph idx="1"/>
          </p:nvPr>
        </p:nvSpPr>
        <p:spPr>
          <a:xfrm>
            <a:off x="379416" y="1388534"/>
            <a:ext cx="8296339" cy="4531322"/>
          </a:xfrm>
        </p:spPr>
        <p:txBody>
          <a:bodyPr/>
          <a:lstStyle/>
          <a:p>
            <a:pPr>
              <a:lnSpc>
                <a:spcPts val="2499"/>
              </a:lnSpc>
              <a:spcBef>
                <a:spcPts val="1000"/>
              </a:spcBef>
            </a:pPr>
            <a:r>
              <a:rPr lang="en-AU" sz="1800" dirty="0">
                <a:latin typeface="Arial" charset="0"/>
              </a:rPr>
              <a:t>Data models from three source datasets analysed to produce a Unified Data Model</a:t>
            </a:r>
          </a:p>
          <a:p>
            <a:pPr>
              <a:lnSpc>
                <a:spcPts val="2499"/>
              </a:lnSpc>
              <a:spcBef>
                <a:spcPts val="1000"/>
              </a:spcBef>
            </a:pPr>
            <a:r>
              <a:rPr lang="en-AU" sz="1800" dirty="0">
                <a:latin typeface="Arial" charset="0"/>
              </a:rPr>
              <a:t>Data from source datasets transformed to RDF, uploaded to the MMM triple store, and mapped to the MMM Unified Data Model</a:t>
            </a:r>
          </a:p>
          <a:p>
            <a:pPr>
              <a:lnSpc>
                <a:spcPts val="2499"/>
              </a:lnSpc>
              <a:spcBef>
                <a:spcPts val="1000"/>
              </a:spcBef>
            </a:pPr>
            <a:r>
              <a:rPr lang="en-AU" sz="1800" dirty="0">
                <a:latin typeface="Arial" charset="0"/>
              </a:rPr>
              <a:t>Vocabularies for five main entity categories reconciled across data sources</a:t>
            </a:r>
          </a:p>
          <a:p>
            <a:pPr>
              <a:lnSpc>
                <a:spcPts val="2499"/>
              </a:lnSpc>
              <a:spcBef>
                <a:spcPts val="1000"/>
              </a:spcBef>
            </a:pPr>
            <a:r>
              <a:rPr lang="en-AU" sz="1800" dirty="0">
                <a:latin typeface="Arial" charset="0"/>
              </a:rPr>
              <a:t>Public portal to the MMM triple store designed and built</a:t>
            </a:r>
          </a:p>
          <a:p>
            <a:pPr>
              <a:lnSpc>
                <a:spcPts val="2499"/>
              </a:lnSpc>
              <a:spcBef>
                <a:spcPts val="1000"/>
              </a:spcBef>
            </a:pPr>
            <a:r>
              <a:rPr lang="en-AU" sz="1800" dirty="0">
                <a:latin typeface="Arial" charset="0"/>
              </a:rPr>
              <a:t>Visualizations of the data implemented in the public portal</a:t>
            </a:r>
          </a:p>
          <a:p>
            <a:pPr>
              <a:lnSpc>
                <a:spcPts val="2499"/>
              </a:lnSpc>
              <a:spcBef>
                <a:spcPts val="1000"/>
              </a:spcBef>
            </a:pPr>
            <a:r>
              <a:rPr lang="en-AU" sz="1800" dirty="0">
                <a:latin typeface="Arial" charset="0"/>
              </a:rPr>
              <a:t>Evaluation via a Focus Group and a set of 25 initial research questions</a:t>
            </a:r>
          </a:p>
          <a:p>
            <a:pPr>
              <a:lnSpc>
                <a:spcPts val="2499"/>
              </a:lnSpc>
              <a:spcBef>
                <a:spcPts val="1000"/>
              </a:spcBef>
            </a:pPr>
            <a:r>
              <a:rPr lang="en-AU" sz="1800" dirty="0">
                <a:latin typeface="Arial" charset="0"/>
              </a:rPr>
              <a:t>Enhancements to the source datasets</a:t>
            </a:r>
          </a:p>
          <a:p>
            <a:pPr>
              <a:lnSpc>
                <a:spcPts val="2499"/>
              </a:lnSpc>
              <a:spcBef>
                <a:spcPts val="1000"/>
              </a:spcBef>
            </a:pPr>
            <a:r>
              <a:rPr lang="en-AU" sz="1800" dirty="0">
                <a:latin typeface="Arial" charset="0"/>
              </a:rPr>
              <a:t>Knowledge transfer across disciplinary groups (e.g., SPARQL)</a:t>
            </a:r>
          </a:p>
          <a:p>
            <a:pPr>
              <a:lnSpc>
                <a:spcPts val="2499"/>
              </a:lnSpc>
              <a:spcBef>
                <a:spcPts val="1000"/>
              </a:spcBef>
            </a:pPr>
            <a:r>
              <a:rPr lang="en-AU" sz="2000" dirty="0">
                <a:latin typeface="Arial" charset="0"/>
              </a:rPr>
              <a:t>Future directions and issues identified</a:t>
            </a:r>
          </a:p>
          <a:p>
            <a:endParaRPr lang="en-AU" dirty="0">
              <a:latin typeface="Arial" charset="0"/>
            </a:endParaRPr>
          </a:p>
        </p:txBody>
      </p:sp>
      <p:pic>
        <p:nvPicPr>
          <p:cNvPr id="5" name="Picture 4">
            <a:extLst>
              <a:ext uri="{FF2B5EF4-FFF2-40B4-BE49-F238E27FC236}">
                <a16:creationId xmlns:a16="http://schemas.microsoft.com/office/drawing/2014/main" id="{85612C07-14C4-C040-9E40-6A9F359E896F}"/>
              </a:ext>
            </a:extLst>
          </p:cNvPr>
          <p:cNvPicPr>
            <a:picLocks noChangeAspect="1"/>
          </p:cNvPicPr>
          <p:nvPr/>
        </p:nvPicPr>
        <p:blipFill>
          <a:blip r:embed="rId3"/>
          <a:stretch>
            <a:fillRect/>
          </a:stretch>
        </p:blipFill>
        <p:spPr>
          <a:xfrm>
            <a:off x="0" y="6050841"/>
            <a:ext cx="9144000" cy="711200"/>
          </a:xfrm>
          <a:prstGeom prst="rect">
            <a:avLst/>
          </a:prstGeom>
        </p:spPr>
      </p:pic>
    </p:spTree>
    <p:extLst>
      <p:ext uri="{BB962C8B-B14F-4D97-AF65-F5344CB8AC3E}">
        <p14:creationId xmlns:p14="http://schemas.microsoft.com/office/powerpoint/2010/main" val="3171083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Rectangle 6"/>
          <p:cNvSpPr>
            <a:spLocks noGrp="1" noChangeArrowheads="1"/>
          </p:cNvSpPr>
          <p:nvPr>
            <p:ph type="title"/>
          </p:nvPr>
        </p:nvSpPr>
        <p:spPr/>
        <p:txBody>
          <a:bodyPr/>
          <a:lstStyle/>
          <a:p>
            <a:pPr>
              <a:defRPr/>
            </a:pPr>
            <a:r>
              <a:rPr lang="en-GB" dirty="0">
                <a:ea typeface="+mj-ea"/>
                <a:cs typeface="+mj-cs"/>
              </a:rPr>
              <a:t>MMM Project Products</a:t>
            </a:r>
          </a:p>
        </p:txBody>
      </p:sp>
      <p:sp>
        <p:nvSpPr>
          <p:cNvPr id="66562" name="Rectangle 7"/>
          <p:cNvSpPr>
            <a:spLocks noGrp="1" noChangeArrowheads="1"/>
          </p:cNvSpPr>
          <p:nvPr>
            <p:ph idx="1"/>
          </p:nvPr>
        </p:nvSpPr>
        <p:spPr>
          <a:xfrm>
            <a:off x="379416" y="1528830"/>
            <a:ext cx="8482362" cy="4391025"/>
          </a:xfrm>
        </p:spPr>
        <p:txBody>
          <a:bodyPr/>
          <a:lstStyle/>
          <a:p>
            <a:pPr>
              <a:lnSpc>
                <a:spcPts val="2199"/>
              </a:lnSpc>
              <a:spcBef>
                <a:spcPts val="1000"/>
              </a:spcBef>
            </a:pPr>
            <a:r>
              <a:rPr lang="en-AU" sz="1800" dirty="0">
                <a:latin typeface="Arial" charset="0"/>
              </a:rPr>
              <a:t>Unified Data Model for manuscript history and provenance (derived from CIDOC-CRM and FRBR ontologies)</a:t>
            </a:r>
          </a:p>
          <a:p>
            <a:pPr>
              <a:lnSpc>
                <a:spcPts val="2199"/>
              </a:lnSpc>
              <a:spcBef>
                <a:spcPts val="1000"/>
              </a:spcBef>
            </a:pPr>
            <a:r>
              <a:rPr lang="en-AU" sz="1800" dirty="0">
                <a:latin typeface="Arial" charset="0"/>
              </a:rPr>
              <a:t>Conversion and transformation tools and pipelines</a:t>
            </a:r>
          </a:p>
          <a:p>
            <a:pPr>
              <a:lnSpc>
                <a:spcPts val="2199"/>
              </a:lnSpc>
              <a:spcBef>
                <a:spcPts val="1000"/>
              </a:spcBef>
            </a:pPr>
            <a:r>
              <a:rPr lang="en-AU" sz="1800" dirty="0">
                <a:latin typeface="Arial" charset="0"/>
              </a:rPr>
              <a:t>LOD vocabularies with identifiers for 214,000 manuscripts, 424,000 works, etc.</a:t>
            </a:r>
          </a:p>
          <a:p>
            <a:pPr>
              <a:lnSpc>
                <a:spcPts val="2199"/>
              </a:lnSpc>
              <a:spcBef>
                <a:spcPts val="1000"/>
              </a:spcBef>
            </a:pPr>
            <a:r>
              <a:rPr lang="en-AU" sz="1800" dirty="0">
                <a:latin typeface="Arial" charset="0"/>
              </a:rPr>
              <a:t>Public SPARQL endpoint to the MMM </a:t>
            </a:r>
            <a:r>
              <a:rPr lang="en-AU" sz="1800">
                <a:latin typeface="Arial" charset="0"/>
              </a:rPr>
              <a:t>triple store (20.4 million RDF triples)</a:t>
            </a:r>
            <a:endParaRPr lang="en-AU" sz="1800" dirty="0">
              <a:latin typeface="Arial" charset="0"/>
            </a:endParaRPr>
          </a:p>
          <a:p>
            <a:pPr>
              <a:lnSpc>
                <a:spcPts val="2199"/>
              </a:lnSpc>
              <a:spcBef>
                <a:spcPts val="1000"/>
              </a:spcBef>
            </a:pPr>
            <a:r>
              <a:rPr lang="en-AU" sz="1800" dirty="0">
                <a:latin typeface="Arial" charset="0"/>
              </a:rPr>
              <a:t>Public portal: browsing, searching, visualizations</a:t>
            </a:r>
          </a:p>
          <a:p>
            <a:pPr>
              <a:lnSpc>
                <a:spcPts val="2199"/>
              </a:lnSpc>
              <a:spcBef>
                <a:spcPts val="1000"/>
              </a:spcBef>
            </a:pPr>
            <a:r>
              <a:rPr lang="en-AU" sz="1800" dirty="0">
                <a:latin typeface="Arial" charset="0"/>
              </a:rPr>
              <a:t>Data export and downloads (from the public portal and a data repository)</a:t>
            </a:r>
          </a:p>
          <a:p>
            <a:pPr>
              <a:lnSpc>
                <a:spcPts val="2199"/>
              </a:lnSpc>
              <a:spcBef>
                <a:spcPts val="1000"/>
              </a:spcBef>
            </a:pPr>
            <a:r>
              <a:rPr lang="en-AU" sz="1800" dirty="0">
                <a:latin typeface="Arial" charset="0"/>
              </a:rPr>
              <a:t>GitHub site for tools, data, and documentation</a:t>
            </a:r>
          </a:p>
          <a:p>
            <a:pPr>
              <a:lnSpc>
                <a:spcPts val="2199"/>
              </a:lnSpc>
              <a:spcBef>
                <a:spcPts val="1000"/>
              </a:spcBef>
            </a:pPr>
            <a:r>
              <a:rPr lang="en-AU" sz="1800" dirty="0">
                <a:latin typeface="Arial" charset="0"/>
              </a:rPr>
              <a:t>Publications and presentations (35+)</a:t>
            </a:r>
          </a:p>
          <a:p>
            <a:pPr>
              <a:lnSpc>
                <a:spcPts val="2199"/>
              </a:lnSpc>
              <a:spcBef>
                <a:spcPts val="1000"/>
              </a:spcBef>
            </a:pPr>
            <a:r>
              <a:rPr lang="en-AU" sz="1800" dirty="0">
                <a:latin typeface="Arial" charset="0"/>
              </a:rPr>
              <a:t>Demonstration for the CERL Portal Working Group (February 2020)</a:t>
            </a:r>
          </a:p>
          <a:p>
            <a:endParaRPr lang="en-AU" dirty="0">
              <a:latin typeface="Arial" charset="0"/>
            </a:endParaRPr>
          </a:p>
        </p:txBody>
      </p:sp>
      <p:pic>
        <p:nvPicPr>
          <p:cNvPr id="5" name="Picture 4">
            <a:extLst>
              <a:ext uri="{FF2B5EF4-FFF2-40B4-BE49-F238E27FC236}">
                <a16:creationId xmlns:a16="http://schemas.microsoft.com/office/drawing/2014/main" id="{2803CFD5-69D6-504A-A5D2-8C3A17CB1DF9}"/>
              </a:ext>
            </a:extLst>
          </p:cNvPr>
          <p:cNvPicPr>
            <a:picLocks noChangeAspect="1"/>
          </p:cNvPicPr>
          <p:nvPr/>
        </p:nvPicPr>
        <p:blipFill>
          <a:blip r:embed="rId3"/>
          <a:stretch>
            <a:fillRect/>
          </a:stretch>
        </p:blipFill>
        <p:spPr>
          <a:xfrm>
            <a:off x="0" y="6102482"/>
            <a:ext cx="9144000" cy="711200"/>
          </a:xfrm>
          <a:prstGeom prst="rect">
            <a:avLst/>
          </a:prstGeom>
        </p:spPr>
      </p:pic>
    </p:spTree>
    <p:extLst>
      <p:ext uri="{BB962C8B-B14F-4D97-AF65-F5344CB8AC3E}">
        <p14:creationId xmlns:p14="http://schemas.microsoft.com/office/powerpoint/2010/main" val="1312934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p:txBody>
          <a:bodyPr/>
          <a:lstStyle/>
          <a:p>
            <a:r>
              <a:rPr lang="en-AU" dirty="0"/>
              <a:t>MMM Data Sources</a:t>
            </a:r>
          </a:p>
        </p:txBody>
      </p:sp>
      <p:sp>
        <p:nvSpPr>
          <p:cNvPr id="70658" name="Content Placeholder 2"/>
          <p:cNvSpPr>
            <a:spLocks noGrp="1"/>
          </p:cNvSpPr>
          <p:nvPr>
            <p:ph sz="half" idx="1"/>
          </p:nvPr>
        </p:nvSpPr>
        <p:spPr/>
        <p:txBody>
          <a:bodyPr/>
          <a:lstStyle/>
          <a:p>
            <a:pPr lvl="2"/>
            <a:endParaRPr lang="en-US" dirty="0"/>
          </a:p>
          <a:p>
            <a:pPr lvl="2"/>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732268707"/>
              </p:ext>
            </p:extLst>
          </p:nvPr>
        </p:nvGraphicFramePr>
        <p:xfrm>
          <a:off x="316089" y="1388534"/>
          <a:ext cx="8504062" cy="3939935"/>
        </p:xfrm>
        <a:graphic>
          <a:graphicData uri="http://schemas.openxmlformats.org/drawingml/2006/table">
            <a:tbl>
              <a:tblPr firstRow="1" bandRow="1">
                <a:tableStyleId>{5C22544A-7EE6-4342-B048-85BDC9FD1C3A}</a:tableStyleId>
              </a:tblPr>
              <a:tblGrid>
                <a:gridCol w="2276275">
                  <a:extLst>
                    <a:ext uri="{9D8B030D-6E8A-4147-A177-3AD203B41FA5}">
                      <a16:colId xmlns:a16="http://schemas.microsoft.com/office/drawing/2014/main" val="20000"/>
                    </a:ext>
                  </a:extLst>
                </a:gridCol>
                <a:gridCol w="2554504">
                  <a:extLst>
                    <a:ext uri="{9D8B030D-6E8A-4147-A177-3AD203B41FA5}">
                      <a16:colId xmlns:a16="http://schemas.microsoft.com/office/drawing/2014/main" val="20001"/>
                    </a:ext>
                  </a:extLst>
                </a:gridCol>
                <a:gridCol w="3673283">
                  <a:extLst>
                    <a:ext uri="{9D8B030D-6E8A-4147-A177-3AD203B41FA5}">
                      <a16:colId xmlns:a16="http://schemas.microsoft.com/office/drawing/2014/main" val="20002"/>
                    </a:ext>
                  </a:extLst>
                </a:gridCol>
              </a:tblGrid>
              <a:tr h="1203229">
                <a:tc>
                  <a:txBody>
                    <a:bodyPr/>
                    <a:lstStyle/>
                    <a:p>
                      <a:pPr algn="l">
                        <a:spcAft>
                          <a:spcPts val="0"/>
                        </a:spcAft>
                      </a:pPr>
                      <a:br>
                        <a:rPr lang="en-US" sz="1800" b="0" dirty="0">
                          <a:solidFill>
                            <a:srgbClr val="C2470C"/>
                          </a:solidFill>
                          <a:effectLst/>
                          <a:latin typeface="+mn-lt"/>
                          <a:ea typeface="ＭＳ 明朝"/>
                          <a:cs typeface="Georgia"/>
                        </a:rPr>
                      </a:br>
                      <a:r>
                        <a:rPr lang="en-US" sz="1800" b="1" dirty="0">
                          <a:solidFill>
                            <a:srgbClr val="C2470C"/>
                          </a:solidFill>
                          <a:effectLst/>
                          <a:latin typeface="+mn-lt"/>
                          <a:ea typeface="ＭＳ 明朝"/>
                          <a:cs typeface="Georgia"/>
                        </a:rPr>
                        <a:t>Medieval Manuscripts in Oxford Libraries</a:t>
                      </a:r>
                      <a:endParaRPr lang="en-AU" sz="1800" b="1" dirty="0">
                        <a:solidFill>
                          <a:srgbClr val="C2470C"/>
                        </a:solidFill>
                        <a:effectLst/>
                        <a:latin typeface="+mn-lt"/>
                        <a:ea typeface="ＭＳ 明朝"/>
                        <a:cs typeface="Georgia"/>
                      </a:endParaRPr>
                    </a:p>
                  </a:txBody>
                  <a:tcPr marL="114291" marR="114291" marT="0" marB="0">
                    <a:solidFill>
                      <a:schemeClr val="accent5">
                        <a:lumMod val="20000"/>
                        <a:lumOff val="80000"/>
                      </a:schemeClr>
                    </a:solidFill>
                  </a:tcPr>
                </a:tc>
                <a:tc>
                  <a:txBody>
                    <a:bodyPr/>
                    <a:lstStyle/>
                    <a:p>
                      <a:endParaRPr lang="en-US" sz="1800" b="0" kern="1200" dirty="0">
                        <a:solidFill>
                          <a:srgbClr val="C2470C"/>
                        </a:solidFill>
                        <a:effectLst/>
                        <a:latin typeface="+mn-lt"/>
                        <a:ea typeface="+mn-ea"/>
                        <a:cs typeface="Georgia"/>
                      </a:endParaRPr>
                    </a:p>
                    <a:p>
                      <a:r>
                        <a:rPr lang="en-US" sz="1800" b="0" kern="1200" dirty="0">
                          <a:solidFill>
                            <a:srgbClr val="C2470C"/>
                          </a:solidFill>
                          <a:effectLst/>
                          <a:latin typeface="+mn-lt"/>
                          <a:ea typeface="+mn-ea"/>
                          <a:cs typeface="Georgia"/>
                        </a:rPr>
                        <a:t>Text Encoding Initiative (TEI) XML documents</a:t>
                      </a:r>
                      <a:endParaRPr lang="en-US" sz="1800" b="0" dirty="0">
                        <a:solidFill>
                          <a:srgbClr val="C2470C"/>
                        </a:solidFill>
                        <a:latin typeface="+mn-lt"/>
                        <a:cs typeface="Georgia"/>
                      </a:endParaRPr>
                    </a:p>
                  </a:txBody>
                  <a:tcPr marL="91433" marR="91433" marT="45704" marB="45704">
                    <a:solidFill>
                      <a:schemeClr val="accent5">
                        <a:lumMod val="20000"/>
                        <a:lumOff val="80000"/>
                      </a:schemeClr>
                    </a:solidFill>
                  </a:tcPr>
                </a:tc>
                <a:tc>
                  <a:txBody>
                    <a:bodyPr/>
                    <a:lstStyle/>
                    <a:p>
                      <a:pPr algn="l">
                        <a:spcAft>
                          <a:spcPts val="0"/>
                        </a:spcAft>
                      </a:pPr>
                      <a:br>
                        <a:rPr lang="en-US" sz="1800" b="0" dirty="0">
                          <a:solidFill>
                            <a:srgbClr val="C2470C"/>
                          </a:solidFill>
                          <a:effectLst/>
                          <a:latin typeface="+mn-lt"/>
                          <a:ea typeface="ＭＳ 明朝"/>
                          <a:cs typeface="Times New Roman"/>
                        </a:rPr>
                      </a:br>
                      <a:r>
                        <a:rPr lang="en-AU" sz="1800" b="0" dirty="0">
                          <a:solidFill>
                            <a:srgbClr val="C2470C"/>
                          </a:solidFill>
                          <a:effectLst/>
                          <a:latin typeface="+mn-lt"/>
                          <a:ea typeface="ＭＳ 明朝"/>
                          <a:cs typeface="Times New Roman"/>
                        </a:rPr>
                        <a:t>10,000 catalogue records;</a:t>
                      </a:r>
                      <a:r>
                        <a:rPr lang="en-AU" sz="1800" b="0" baseline="0" dirty="0">
                          <a:solidFill>
                            <a:srgbClr val="C2470C"/>
                          </a:solidFill>
                          <a:effectLst/>
                          <a:latin typeface="+mn-lt"/>
                          <a:ea typeface="ＭＳ 明朝"/>
                          <a:cs typeface="Times New Roman"/>
                        </a:rPr>
                        <a:t> </a:t>
                      </a:r>
                    </a:p>
                    <a:p>
                      <a:pPr algn="l">
                        <a:spcAft>
                          <a:spcPts val="0"/>
                        </a:spcAft>
                      </a:pPr>
                      <a:r>
                        <a:rPr lang="en-AU" sz="1800" b="0" baseline="0" dirty="0">
                          <a:solidFill>
                            <a:srgbClr val="C2470C"/>
                          </a:solidFill>
                          <a:effectLst/>
                          <a:latin typeface="+mn-lt"/>
                          <a:ea typeface="ＭＳ 明朝"/>
                          <a:cs typeface="Times New Roman"/>
                        </a:rPr>
                        <a:t>more than 1,000 with detailed provenance information</a:t>
                      </a:r>
                      <a:endParaRPr lang="en-AU" sz="1800" b="0" dirty="0">
                        <a:solidFill>
                          <a:srgbClr val="C2470C"/>
                        </a:solidFill>
                        <a:effectLst/>
                        <a:latin typeface="+mn-lt"/>
                        <a:ea typeface="ＭＳ 明朝"/>
                        <a:cs typeface="Times New Roman"/>
                      </a:endParaRPr>
                    </a:p>
                  </a:txBody>
                  <a:tcPr marL="114291" marR="114291" marT="0" marB="0">
                    <a:solidFill>
                      <a:schemeClr val="accent5">
                        <a:lumMod val="20000"/>
                        <a:lumOff val="80000"/>
                      </a:schemeClr>
                    </a:solidFill>
                  </a:tcPr>
                </a:tc>
                <a:extLst>
                  <a:ext uri="{0D108BD9-81ED-4DB2-BD59-A6C34878D82A}">
                    <a16:rowId xmlns:a16="http://schemas.microsoft.com/office/drawing/2014/main" val="10000"/>
                  </a:ext>
                </a:extLst>
              </a:tr>
              <a:tr h="1314770">
                <a:tc>
                  <a:txBody>
                    <a:bodyPr/>
                    <a:lstStyle/>
                    <a:p>
                      <a:pPr algn="l">
                        <a:spcAft>
                          <a:spcPts val="0"/>
                        </a:spcAft>
                      </a:pPr>
                      <a:br>
                        <a:rPr lang="en-US" sz="1800" b="0" dirty="0">
                          <a:solidFill>
                            <a:srgbClr val="C2470C"/>
                          </a:solidFill>
                          <a:effectLst/>
                          <a:latin typeface="+mn-lt"/>
                          <a:ea typeface="ＭＳ 明朝"/>
                          <a:cs typeface="Georgia"/>
                        </a:rPr>
                      </a:br>
                      <a:r>
                        <a:rPr lang="en-US" sz="1800" b="1" dirty="0">
                          <a:solidFill>
                            <a:srgbClr val="C2470C"/>
                          </a:solidFill>
                          <a:effectLst/>
                          <a:latin typeface="+mn-lt"/>
                          <a:ea typeface="ＭＳ 明朝"/>
                          <a:cs typeface="Georgia"/>
                        </a:rPr>
                        <a:t>Schoenberg Database of Manuscripts</a:t>
                      </a:r>
                      <a:endParaRPr lang="en-AU" sz="1800" b="1" dirty="0">
                        <a:solidFill>
                          <a:srgbClr val="C2470C"/>
                        </a:solidFill>
                        <a:effectLst/>
                        <a:latin typeface="+mn-lt"/>
                        <a:ea typeface="ＭＳ 明朝"/>
                        <a:cs typeface="Georgia"/>
                      </a:endParaRPr>
                    </a:p>
                  </a:txBody>
                  <a:tcPr marL="114291" marR="114291" marT="0" marB="0"/>
                </a:tc>
                <a:tc>
                  <a:txBody>
                    <a:bodyPr/>
                    <a:lstStyle/>
                    <a:p>
                      <a:br>
                        <a:rPr lang="en-US" sz="1800" b="0" kern="1200" dirty="0">
                          <a:solidFill>
                            <a:srgbClr val="C2470C"/>
                          </a:solidFill>
                          <a:effectLst/>
                          <a:latin typeface="+mn-lt"/>
                          <a:ea typeface="+mn-ea"/>
                          <a:cs typeface="Georgia"/>
                        </a:rPr>
                      </a:br>
                      <a:r>
                        <a:rPr lang="en-US" sz="1800" b="0" kern="1200" dirty="0">
                          <a:solidFill>
                            <a:srgbClr val="C2470C"/>
                          </a:solidFill>
                          <a:effectLst/>
                          <a:latin typeface="+mn-lt"/>
                          <a:ea typeface="+mn-ea"/>
                          <a:cs typeface="Georgia"/>
                        </a:rPr>
                        <a:t>Relational</a:t>
                      </a:r>
                      <a:r>
                        <a:rPr lang="en-US" sz="1800" b="0" kern="1200" baseline="0" dirty="0">
                          <a:solidFill>
                            <a:srgbClr val="C2470C"/>
                          </a:solidFill>
                          <a:effectLst/>
                          <a:latin typeface="+mn-lt"/>
                          <a:ea typeface="+mn-ea"/>
                          <a:cs typeface="Georgia"/>
                        </a:rPr>
                        <a:t> database - bespoke</a:t>
                      </a:r>
                      <a:r>
                        <a:rPr lang="en-US" sz="1800" b="0" kern="1200" dirty="0">
                          <a:solidFill>
                            <a:srgbClr val="C2470C"/>
                          </a:solidFill>
                          <a:effectLst/>
                          <a:latin typeface="+mn-lt"/>
                          <a:ea typeface="+mn-ea"/>
                          <a:cs typeface="Georgia"/>
                        </a:rPr>
                        <a:t> data model</a:t>
                      </a:r>
                      <a:endParaRPr lang="en-US" sz="1800" b="0" dirty="0">
                        <a:solidFill>
                          <a:srgbClr val="C2470C"/>
                        </a:solidFill>
                        <a:latin typeface="+mn-lt"/>
                        <a:cs typeface="Georgia"/>
                      </a:endParaRPr>
                    </a:p>
                  </a:txBody>
                  <a:tcPr marL="91433" marR="91433" marT="45704" marB="45704"/>
                </a:tc>
                <a:tc>
                  <a:txBody>
                    <a:bodyPr/>
                    <a:lstStyle/>
                    <a:p>
                      <a:pPr algn="l">
                        <a:spcAft>
                          <a:spcPts val="0"/>
                        </a:spcAft>
                      </a:pPr>
                      <a:br>
                        <a:rPr lang="en-US" sz="1800" b="0" dirty="0">
                          <a:solidFill>
                            <a:srgbClr val="C2470C"/>
                          </a:solidFill>
                          <a:effectLst/>
                          <a:latin typeface="+mn-lt"/>
                          <a:ea typeface="ＭＳ 明朝"/>
                          <a:cs typeface="Times New Roman"/>
                        </a:rPr>
                      </a:br>
                      <a:r>
                        <a:rPr lang="en-AU" sz="1800" b="0" dirty="0">
                          <a:solidFill>
                            <a:srgbClr val="C2470C"/>
                          </a:solidFill>
                          <a:effectLst/>
                          <a:latin typeface="+mn-lt"/>
                          <a:ea typeface="ＭＳ 明朝"/>
                          <a:cs typeface="Times New Roman"/>
                        </a:rPr>
                        <a:t>240,000 records containing</a:t>
                      </a:r>
                      <a:r>
                        <a:rPr lang="en-AU" sz="1800" b="0" baseline="0" dirty="0">
                          <a:solidFill>
                            <a:srgbClr val="C2470C"/>
                          </a:solidFill>
                          <a:effectLst/>
                          <a:latin typeface="+mn-lt"/>
                          <a:ea typeface="ＭＳ 明朝"/>
                          <a:cs typeface="Times New Roman"/>
                        </a:rPr>
                        <a:t> provenance-related observations of manuscript histories</a:t>
                      </a:r>
                      <a:endParaRPr lang="en-AU" sz="1800" b="0" dirty="0">
                        <a:solidFill>
                          <a:srgbClr val="C2470C"/>
                        </a:solidFill>
                        <a:effectLst/>
                        <a:latin typeface="+mn-lt"/>
                        <a:ea typeface="ＭＳ 明朝"/>
                        <a:cs typeface="Times New Roman"/>
                      </a:endParaRPr>
                    </a:p>
                  </a:txBody>
                  <a:tcPr marL="114291" marR="114291" marT="0" marB="0"/>
                </a:tc>
                <a:extLst>
                  <a:ext uri="{0D108BD9-81ED-4DB2-BD59-A6C34878D82A}">
                    <a16:rowId xmlns:a16="http://schemas.microsoft.com/office/drawing/2014/main" val="10001"/>
                  </a:ext>
                </a:extLst>
              </a:tr>
              <a:tr h="1421936">
                <a:tc>
                  <a:txBody>
                    <a:bodyPr/>
                    <a:lstStyle/>
                    <a:p>
                      <a:pPr algn="l">
                        <a:spcAft>
                          <a:spcPts val="0"/>
                        </a:spcAft>
                      </a:pPr>
                      <a:r>
                        <a:rPr lang="en-US" sz="1800" b="1" dirty="0" err="1">
                          <a:effectLst/>
                          <a:latin typeface="+mn-lt"/>
                          <a:ea typeface="ＭＳ 明朝"/>
                          <a:cs typeface="Times New Roman"/>
                        </a:rPr>
                        <a:t>Bibale</a:t>
                      </a:r>
                      <a:endParaRPr lang="en-US" sz="1800" dirty="0">
                        <a:effectLst/>
                        <a:latin typeface="+mn-lt"/>
                        <a:ea typeface="ＭＳ 明朝"/>
                        <a:cs typeface="Times New Roman"/>
                      </a:endParaRPr>
                    </a:p>
                  </a:txBody>
                  <a:tcPr marL="68575" marR="68575" marT="0" marB="0" anchor="ctr"/>
                </a:tc>
                <a:tc>
                  <a:txBody>
                    <a:bodyPr/>
                    <a:lstStyle/>
                    <a:p>
                      <a:pPr algn="l">
                        <a:spcAft>
                          <a:spcPts val="0"/>
                        </a:spcAft>
                      </a:pPr>
                      <a:r>
                        <a:rPr lang="en-AU" sz="1800" dirty="0">
                          <a:effectLst/>
                          <a:latin typeface="+mn-lt"/>
                          <a:ea typeface="ＭＳ 明朝"/>
                          <a:cs typeface="Times New Roman"/>
                        </a:rPr>
                        <a:t>Relational</a:t>
                      </a:r>
                      <a:r>
                        <a:rPr lang="en-AU" sz="1800" baseline="0" dirty="0">
                          <a:effectLst/>
                          <a:latin typeface="+mn-lt"/>
                          <a:ea typeface="ＭＳ 明朝"/>
                          <a:cs typeface="Times New Roman"/>
                        </a:rPr>
                        <a:t> database - bespoke</a:t>
                      </a:r>
                      <a:r>
                        <a:rPr lang="en-AU" sz="1800" dirty="0">
                          <a:effectLst/>
                          <a:latin typeface="+mn-lt"/>
                          <a:ea typeface="ＭＳ 明朝"/>
                          <a:cs typeface="Times New Roman"/>
                        </a:rPr>
                        <a:t> data model</a:t>
                      </a:r>
                    </a:p>
                  </a:txBody>
                  <a:tcPr marL="68575" marR="68575" marT="0" marB="0" anchor="ctr"/>
                </a:tc>
                <a:tc>
                  <a:txBody>
                    <a:bodyPr/>
                    <a:lstStyle/>
                    <a:p>
                      <a:pPr algn="l">
                        <a:spcAft>
                          <a:spcPts val="0"/>
                        </a:spcAft>
                      </a:pPr>
                      <a:r>
                        <a:rPr lang="en-US" sz="1800" dirty="0">
                          <a:effectLst/>
                          <a:latin typeface="+mn-lt"/>
                          <a:ea typeface="ＭＳ 明朝"/>
                          <a:cs typeface="Times New Roman"/>
                        </a:rPr>
                        <a:t>12,000 manuscript records with detailed provenance information</a:t>
                      </a:r>
                    </a:p>
                    <a:p>
                      <a:pPr algn="l">
                        <a:spcAft>
                          <a:spcPts val="0"/>
                        </a:spcAft>
                      </a:pPr>
                      <a:endParaRPr lang="en-US" sz="1800" dirty="0">
                        <a:effectLst/>
                        <a:latin typeface="+mn-lt"/>
                        <a:ea typeface="ＭＳ 明朝"/>
                        <a:cs typeface="Times New Roman"/>
                      </a:endParaRPr>
                    </a:p>
                  </a:txBody>
                  <a:tcPr marL="68575" marR="68575" marT="0" marB="0" anchor="ctr"/>
                </a:tc>
                <a:extLst>
                  <a:ext uri="{0D108BD9-81ED-4DB2-BD59-A6C34878D82A}">
                    <a16:rowId xmlns:a16="http://schemas.microsoft.com/office/drawing/2014/main" val="10002"/>
                  </a:ext>
                </a:extLst>
              </a:tr>
            </a:tbl>
          </a:graphicData>
        </a:graphic>
      </p:graphicFrame>
      <p:sp>
        <p:nvSpPr>
          <p:cNvPr id="2" name="Slide Number Placeholder 1">
            <a:extLst>
              <a:ext uri="{FF2B5EF4-FFF2-40B4-BE49-F238E27FC236}">
                <a16:creationId xmlns:a16="http://schemas.microsoft.com/office/drawing/2014/main" id="{E05C4A73-DFAD-2143-9BB1-EDD63CF85688}"/>
              </a:ext>
            </a:extLst>
          </p:cNvPr>
          <p:cNvSpPr>
            <a:spLocks noGrp="1"/>
          </p:cNvSpPr>
          <p:nvPr>
            <p:ph type="sldNum" sz="quarter" idx="12"/>
          </p:nvPr>
        </p:nvSpPr>
        <p:spPr/>
        <p:txBody>
          <a:bodyPr/>
          <a:lstStyle/>
          <a:p>
            <a:pPr defTabSz="910023" eaLnBrk="0" fontAlgn="base" hangingPunct="0">
              <a:spcBef>
                <a:spcPct val="0"/>
              </a:spcBef>
              <a:spcAft>
                <a:spcPct val="0"/>
              </a:spcAft>
              <a:defRPr/>
            </a:pPr>
            <a:fld id="{AC915153-8F0F-6241-BB4A-2B997E20E51D}" type="slidenum">
              <a:rPr lang="en-US" sz="2400" smtClean="0">
                <a:solidFill>
                  <a:srgbClr val="C2470C"/>
                </a:solidFill>
                <a:ea typeface="ＭＳ Ｐゴシック" charset="0"/>
              </a:rPr>
              <a:pPr defTabSz="910023" eaLnBrk="0" fontAlgn="base" hangingPunct="0">
                <a:spcBef>
                  <a:spcPct val="0"/>
                </a:spcBef>
                <a:spcAft>
                  <a:spcPct val="0"/>
                </a:spcAft>
                <a:defRPr/>
              </a:pPr>
              <a:t>6</a:t>
            </a:fld>
            <a:endParaRPr lang="en-US" sz="2400" dirty="0">
              <a:solidFill>
                <a:srgbClr val="C2470C"/>
              </a:solidFill>
              <a:ea typeface="ＭＳ Ｐゴシック" charset="0"/>
            </a:endParaRPr>
          </a:p>
        </p:txBody>
      </p:sp>
      <p:pic>
        <p:nvPicPr>
          <p:cNvPr id="7" name="Picture 6">
            <a:extLst>
              <a:ext uri="{FF2B5EF4-FFF2-40B4-BE49-F238E27FC236}">
                <a16:creationId xmlns:a16="http://schemas.microsoft.com/office/drawing/2014/main" id="{193B6D9B-0F64-7043-A9D4-C4F874E91736}"/>
              </a:ext>
            </a:extLst>
          </p:cNvPr>
          <p:cNvPicPr>
            <a:picLocks noChangeAspect="1"/>
          </p:cNvPicPr>
          <p:nvPr/>
        </p:nvPicPr>
        <p:blipFill>
          <a:blip r:embed="rId3"/>
          <a:stretch>
            <a:fillRect/>
          </a:stretch>
        </p:blipFill>
        <p:spPr>
          <a:xfrm>
            <a:off x="-3880" y="6091055"/>
            <a:ext cx="9144000" cy="7112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a 3"/>
          <p:cNvSpPr/>
          <p:nvPr/>
        </p:nvSpPr>
        <p:spPr>
          <a:xfrm>
            <a:off x="1029081" y="905168"/>
            <a:ext cx="914400" cy="612648"/>
          </a:xfrm>
          <a:prstGeom prst="flowChartInputOutp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ata 4"/>
          <p:cNvSpPr/>
          <p:nvPr/>
        </p:nvSpPr>
        <p:spPr>
          <a:xfrm>
            <a:off x="1094442" y="2913455"/>
            <a:ext cx="914400" cy="612648"/>
          </a:xfrm>
          <a:prstGeom prst="flowChartInputOutp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tored Data 5"/>
          <p:cNvSpPr/>
          <p:nvPr/>
        </p:nvSpPr>
        <p:spPr>
          <a:xfrm>
            <a:off x="4229480" y="2768470"/>
            <a:ext cx="1387983" cy="919753"/>
          </a:xfrm>
          <a:prstGeom prst="flowChartOnlineStorag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81891" y="108080"/>
            <a:ext cx="1823179" cy="646331"/>
          </a:xfrm>
          <a:prstGeom prst="rect">
            <a:avLst/>
          </a:prstGeom>
          <a:noFill/>
        </p:spPr>
        <p:txBody>
          <a:bodyPr wrap="square" rtlCol="0">
            <a:spAutoFit/>
          </a:bodyPr>
          <a:lstStyle/>
          <a:p>
            <a:pPr algn="ctr"/>
            <a:r>
              <a:rPr lang="en-US" dirty="0"/>
              <a:t>Data in RDB / </a:t>
            </a:r>
          </a:p>
          <a:p>
            <a:pPr algn="ctr"/>
            <a:r>
              <a:rPr lang="en-US" dirty="0"/>
              <a:t>TEI XML</a:t>
            </a:r>
          </a:p>
        </p:txBody>
      </p:sp>
      <p:sp>
        <p:nvSpPr>
          <p:cNvPr id="8" name="TextBox 7"/>
          <p:cNvSpPr txBox="1"/>
          <p:nvPr/>
        </p:nvSpPr>
        <p:spPr>
          <a:xfrm>
            <a:off x="987925" y="3971931"/>
            <a:ext cx="914400" cy="646331"/>
          </a:xfrm>
          <a:prstGeom prst="rect">
            <a:avLst/>
          </a:prstGeom>
          <a:noFill/>
        </p:spPr>
        <p:txBody>
          <a:bodyPr wrap="square" rtlCol="0">
            <a:spAutoFit/>
          </a:bodyPr>
          <a:lstStyle/>
          <a:p>
            <a:pPr algn="ctr"/>
            <a:r>
              <a:rPr lang="en-US" dirty="0"/>
              <a:t>Data in RDF</a:t>
            </a:r>
          </a:p>
        </p:txBody>
      </p:sp>
      <p:sp>
        <p:nvSpPr>
          <p:cNvPr id="9" name="TextBox 8"/>
          <p:cNvSpPr txBox="1"/>
          <p:nvPr/>
        </p:nvSpPr>
        <p:spPr>
          <a:xfrm>
            <a:off x="4134898" y="1944646"/>
            <a:ext cx="1715978" cy="646331"/>
          </a:xfrm>
          <a:prstGeom prst="rect">
            <a:avLst/>
          </a:prstGeom>
          <a:noFill/>
        </p:spPr>
        <p:txBody>
          <a:bodyPr wrap="square" rtlCol="0">
            <a:spAutoFit/>
          </a:bodyPr>
          <a:lstStyle/>
          <a:p>
            <a:pPr algn="ctr"/>
            <a:r>
              <a:rPr lang="en-US" dirty="0"/>
              <a:t>MMM Triple Store (RDF)</a:t>
            </a:r>
          </a:p>
        </p:txBody>
      </p:sp>
      <p:sp>
        <p:nvSpPr>
          <p:cNvPr id="10" name="Display 9"/>
          <p:cNvSpPr/>
          <p:nvPr/>
        </p:nvSpPr>
        <p:spPr>
          <a:xfrm>
            <a:off x="7172483" y="2933719"/>
            <a:ext cx="914400" cy="612648"/>
          </a:xfrm>
          <a:prstGeom prst="flowChartDisplay">
            <a:avLst/>
          </a:prstGeom>
          <a:solidFill>
            <a:srgbClr val="FF0000">
              <a:alpha val="6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1" name="Predefined Process 10"/>
          <p:cNvSpPr/>
          <p:nvPr/>
        </p:nvSpPr>
        <p:spPr>
          <a:xfrm>
            <a:off x="3315080" y="4719651"/>
            <a:ext cx="914400" cy="612648"/>
          </a:xfrm>
          <a:prstGeom prst="flowChartPredefined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own Arrow 11"/>
          <p:cNvSpPr/>
          <p:nvPr/>
        </p:nvSpPr>
        <p:spPr>
          <a:xfrm flipH="1">
            <a:off x="1337648" y="1852140"/>
            <a:ext cx="283747" cy="73883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a:off x="2405071" y="3127558"/>
            <a:ext cx="1628152" cy="22966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2831883" y="5728494"/>
            <a:ext cx="1929773" cy="369332"/>
          </a:xfrm>
          <a:prstGeom prst="rect">
            <a:avLst/>
          </a:prstGeom>
          <a:noFill/>
        </p:spPr>
        <p:txBody>
          <a:bodyPr wrap="none" rtlCol="0">
            <a:spAutoFit/>
          </a:bodyPr>
          <a:lstStyle/>
          <a:p>
            <a:r>
              <a:rPr lang="en-US" dirty="0"/>
              <a:t>MMM Data Model</a:t>
            </a:r>
          </a:p>
        </p:txBody>
      </p:sp>
      <p:sp>
        <p:nvSpPr>
          <p:cNvPr id="15" name="TextBox 14"/>
          <p:cNvSpPr txBox="1"/>
          <p:nvPr/>
        </p:nvSpPr>
        <p:spPr>
          <a:xfrm>
            <a:off x="7288332" y="2122139"/>
            <a:ext cx="1080931" cy="646331"/>
          </a:xfrm>
          <a:prstGeom prst="rect">
            <a:avLst/>
          </a:prstGeom>
          <a:noFill/>
        </p:spPr>
        <p:txBody>
          <a:bodyPr wrap="square" rtlCol="0">
            <a:spAutoFit/>
          </a:bodyPr>
          <a:lstStyle/>
          <a:p>
            <a:r>
              <a:rPr lang="en-US" dirty="0"/>
              <a:t>Public portal</a:t>
            </a:r>
          </a:p>
        </p:txBody>
      </p:sp>
      <p:sp>
        <p:nvSpPr>
          <p:cNvPr id="16" name="Left Arrow 15"/>
          <p:cNvSpPr/>
          <p:nvPr/>
        </p:nvSpPr>
        <p:spPr>
          <a:xfrm>
            <a:off x="5945120" y="3127558"/>
            <a:ext cx="928925" cy="229669"/>
          </a:xfrm>
          <a:prstGeom prst="leftArrow">
            <a:avLst/>
          </a:prstGeom>
          <a:solidFill>
            <a:srgbClr val="FF0000">
              <a:alpha val="6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0" name="Left-Right-Up Arrow 19"/>
          <p:cNvSpPr/>
          <p:nvPr/>
        </p:nvSpPr>
        <p:spPr>
          <a:xfrm>
            <a:off x="4566932" y="3796446"/>
            <a:ext cx="675583" cy="1404893"/>
          </a:xfrm>
          <a:prstGeom prst="leftRigh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Predefined Process 20"/>
          <p:cNvSpPr/>
          <p:nvPr/>
        </p:nvSpPr>
        <p:spPr>
          <a:xfrm>
            <a:off x="5617463" y="4719651"/>
            <a:ext cx="922169" cy="612648"/>
          </a:xfrm>
          <a:prstGeom prst="flowChartPredefined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5242515" y="5632231"/>
            <a:ext cx="1794514" cy="646331"/>
          </a:xfrm>
          <a:prstGeom prst="rect">
            <a:avLst/>
          </a:prstGeom>
          <a:noFill/>
        </p:spPr>
        <p:txBody>
          <a:bodyPr wrap="square" rtlCol="0">
            <a:spAutoFit/>
          </a:bodyPr>
          <a:lstStyle/>
          <a:p>
            <a:pPr algn="ctr"/>
            <a:r>
              <a:rPr lang="en-US" dirty="0"/>
              <a:t>Reconciliation of vocabularies </a:t>
            </a:r>
          </a:p>
        </p:txBody>
      </p:sp>
      <p:sp>
        <p:nvSpPr>
          <p:cNvPr id="2" name="Slide Number Placeholder 1">
            <a:extLst>
              <a:ext uri="{FF2B5EF4-FFF2-40B4-BE49-F238E27FC236}">
                <a16:creationId xmlns:a16="http://schemas.microsoft.com/office/drawing/2014/main" id="{23B22DF4-60B8-AD49-8ED5-EB5E5F33DB0A}"/>
              </a:ext>
            </a:extLst>
          </p:cNvPr>
          <p:cNvSpPr>
            <a:spLocks noGrp="1"/>
          </p:cNvSpPr>
          <p:nvPr>
            <p:ph type="sldNum" sz="quarter" idx="7"/>
          </p:nvPr>
        </p:nvSpPr>
        <p:spPr/>
        <p:txBody>
          <a:bodyPr/>
          <a:lstStyle/>
          <a:p>
            <a:fld id="{B6F15528-21DE-4FAA-801E-634DDDAF4B2B}" type="slidenum">
              <a:rPr lang="en-AU" smtClean="0">
                <a:solidFill>
                  <a:prstClr val="black">
                    <a:tint val="75000"/>
                  </a:prstClr>
                </a:solidFill>
                <a:latin typeface="Calibri"/>
              </a:rPr>
              <a:pPr/>
              <a:t>7</a:t>
            </a:fld>
            <a:endParaRPr lang="en-AU">
              <a:solidFill>
                <a:prstClr val="black">
                  <a:tint val="75000"/>
                </a:prstClr>
              </a:solidFill>
              <a:latin typeface="Calibri"/>
            </a:endParaRPr>
          </a:p>
        </p:txBody>
      </p:sp>
    </p:spTree>
    <p:extLst>
      <p:ext uri="{BB962C8B-B14F-4D97-AF65-F5344CB8AC3E}">
        <p14:creationId xmlns:p14="http://schemas.microsoft.com/office/powerpoint/2010/main" val="3642677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1"/>
          <p:cNvSpPr>
            <a:spLocks noChangeArrowheads="1"/>
          </p:cNvSpPr>
          <p:nvPr/>
        </p:nvSpPr>
        <p:spPr bwMode="auto">
          <a:xfrm>
            <a:off x="0" y="0"/>
            <a:ext cx="9144000" cy="621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eaLnBrk="0" fontAlgn="base" hangingPunct="0">
              <a:spcBef>
                <a:spcPct val="0"/>
              </a:spcBef>
              <a:spcAft>
                <a:spcPct val="0"/>
              </a:spcAft>
              <a:buClr>
                <a:srgbClr val="000000"/>
              </a:buClr>
              <a:buSzPct val="100000"/>
              <a:buFont typeface="Times New Roman" charset="0"/>
              <a:buNone/>
            </a:pPr>
            <a:endParaRPr lang="en-AU" sz="2400">
              <a:solidFill>
                <a:srgbClr val="FFFFFF"/>
              </a:solidFill>
              <a:latin typeface="Georgia" charset="0"/>
              <a:ea typeface="ＭＳ Ｐゴシック" charset="0"/>
              <a:cs typeface="Arial" charset="0"/>
            </a:endParaRPr>
          </a:p>
        </p:txBody>
      </p:sp>
      <p:pic>
        <p:nvPicPr>
          <p:cNvPr id="3" name="Picture 2">
            <a:extLst>
              <a:ext uri="{FF2B5EF4-FFF2-40B4-BE49-F238E27FC236}">
                <a16:creationId xmlns:a16="http://schemas.microsoft.com/office/drawing/2014/main" id="{1FA3A61A-8F3B-B047-A66A-D5306CAAE35F}"/>
              </a:ext>
            </a:extLst>
          </p:cNvPr>
          <p:cNvPicPr>
            <a:picLocks noChangeAspect="1"/>
          </p:cNvPicPr>
          <p:nvPr/>
        </p:nvPicPr>
        <p:blipFill>
          <a:blip r:embed="rId3"/>
          <a:stretch>
            <a:fillRect/>
          </a:stretch>
        </p:blipFill>
        <p:spPr>
          <a:xfrm>
            <a:off x="0" y="136525"/>
            <a:ext cx="9144000" cy="6226956"/>
          </a:xfrm>
          <a:prstGeom prst="rect">
            <a:avLst/>
          </a:prstGeom>
        </p:spPr>
      </p:pic>
      <p:sp>
        <p:nvSpPr>
          <p:cNvPr id="2" name="Slide Number Placeholder 1">
            <a:extLst>
              <a:ext uri="{FF2B5EF4-FFF2-40B4-BE49-F238E27FC236}">
                <a16:creationId xmlns:a16="http://schemas.microsoft.com/office/drawing/2014/main" id="{3C3220D4-A650-B240-8AA3-0ECBE50FD91A}"/>
              </a:ext>
            </a:extLst>
          </p:cNvPr>
          <p:cNvSpPr>
            <a:spLocks noGrp="1"/>
          </p:cNvSpPr>
          <p:nvPr>
            <p:ph type="sldNum" sz="quarter" idx="12"/>
          </p:nvPr>
        </p:nvSpPr>
        <p:spPr/>
        <p:txBody>
          <a:bodyPr/>
          <a:lstStyle/>
          <a:p>
            <a:pPr>
              <a:defRPr/>
            </a:pPr>
            <a:fld id="{928147A1-0AA4-3B4B-A512-33ADF98483DA}" type="slidenum">
              <a:rPr lang="en-AU" smtClean="0"/>
              <a:pPr>
                <a:defRPr/>
              </a:pPr>
              <a:t>8</a:t>
            </a:fld>
            <a:endParaRPr lang="en-AU"/>
          </a:p>
        </p:txBody>
      </p:sp>
    </p:spTree>
    <p:extLst>
      <p:ext uri="{BB962C8B-B14F-4D97-AF65-F5344CB8AC3E}">
        <p14:creationId xmlns:p14="http://schemas.microsoft.com/office/powerpoint/2010/main" val="17917802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Rectangle 6"/>
          <p:cNvSpPr>
            <a:spLocks noGrp="1" noChangeArrowheads="1"/>
          </p:cNvSpPr>
          <p:nvPr>
            <p:ph type="title"/>
          </p:nvPr>
        </p:nvSpPr>
        <p:spPr/>
        <p:txBody>
          <a:bodyPr/>
          <a:lstStyle/>
          <a:p>
            <a:pPr>
              <a:defRPr/>
            </a:pPr>
            <a:r>
              <a:rPr lang="en-GB" dirty="0">
                <a:ea typeface="+mj-ea"/>
                <a:cs typeface="+mj-cs"/>
              </a:rPr>
              <a:t>Reconciliation: Vocabularies</a:t>
            </a:r>
          </a:p>
        </p:txBody>
      </p:sp>
      <p:sp>
        <p:nvSpPr>
          <p:cNvPr id="119810" name="Rectangle 7"/>
          <p:cNvSpPr>
            <a:spLocks noGrp="1" noChangeArrowheads="1"/>
          </p:cNvSpPr>
          <p:nvPr>
            <p:ph idx="1"/>
          </p:nvPr>
        </p:nvSpPr>
        <p:spPr>
          <a:xfrm>
            <a:off x="175652" y="1528830"/>
            <a:ext cx="8836610" cy="4634464"/>
          </a:xfrm>
        </p:spPr>
        <p:txBody>
          <a:bodyPr/>
          <a:lstStyle/>
          <a:p>
            <a:pPr>
              <a:spcAft>
                <a:spcPts val="600"/>
              </a:spcAft>
            </a:pPr>
            <a:endParaRPr lang="en-AU" sz="2000" dirty="0">
              <a:latin typeface="Arial" charset="0"/>
            </a:endParaRPr>
          </a:p>
          <a:p>
            <a:pPr>
              <a:spcAft>
                <a:spcPts val="600"/>
              </a:spcAft>
            </a:pPr>
            <a:endParaRPr lang="en-AU" sz="2000" dirty="0">
              <a:latin typeface="Arial" charset="0"/>
            </a:endParaRPr>
          </a:p>
          <a:p>
            <a:pPr>
              <a:spcAft>
                <a:spcPts val="600"/>
              </a:spcAft>
            </a:pPr>
            <a:endParaRPr lang="en-AU" sz="2400" dirty="0">
              <a:latin typeface="Arial" charset="0"/>
            </a:endParaRPr>
          </a:p>
          <a:p>
            <a:endParaRPr lang="en-AU" dirty="0">
              <a:latin typeface="Arial" charset="0"/>
            </a:endParaRPr>
          </a:p>
        </p:txBody>
      </p:sp>
      <p:pic>
        <p:nvPicPr>
          <p:cNvPr id="8" name="Picture 7" descr="Reconciliation.tiff">
            <a:extLst>
              <a:ext uri="{FF2B5EF4-FFF2-40B4-BE49-F238E27FC236}">
                <a16:creationId xmlns:a16="http://schemas.microsoft.com/office/drawing/2014/main" id="{5DA3BD5E-3427-3F4F-909B-9C3A0279A2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380" y="1381335"/>
            <a:ext cx="7962874" cy="4095329"/>
          </a:xfrm>
          <a:prstGeom prst="rect">
            <a:avLst/>
          </a:prstGeom>
        </p:spPr>
      </p:pic>
      <p:pic>
        <p:nvPicPr>
          <p:cNvPr id="6" name="Picture 5">
            <a:extLst>
              <a:ext uri="{FF2B5EF4-FFF2-40B4-BE49-F238E27FC236}">
                <a16:creationId xmlns:a16="http://schemas.microsoft.com/office/drawing/2014/main" id="{4A8F0146-F339-DC40-9BFE-6D29D84A5AB7}"/>
              </a:ext>
            </a:extLst>
          </p:cNvPr>
          <p:cNvPicPr>
            <a:picLocks noChangeAspect="1"/>
          </p:cNvPicPr>
          <p:nvPr/>
        </p:nvPicPr>
        <p:blipFill>
          <a:blip r:embed="rId4"/>
          <a:stretch>
            <a:fillRect/>
          </a:stretch>
        </p:blipFill>
        <p:spPr>
          <a:xfrm>
            <a:off x="0" y="6014891"/>
            <a:ext cx="9144000" cy="711200"/>
          </a:xfrm>
          <a:prstGeom prst="rect">
            <a:avLst/>
          </a:prstGeom>
        </p:spPr>
      </p:pic>
    </p:spTree>
    <p:extLst>
      <p:ext uri="{BB962C8B-B14F-4D97-AF65-F5344CB8AC3E}">
        <p14:creationId xmlns:p14="http://schemas.microsoft.com/office/powerpoint/2010/main" val="3528775400"/>
      </p:ext>
    </p:extLst>
  </p:cSld>
  <p:clrMapOvr>
    <a:masterClrMapping/>
  </p:clrMapOvr>
</p:sld>
</file>

<file path=ppt/theme/theme1.xml><?xml version="1.0" encoding="utf-8"?>
<a:theme xmlns:a="http://schemas.openxmlformats.org/drawingml/2006/main" name="1_IntelligentDocuments">
  <a:themeElements>
    <a:clrScheme name="Custom 5">
      <a:dk1>
        <a:srgbClr val="C2470C"/>
      </a:dk1>
      <a:lt1>
        <a:srgbClr val="FFFFFF"/>
      </a:lt1>
      <a:dk2>
        <a:srgbClr val="FFFFFF"/>
      </a:dk2>
      <a:lt2>
        <a:srgbClr val="E7E7E9"/>
      </a:lt2>
      <a:accent1>
        <a:srgbClr val="F16623"/>
      </a:accent1>
      <a:accent2>
        <a:srgbClr val="E27023"/>
      </a:accent2>
      <a:accent3>
        <a:srgbClr val="FFFFFF"/>
      </a:accent3>
      <a:accent4>
        <a:srgbClr val="670100"/>
      </a:accent4>
      <a:accent5>
        <a:srgbClr val="E8B0AB"/>
      </a:accent5>
      <a:accent6>
        <a:srgbClr val="CD651F"/>
      </a:accent6>
      <a:hlink>
        <a:srgbClr val="002060"/>
      </a:hlink>
      <a:folHlink>
        <a:srgbClr val="0070C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IntelligentDocument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ntelligentDocument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ntelligentDocument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ntelligentDocument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ntelligentDocument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ntelligentDocument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ntelligentDocument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ntelligentDocuments 8">
        <a:dk1>
          <a:srgbClr val="7A0200"/>
        </a:dk1>
        <a:lt1>
          <a:srgbClr val="FFFFFF"/>
        </a:lt1>
        <a:dk2>
          <a:srgbClr val="FFFFFF"/>
        </a:dk2>
        <a:lt2>
          <a:srgbClr val="969696"/>
        </a:lt2>
        <a:accent1>
          <a:srgbClr val="D74119"/>
        </a:accent1>
        <a:accent2>
          <a:srgbClr val="E27023"/>
        </a:accent2>
        <a:accent3>
          <a:srgbClr val="FFFFFF"/>
        </a:accent3>
        <a:accent4>
          <a:srgbClr val="670100"/>
        </a:accent4>
        <a:accent5>
          <a:srgbClr val="E8B0AB"/>
        </a:accent5>
        <a:accent6>
          <a:srgbClr val="CD651F"/>
        </a:accent6>
        <a:hlink>
          <a:srgbClr val="E4028C"/>
        </a:hlink>
        <a:folHlink>
          <a:srgbClr val="AA2D91"/>
        </a:folHlink>
      </a:clrScheme>
      <a:clrMap bg1="lt1" tx1="dk1" bg2="lt2" tx2="dk2" accent1="accent1" accent2="accent2" accent3="accent3" accent4="accent4" accent5="accent5" accent6="accent6" hlink="hlink" folHlink="folHlink"/>
    </a:extraClrScheme>
    <a:extraClrScheme>
      <a:clrScheme name="IntelligentDocuments 9">
        <a:dk1>
          <a:srgbClr val="7A0200"/>
        </a:dk1>
        <a:lt1>
          <a:srgbClr val="FFFFFF"/>
        </a:lt1>
        <a:dk2>
          <a:srgbClr val="FFFFFF"/>
        </a:dk2>
        <a:lt2>
          <a:srgbClr val="E7E7E9"/>
        </a:lt2>
        <a:accent1>
          <a:srgbClr val="D74119"/>
        </a:accent1>
        <a:accent2>
          <a:srgbClr val="E27023"/>
        </a:accent2>
        <a:accent3>
          <a:srgbClr val="FFFFFF"/>
        </a:accent3>
        <a:accent4>
          <a:srgbClr val="670100"/>
        </a:accent4>
        <a:accent5>
          <a:srgbClr val="E8B0AB"/>
        </a:accent5>
        <a:accent6>
          <a:srgbClr val="CD651F"/>
        </a:accent6>
        <a:hlink>
          <a:srgbClr val="E4028C"/>
        </a:hlink>
        <a:folHlink>
          <a:srgbClr val="AA2D9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7_Office Theme">
  <a:themeElements>
    <a:clrScheme name="Brand Theme">
      <a:dk1>
        <a:sysClr val="windowText" lastClr="000000"/>
      </a:dk1>
      <a:lt1>
        <a:sysClr val="window" lastClr="FFFFFF"/>
      </a:lt1>
      <a:dk2>
        <a:srgbClr val="27348B"/>
      </a:dk2>
      <a:lt2>
        <a:srgbClr val="ECECEC"/>
      </a:lt2>
      <a:accent1>
        <a:srgbClr val="DEB408"/>
      </a:accent1>
      <a:accent2>
        <a:srgbClr val="9B5BA4"/>
      </a:accent2>
      <a:accent3>
        <a:srgbClr val="0095D3"/>
      </a:accent3>
      <a:accent4>
        <a:srgbClr val="E43622"/>
      </a:accent4>
      <a:accent5>
        <a:srgbClr val="86A20B"/>
      </a:accent5>
      <a:accent6>
        <a:srgbClr val="98002E"/>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33793</TotalTime>
  <Words>1451</Words>
  <Application>Microsoft Macintosh PowerPoint</Application>
  <PresentationFormat>On-screen Show (4:3)</PresentationFormat>
  <Paragraphs>190</Paragraphs>
  <Slides>28</Slides>
  <Notes>20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28</vt:i4>
      </vt:variant>
    </vt:vector>
  </HeadingPairs>
  <TitlesOfParts>
    <vt:vector size="38" baseType="lpstr">
      <vt:lpstr>Arial</vt:lpstr>
      <vt:lpstr>Calibri</vt:lpstr>
      <vt:lpstr>Courier New</vt:lpstr>
      <vt:lpstr>Georgia</vt:lpstr>
      <vt:lpstr>Source Sans Pro</vt:lpstr>
      <vt:lpstr>Times New Roman</vt:lpstr>
      <vt:lpstr>UWA</vt:lpstr>
      <vt:lpstr>1_IntelligentDocuments</vt:lpstr>
      <vt:lpstr>10_Office Theme</vt:lpstr>
      <vt:lpstr>17_Office Theme</vt:lpstr>
      <vt:lpstr>PowerPoint Presentation</vt:lpstr>
      <vt:lpstr>MMM Project Team</vt:lpstr>
      <vt:lpstr>MMM Project Goals</vt:lpstr>
      <vt:lpstr>MMM Project Results</vt:lpstr>
      <vt:lpstr>MMM Project Products</vt:lpstr>
      <vt:lpstr>MMM Data Sources</vt:lpstr>
      <vt:lpstr>PowerPoint Presentation</vt:lpstr>
      <vt:lpstr>PowerPoint Presentation</vt:lpstr>
      <vt:lpstr>Reconciliation: Vocabularies</vt:lpstr>
      <vt:lpstr>What can you do with the MMM public portal?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MMM Initial Research Questions</vt:lpstr>
      <vt:lpstr>PowerPoint Presentation</vt:lpstr>
      <vt:lpstr>PowerPoint Presentation</vt:lpstr>
      <vt:lpstr>PowerPoint Presentation</vt:lpstr>
      <vt:lpstr>PowerPoint Presentation</vt:lpstr>
      <vt:lpstr>PowerPoint Presentation</vt:lpstr>
      <vt:lpstr>MMM: future directions for data-driven manuscript research</vt:lpstr>
      <vt:lpstr>Mapping Manuscript Migrations: information and contacts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Dr Toby Burrows</dc:title>
  <dc:subject/>
  <dc:creator>Toby Burrows</dc:creator>
  <cp:keywords/>
  <dc:description/>
  <cp:lastModifiedBy>Toby Burrows</cp:lastModifiedBy>
  <cp:revision>233</cp:revision>
  <cp:lastPrinted>2020-01-08T15:55:39Z</cp:lastPrinted>
  <dcterms:created xsi:type="dcterms:W3CDTF">2018-06-20T15:15:04Z</dcterms:created>
  <dcterms:modified xsi:type="dcterms:W3CDTF">2020-01-29T15:17:13Z</dcterms:modified>
  <cp:category/>
</cp:coreProperties>
</file>